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2" r:id="rId3"/>
    <p:sldId id="353" r:id="rId4"/>
    <p:sldId id="357" r:id="rId5"/>
    <p:sldId id="377" r:id="rId6"/>
    <p:sldId id="378" r:id="rId7"/>
    <p:sldId id="380" r:id="rId8"/>
    <p:sldId id="381" r:id="rId9"/>
    <p:sldId id="382" r:id="rId10"/>
    <p:sldId id="354" r:id="rId11"/>
    <p:sldId id="379" r:id="rId12"/>
    <p:sldId id="360" r:id="rId13"/>
    <p:sldId id="361" r:id="rId14"/>
    <p:sldId id="362" r:id="rId15"/>
    <p:sldId id="363" r:id="rId16"/>
    <p:sldId id="364" r:id="rId17"/>
    <p:sldId id="365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2" d="100"/>
          <a:sy n="12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1 268 24575,'0'-21'0,"0"-4"0,0 5 0,0-15 0,0 3 0,0-1 0,0-10 0,0 26 0,0-12 0,0 23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1 263 24575,'0'-45'0,"0"4"0,0 20 0,0-7 0,0 8 0,0-5 0,0 6 0,0 2 0,0 7 0,0-2 0,0 4 0,0 0 0,0 3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1 188 24575,'0'-16'0,"0"-1"0,0-1 0,0-6 0,0 4 0,0-3 0,0 4 0,0 5 0,0 1 0,0 5 0,0 0 0,0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1 209 24575,'0'-12'0,"0"-9"0,0-5 0,0-6 0,0 1 0,0 8 0,0 4 0,0 1 0,0 4 0,0 5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0 153 24575,'0'-16'0,"0"-1"0,0-7 0,0 5 0,0-5 0,0 6 0,0 4 0,0 1 0,0 9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24575,'0'55'0,"0"-10"0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24575,'0'23'0,"0"-2"0,0-7 0,0 3 0,0-7 0,0-1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24575,'0'-8'0,"0"1"0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24575,'0'-23'0,"0"-4"0,0 2 0,0 0 0,0 6 0,0 2 0,0 11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24575,'0'-12'0,"0"-9"0,0 1 0,0-5 0,0 1 0,0 6 0,0 5 0,0 1 0,0 3 0,0-2 0,0 5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24575,'0'-18'0,"0"-3"0,0 7 0,0 1 0,0 4 0,0 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24575,'0'-28'0,"0"0"0,0 3 0,0 1 0,0 1 0,0 8 0,0-3 0,0 13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24575,'0'-16'0,"0"-1"0,0 3 0,0 1 0,0 0 0,0 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24575,'0'-17'0,"0"-5"0,0-2 0,0-7 0,0-5 0,0 10 0,0-4 0,0 12 0,0 4 0,0 5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24575,'5'-16'0,"-1"0"0,1 8 0,-1 0 0,0 2 0,0 2 0,-1-3 0,-2 2 0,1 1 0,-2 2 0,1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24575,'0'-11'0,"0"2"0,0 2 0,0 0 0,0-3 0,0-4 0,0 3 0,0-2 0,0 2 0,0 3 0,0-2 0,0 3 0,0 3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24575,'0'-10'0,"0"0"0,0 3 0,0 0 0,0 0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24575,'0'-14'0,"0"4"0,0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24575,'0'-11'0,"0"-2"0,0 6 0,0-3 0,0-1 0,0 3 0,0-6 0,0 6 0,0-3 0,0 7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24575,'0'-20'0,"0"-1"0,0 9 0,0 0 0,0-3 0,0 7 0,0-7 0,0 8 0,0-4 0,0 1 0,0 2 0,0-2 0,0 4 0,0 2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24575,'0'-14'0,"0"0"0,0 3 0,0 4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24575,'0'-11'0,"0"-2"0,0 5 0,0-7 0,0 3 0,0 1 0,0 0 0,0 4 0,0 0 0,0 3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24575,'0'-14'0,"0"3"0,0-2 0,0 9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24575,'0'-11'0,"0"1"0,0 3 0,0 0 0,0 0 0,0-1 0,0-3 0,0 0 0,0-4 0,0 7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24575,'0'-11'0,"0"-10"0,0 11 0,0-12 0,0 15 0,0-4 0,0 4 0,0-1 0,0 1 0,0 0 0,0 0 0,0 0 0,0-1 0,0-2 0,0 5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24575,'0'-24'0,"0"8"0,0-4 0,0 4 0,0 2 0,0-10 0,0 11 0,0-7 0,0 8 0,0 0 0,0 5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24575,'0'-15'0,"0"-2"0,0 9 0,0-2 0,0 3 0,0-3 0,0 3 0,0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24575,'0'-15'0,"0"4"0,0 0 0,0 4 0,0-4 0,0 3 0,0-4 0,0 1 0,0 3 0,0-3 0,0 4 0,0 0 0,0 0 0,0-2 0,0 4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24575,'0'-15'0,"0"5"0,0-5 0,0 6 0,0-2 0,0 4 0,0 0 0,0 0 0,0 0 0,0-3 0,0 2 0,0-2 0,0 3 0,0 0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24575,'0'-25'0,"0"5"0,0 5 0,0 3 0,0-4 0,0 0 0,0 4 0,0 1 0,0 4 0,0-3 0,0 0 0,0-4 0,0 6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24575,'0'-11'0,"0"2"0,0 2 0,0 1 0,0 2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24575,'0'-14'0,"0"-6"0,0 7 0,0-11 0,0 7 0,0 1 0,0-4 0,0 11 0,0-15 0,0 11 0,0-7 0,0 4 0,0 5 0,0-3 0,0 10 0,0-3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89 24575,'0'-10'0,"0"0"0,0 0 0,0 3 0,0-3 0,0 3 0,0 0 0,0 0 0,0 0 0,0 0 0,-7 3 0,5 1 0,-5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7 119 24575,'0'-14'0,"0"3"0,0-2 0,0 2 0,0 0 0,0 1 0,0 3 0,0 0 0,0 0 0,0 0 0,0 0 0,0 0 0,-3 3 0,2 1 0,-2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24575,'0'-24'0,"0"4"0,0-5 0,0 8 0,0-4 0,0-5 0,0 8 0,0-4 0,0 3 0,0 9 0,0-9 0,0 11 0,0 0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24575,'0'-10'0,"0"1"0,0 2 0,0 0 0,0-3 0,0 3 0,0-2 0,0 2 0,0 0 0,0 0 0,0 0 0,0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14 135 24575,'0'-15'0,"0"1"0,0 2 0,0 0 0,0 1 0,0 0 0,0 1 0,0 3 0,0 0 0,0 0 0,-3 0 0,2-1 0,-5 2 0,5 2 0,-2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24575,'0'-11'0,"0"1"0,0 4 0,0-1 0,0 0 0,0-1 0,0 1 0,0 0 0,0 0 0,0 0 0,0 0 0,0 0 0,0 0 0,0 0 0,0 0 0,0 3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24575,'0'-11'0,"0"2"0,0 2 0,0 0 0,0-3 0,0 2 0,0-5 0,0 8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24575,'43'-24'0,"7"-2"0,-4 2 0,6 1 0,8-6 0,-12 8 0,-1-3 0,-10 8 0,-8 1 0,-4 5 0,-3 3 0,-7 2 0,-2 2 0,-14 1 0,-3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2.xml"/><Relationship Id="rId26" Type="http://schemas.openxmlformats.org/officeDocument/2006/relationships/customXml" Target="../ink/ink326.xml"/><Relationship Id="rId39" Type="http://schemas.openxmlformats.org/officeDocument/2006/relationships/customXml" Target="../ink/ink337.xml"/><Relationship Id="rId21" Type="http://schemas.openxmlformats.org/officeDocument/2006/relationships/image" Target="../media/image8.png"/><Relationship Id="rId34" Type="http://schemas.openxmlformats.org/officeDocument/2006/relationships/customXml" Target="../ink/ink333.xml"/><Relationship Id="rId42" Type="http://schemas.openxmlformats.org/officeDocument/2006/relationships/customXml" Target="../ink/ink339.xml"/><Relationship Id="rId47" Type="http://schemas.openxmlformats.org/officeDocument/2006/relationships/image" Target="../media/image176.png"/><Relationship Id="rId50" Type="http://schemas.openxmlformats.org/officeDocument/2006/relationships/customXml" Target="../ink/ink345.xml"/><Relationship Id="rId7" Type="http://schemas.openxmlformats.org/officeDocument/2006/relationships/image" Target="../media/image560.png"/><Relationship Id="rId2" Type="http://schemas.openxmlformats.org/officeDocument/2006/relationships/customXml" Target="../ink/ink314.xml"/><Relationship Id="rId16" Type="http://schemas.openxmlformats.org/officeDocument/2006/relationships/customXml" Target="../ink/ink321.xml"/><Relationship Id="rId29" Type="http://schemas.openxmlformats.org/officeDocument/2006/relationships/customXml" Target="../ink/ink328.xml"/><Relationship Id="rId11" Type="http://schemas.openxmlformats.org/officeDocument/2006/relationships/image" Target="../media/image580.png"/><Relationship Id="rId24" Type="http://schemas.openxmlformats.org/officeDocument/2006/relationships/customXml" Target="../ink/ink325.xml"/><Relationship Id="rId32" Type="http://schemas.openxmlformats.org/officeDocument/2006/relationships/customXml" Target="../ink/ink331.xml"/><Relationship Id="rId37" Type="http://schemas.openxmlformats.org/officeDocument/2006/relationships/customXml" Target="../ink/ink335.xml"/><Relationship Id="rId40" Type="http://schemas.openxmlformats.org/officeDocument/2006/relationships/customXml" Target="../ink/ink338.xml"/><Relationship Id="rId45" Type="http://schemas.openxmlformats.org/officeDocument/2006/relationships/customXml" Target="../ink/ink342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27.xml"/><Relationship Id="rId36" Type="http://schemas.openxmlformats.org/officeDocument/2006/relationships/image" Target="../media/image11.png"/><Relationship Id="rId49" Type="http://schemas.openxmlformats.org/officeDocument/2006/relationships/image" Target="../media/image177.png"/><Relationship Id="rId10" Type="http://schemas.openxmlformats.org/officeDocument/2006/relationships/customXml" Target="../ink/ink318.xml"/><Relationship Id="rId19" Type="http://schemas.openxmlformats.org/officeDocument/2006/relationships/image" Target="../media/image7.png"/><Relationship Id="rId31" Type="http://schemas.openxmlformats.org/officeDocument/2006/relationships/customXml" Target="../ink/ink330.xml"/><Relationship Id="rId44" Type="http://schemas.openxmlformats.org/officeDocument/2006/relationships/customXml" Target="../ink/ink341.xml"/><Relationship Id="rId4" Type="http://schemas.openxmlformats.org/officeDocument/2006/relationships/customXml" Target="../ink/ink315.xml"/><Relationship Id="rId9" Type="http://schemas.openxmlformats.org/officeDocument/2006/relationships/image" Target="../media/image5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Relationship Id="rId27" Type="http://schemas.openxmlformats.org/officeDocument/2006/relationships/image" Target="../media/image52.png"/><Relationship Id="rId30" Type="http://schemas.openxmlformats.org/officeDocument/2006/relationships/customXml" Target="../ink/ink329.xml"/><Relationship Id="rId35" Type="http://schemas.openxmlformats.org/officeDocument/2006/relationships/customXml" Target="../ink/ink334.xml"/><Relationship Id="rId43" Type="http://schemas.openxmlformats.org/officeDocument/2006/relationships/customXml" Target="../ink/ink340.xml"/><Relationship Id="rId48" Type="http://schemas.openxmlformats.org/officeDocument/2006/relationships/customXml" Target="../ink/ink344.xml"/><Relationship Id="rId8" Type="http://schemas.openxmlformats.org/officeDocument/2006/relationships/customXml" Target="../ink/ink317.xml"/><Relationship Id="rId51" Type="http://schemas.openxmlformats.org/officeDocument/2006/relationships/image" Target="../media/image178.png"/><Relationship Id="rId3" Type="http://schemas.openxmlformats.org/officeDocument/2006/relationships/image" Target="../media/image4.png"/><Relationship Id="rId12" Type="http://schemas.openxmlformats.org/officeDocument/2006/relationships/customXml" Target="../ink/ink319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332.xml"/><Relationship Id="rId38" Type="http://schemas.openxmlformats.org/officeDocument/2006/relationships/customXml" Target="../ink/ink336.xml"/><Relationship Id="rId46" Type="http://schemas.openxmlformats.org/officeDocument/2006/relationships/customXml" Target="../ink/ink343.xml"/><Relationship Id="rId20" Type="http://schemas.openxmlformats.org/officeDocument/2006/relationships/customXml" Target="../ink/ink323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354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364.xml"/><Relationship Id="rId7" Type="http://schemas.openxmlformats.org/officeDocument/2006/relationships/image" Target="../media/image1400.png"/><Relationship Id="rId12" Type="http://schemas.openxmlformats.org/officeDocument/2006/relationships/customXml" Target="../ink/ink351.xml"/><Relationship Id="rId17" Type="http://schemas.openxmlformats.org/officeDocument/2006/relationships/image" Target="../media/image1450.png"/><Relationship Id="rId25" Type="http://schemas.openxmlformats.org/officeDocument/2006/relationships/customXml" Target="../ink/ink358.xml"/><Relationship Id="rId33" Type="http://schemas.openxmlformats.org/officeDocument/2006/relationships/customXml" Target="../ink/ink363.xml"/><Relationship Id="rId38" Type="http://schemas.openxmlformats.org/officeDocument/2006/relationships/customXml" Target="../ink/ink366.xml"/><Relationship Id="rId2" Type="http://schemas.openxmlformats.org/officeDocument/2006/relationships/customXml" Target="../ink/ink346.xml"/><Relationship Id="rId16" Type="http://schemas.openxmlformats.org/officeDocument/2006/relationships/customXml" Target="../ink/ink353.xml"/><Relationship Id="rId20" Type="http://schemas.openxmlformats.org/officeDocument/2006/relationships/customXml" Target="../ink/ink355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8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362.xml"/><Relationship Id="rId37" Type="http://schemas.openxmlformats.org/officeDocument/2006/relationships/image" Target="../media/image1530.png"/><Relationship Id="rId5" Type="http://schemas.openxmlformats.org/officeDocument/2006/relationships/image" Target="../media/image180.png"/><Relationship Id="rId15" Type="http://schemas.openxmlformats.org/officeDocument/2006/relationships/image" Target="../media/image1440.png"/><Relationship Id="rId23" Type="http://schemas.openxmlformats.org/officeDocument/2006/relationships/customXml" Target="../ink/ink357.xml"/><Relationship Id="rId28" Type="http://schemas.openxmlformats.org/officeDocument/2006/relationships/customXml" Target="../ink/ink360.xml"/><Relationship Id="rId36" Type="http://schemas.openxmlformats.org/officeDocument/2006/relationships/customXml" Target="../ink/ink365.xml"/><Relationship Id="rId10" Type="http://schemas.openxmlformats.org/officeDocument/2006/relationships/customXml" Target="../ink/ink350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347.xml"/><Relationship Id="rId9" Type="http://schemas.openxmlformats.org/officeDocument/2006/relationships/image" Target="../media/image1410.png"/><Relationship Id="rId14" Type="http://schemas.openxmlformats.org/officeDocument/2006/relationships/customXml" Target="../ink/ink352.xml"/><Relationship Id="rId22" Type="http://schemas.openxmlformats.org/officeDocument/2006/relationships/customXml" Target="../ink/ink356.xml"/><Relationship Id="rId27" Type="http://schemas.openxmlformats.org/officeDocument/2006/relationships/customXml" Target="../ink/ink359.xml"/><Relationship Id="rId30" Type="http://schemas.openxmlformats.org/officeDocument/2006/relationships/customXml" Target="../ink/ink361.xml"/><Relationship Id="rId35" Type="http://schemas.openxmlformats.org/officeDocument/2006/relationships/image" Target="../media/image1520.png"/><Relationship Id="rId8" Type="http://schemas.openxmlformats.org/officeDocument/2006/relationships/customXml" Target="../ink/ink349.xml"/><Relationship Id="rId3" Type="http://schemas.openxmlformats.org/officeDocument/2006/relationships/image" Target="../media/image17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375.xml"/><Relationship Id="rId26" Type="http://schemas.openxmlformats.org/officeDocument/2006/relationships/image" Target="../media/image1490.png"/><Relationship Id="rId39" Type="http://schemas.openxmlformats.org/officeDocument/2006/relationships/customXml" Target="../ink/ink388.xml"/><Relationship Id="rId21" Type="http://schemas.openxmlformats.org/officeDocument/2006/relationships/image" Target="../media/image1470.png"/><Relationship Id="rId34" Type="http://schemas.openxmlformats.org/officeDocument/2006/relationships/customXml" Target="../ink/ink385.xml"/><Relationship Id="rId42" Type="http://schemas.openxmlformats.org/officeDocument/2006/relationships/customXml" Target="../ink/ink391.xml"/><Relationship Id="rId47" Type="http://schemas.openxmlformats.org/officeDocument/2006/relationships/customXml" Target="../ink/ink396.xml"/><Relationship Id="rId7" Type="http://schemas.openxmlformats.org/officeDocument/2006/relationships/image" Target="../media/image1560.png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383.xml"/><Relationship Id="rId37" Type="http://schemas.openxmlformats.org/officeDocument/2006/relationships/image" Target="../media/image1530.png"/><Relationship Id="rId40" Type="http://schemas.openxmlformats.org/officeDocument/2006/relationships/customXml" Target="../ink/ink389.xml"/><Relationship Id="rId45" Type="http://schemas.openxmlformats.org/officeDocument/2006/relationships/customXml" Target="../ink/ink394.xml"/><Relationship Id="rId5" Type="http://schemas.openxmlformats.org/officeDocument/2006/relationships/image" Target="../media/image180.png"/><Relationship Id="rId15" Type="http://schemas.openxmlformats.org/officeDocument/2006/relationships/image" Target="../media/image1580.png"/><Relationship Id="rId23" Type="http://schemas.openxmlformats.org/officeDocument/2006/relationships/customXml" Target="../ink/ink378.xml"/><Relationship Id="rId28" Type="http://schemas.openxmlformats.org/officeDocument/2006/relationships/customXml" Target="../ink/ink381.xml"/><Relationship Id="rId36" Type="http://schemas.openxmlformats.org/officeDocument/2006/relationships/customXml" Target="../ink/ink386.xml"/><Relationship Id="rId49" Type="http://schemas.openxmlformats.org/officeDocument/2006/relationships/customXml" Target="../ink/ink398.xml"/><Relationship Id="rId10" Type="http://schemas.openxmlformats.org/officeDocument/2006/relationships/customXml" Target="../ink/ink371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393.xml"/><Relationship Id="rId4" Type="http://schemas.openxmlformats.org/officeDocument/2006/relationships/customXml" Target="../ink/ink368.xml"/><Relationship Id="rId9" Type="http://schemas.openxmlformats.org/officeDocument/2006/relationships/image" Target="../media/image1410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customXml" Target="../ink/ink380.xml"/><Relationship Id="rId30" Type="http://schemas.openxmlformats.org/officeDocument/2006/relationships/customXml" Target="../ink/ink382.xml"/><Relationship Id="rId35" Type="http://schemas.openxmlformats.org/officeDocument/2006/relationships/image" Target="../media/image1520.png"/><Relationship Id="rId43" Type="http://schemas.openxmlformats.org/officeDocument/2006/relationships/customXml" Target="../ink/ink392.xml"/><Relationship Id="rId48" Type="http://schemas.openxmlformats.org/officeDocument/2006/relationships/customXml" Target="../ink/ink397.xml"/><Relationship Id="rId8" Type="http://schemas.openxmlformats.org/officeDocument/2006/relationships/customXml" Target="../ink/ink370.xml"/><Relationship Id="rId3" Type="http://schemas.openxmlformats.org/officeDocument/2006/relationships/image" Target="../media/image179.png"/><Relationship Id="rId12" Type="http://schemas.openxmlformats.org/officeDocument/2006/relationships/customXml" Target="../ink/ink372.xml"/><Relationship Id="rId17" Type="http://schemas.openxmlformats.org/officeDocument/2006/relationships/image" Target="../media/image1590.png"/><Relationship Id="rId25" Type="http://schemas.openxmlformats.org/officeDocument/2006/relationships/customXml" Target="../ink/ink379.xml"/><Relationship Id="rId33" Type="http://schemas.openxmlformats.org/officeDocument/2006/relationships/customXml" Target="../ink/ink384.xml"/><Relationship Id="rId38" Type="http://schemas.openxmlformats.org/officeDocument/2006/relationships/customXml" Target="../ink/ink387.xml"/><Relationship Id="rId46" Type="http://schemas.openxmlformats.org/officeDocument/2006/relationships/customXml" Target="../ink/ink395.xml"/><Relationship Id="rId20" Type="http://schemas.openxmlformats.org/officeDocument/2006/relationships/customXml" Target="../ink/ink376.xml"/><Relationship Id="rId41" Type="http://schemas.openxmlformats.org/officeDocument/2006/relationships/customXml" Target="../ink/ink3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07.xml"/><Relationship Id="rId26" Type="http://schemas.openxmlformats.org/officeDocument/2006/relationships/image" Target="../media/image1490.png"/><Relationship Id="rId39" Type="http://schemas.openxmlformats.org/officeDocument/2006/relationships/customXml" Target="../ink/ink421.xml"/><Relationship Id="rId21" Type="http://schemas.openxmlformats.org/officeDocument/2006/relationships/image" Target="../media/image1470.png"/><Relationship Id="rId34" Type="http://schemas.openxmlformats.org/officeDocument/2006/relationships/customXml" Target="../ink/ink417.xml"/><Relationship Id="rId42" Type="http://schemas.openxmlformats.org/officeDocument/2006/relationships/customXml" Target="../ink/ink424.xml"/><Relationship Id="rId47" Type="http://schemas.openxmlformats.org/officeDocument/2006/relationships/customXml" Target="../ink/ink428.xml"/><Relationship Id="rId50" Type="http://schemas.openxmlformats.org/officeDocument/2006/relationships/customXml" Target="../ink/ink431.xml"/><Relationship Id="rId55" Type="http://schemas.openxmlformats.org/officeDocument/2006/relationships/customXml" Target="../ink/ink436.xml"/><Relationship Id="rId7" Type="http://schemas.openxmlformats.org/officeDocument/2006/relationships/image" Target="../media/image1560.png"/><Relationship Id="rId2" Type="http://schemas.openxmlformats.org/officeDocument/2006/relationships/customXml" Target="../ink/ink399.xml"/><Relationship Id="rId16" Type="http://schemas.openxmlformats.org/officeDocument/2006/relationships/customXml" Target="../ink/ink40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15.xml"/><Relationship Id="rId37" Type="http://schemas.openxmlformats.org/officeDocument/2006/relationships/customXml" Target="../ink/ink419.xml"/><Relationship Id="rId40" Type="http://schemas.openxmlformats.org/officeDocument/2006/relationships/customXml" Target="../ink/ink422.xml"/><Relationship Id="rId45" Type="http://schemas.openxmlformats.org/officeDocument/2006/relationships/customXml" Target="../ink/ink426.xml"/><Relationship Id="rId53" Type="http://schemas.openxmlformats.org/officeDocument/2006/relationships/customXml" Target="../ink/ink434.xml"/><Relationship Id="rId5" Type="http://schemas.openxmlformats.org/officeDocument/2006/relationships/image" Target="../media/image180.png"/><Relationship Id="rId19" Type="http://schemas.openxmlformats.org/officeDocument/2006/relationships/image" Target="../media/image1460.png"/><Relationship Id="rId4" Type="http://schemas.openxmlformats.org/officeDocument/2006/relationships/customXml" Target="../ink/ink400.xml"/><Relationship Id="rId9" Type="http://schemas.openxmlformats.org/officeDocument/2006/relationships/image" Target="../media/image1410.png"/><Relationship Id="rId14" Type="http://schemas.openxmlformats.org/officeDocument/2006/relationships/customXml" Target="../ink/ink405.xml"/><Relationship Id="rId22" Type="http://schemas.openxmlformats.org/officeDocument/2006/relationships/customXml" Target="../ink/ink409.xml"/><Relationship Id="rId27" Type="http://schemas.openxmlformats.org/officeDocument/2006/relationships/customXml" Target="../ink/ink412.xml"/><Relationship Id="rId30" Type="http://schemas.openxmlformats.org/officeDocument/2006/relationships/customXml" Target="../ink/ink41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429.xml"/><Relationship Id="rId56" Type="http://schemas.openxmlformats.org/officeDocument/2006/relationships/customXml" Target="../ink/ink437.xml"/><Relationship Id="rId8" Type="http://schemas.openxmlformats.org/officeDocument/2006/relationships/customXml" Target="../ink/ink402.xml"/><Relationship Id="rId51" Type="http://schemas.openxmlformats.org/officeDocument/2006/relationships/customXml" Target="../ink/ink432.xml"/><Relationship Id="rId3" Type="http://schemas.openxmlformats.org/officeDocument/2006/relationships/image" Target="../media/image179.png"/><Relationship Id="rId12" Type="http://schemas.openxmlformats.org/officeDocument/2006/relationships/customXml" Target="../ink/ink404.xml"/><Relationship Id="rId17" Type="http://schemas.openxmlformats.org/officeDocument/2006/relationships/image" Target="../media/image1590.png"/><Relationship Id="rId25" Type="http://schemas.openxmlformats.org/officeDocument/2006/relationships/customXml" Target="../ink/ink411.xml"/><Relationship Id="rId33" Type="http://schemas.openxmlformats.org/officeDocument/2006/relationships/customXml" Target="../ink/ink416.xml"/><Relationship Id="rId38" Type="http://schemas.openxmlformats.org/officeDocument/2006/relationships/customXml" Target="../ink/ink420.xml"/><Relationship Id="rId46" Type="http://schemas.openxmlformats.org/officeDocument/2006/relationships/customXml" Target="../ink/ink427.xml"/><Relationship Id="rId20" Type="http://schemas.openxmlformats.org/officeDocument/2006/relationships/customXml" Target="../ink/ink408.xml"/><Relationship Id="rId41" Type="http://schemas.openxmlformats.org/officeDocument/2006/relationships/customXml" Target="../ink/ink423.xml"/><Relationship Id="rId54" Type="http://schemas.openxmlformats.org/officeDocument/2006/relationships/customXml" Target="../ink/ink4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1.xml"/><Relationship Id="rId15" Type="http://schemas.openxmlformats.org/officeDocument/2006/relationships/image" Target="../media/image1580.png"/><Relationship Id="rId23" Type="http://schemas.openxmlformats.org/officeDocument/2006/relationships/customXml" Target="../ink/ink410.xml"/><Relationship Id="rId28" Type="http://schemas.openxmlformats.org/officeDocument/2006/relationships/customXml" Target="../ink/ink413.xml"/><Relationship Id="rId36" Type="http://schemas.openxmlformats.org/officeDocument/2006/relationships/customXml" Target="../ink/ink418.xml"/><Relationship Id="rId49" Type="http://schemas.openxmlformats.org/officeDocument/2006/relationships/customXml" Target="../ink/ink430.xml"/><Relationship Id="rId57" Type="http://schemas.openxmlformats.org/officeDocument/2006/relationships/image" Target="../media/image181.png"/><Relationship Id="rId10" Type="http://schemas.openxmlformats.org/officeDocument/2006/relationships/customXml" Target="../ink/ink403.xml"/><Relationship Id="rId31" Type="http://schemas.openxmlformats.org/officeDocument/2006/relationships/image" Target="../media/image1610.png"/><Relationship Id="rId44" Type="http://schemas.openxmlformats.org/officeDocument/2006/relationships/customXml" Target="../ink/ink425.xml"/><Relationship Id="rId52" Type="http://schemas.openxmlformats.org/officeDocument/2006/relationships/customXml" Target="../ink/ink43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46.xml"/><Relationship Id="rId26" Type="http://schemas.openxmlformats.org/officeDocument/2006/relationships/image" Target="../media/image1490.png"/><Relationship Id="rId39" Type="http://schemas.openxmlformats.org/officeDocument/2006/relationships/customXml" Target="../ink/ink460.xml"/><Relationship Id="rId21" Type="http://schemas.openxmlformats.org/officeDocument/2006/relationships/image" Target="../media/image1470.png"/><Relationship Id="rId34" Type="http://schemas.openxmlformats.org/officeDocument/2006/relationships/customXml" Target="../ink/ink456.xml"/><Relationship Id="rId42" Type="http://schemas.openxmlformats.org/officeDocument/2006/relationships/customXml" Target="../ink/ink463.xml"/><Relationship Id="rId47" Type="http://schemas.openxmlformats.org/officeDocument/2006/relationships/customXml" Target="../ink/ink467.xml"/><Relationship Id="rId50" Type="http://schemas.openxmlformats.org/officeDocument/2006/relationships/customXml" Target="../ink/ink470.xml"/><Relationship Id="rId55" Type="http://schemas.openxmlformats.org/officeDocument/2006/relationships/customXml" Target="../ink/ink475.xml"/><Relationship Id="rId7" Type="http://schemas.openxmlformats.org/officeDocument/2006/relationships/image" Target="../media/image1560.png"/><Relationship Id="rId2" Type="http://schemas.openxmlformats.org/officeDocument/2006/relationships/customXml" Target="../ink/ink438.xml"/><Relationship Id="rId16" Type="http://schemas.openxmlformats.org/officeDocument/2006/relationships/customXml" Target="../ink/ink44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54.xml"/><Relationship Id="rId37" Type="http://schemas.openxmlformats.org/officeDocument/2006/relationships/customXml" Target="../ink/ink458.xml"/><Relationship Id="rId40" Type="http://schemas.openxmlformats.org/officeDocument/2006/relationships/customXml" Target="../ink/ink461.xml"/><Relationship Id="rId45" Type="http://schemas.openxmlformats.org/officeDocument/2006/relationships/customXml" Target="../ink/ink465.xml"/><Relationship Id="rId53" Type="http://schemas.openxmlformats.org/officeDocument/2006/relationships/customXml" Target="../ink/ink473.xml"/><Relationship Id="rId5" Type="http://schemas.openxmlformats.org/officeDocument/2006/relationships/image" Target="../media/image180.png"/><Relationship Id="rId19" Type="http://schemas.openxmlformats.org/officeDocument/2006/relationships/image" Target="../media/image1460.png"/><Relationship Id="rId4" Type="http://schemas.openxmlformats.org/officeDocument/2006/relationships/customXml" Target="../ink/ink439.xml"/><Relationship Id="rId9" Type="http://schemas.openxmlformats.org/officeDocument/2006/relationships/image" Target="../media/image1410.png"/><Relationship Id="rId14" Type="http://schemas.openxmlformats.org/officeDocument/2006/relationships/customXml" Target="../ink/ink444.xml"/><Relationship Id="rId22" Type="http://schemas.openxmlformats.org/officeDocument/2006/relationships/customXml" Target="../ink/ink448.xml"/><Relationship Id="rId27" Type="http://schemas.openxmlformats.org/officeDocument/2006/relationships/customXml" Target="../ink/ink451.xml"/><Relationship Id="rId30" Type="http://schemas.openxmlformats.org/officeDocument/2006/relationships/customXml" Target="../ink/ink453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468.xml"/><Relationship Id="rId56" Type="http://schemas.openxmlformats.org/officeDocument/2006/relationships/customXml" Target="../ink/ink476.xml"/><Relationship Id="rId8" Type="http://schemas.openxmlformats.org/officeDocument/2006/relationships/customXml" Target="../ink/ink441.xml"/><Relationship Id="rId51" Type="http://schemas.openxmlformats.org/officeDocument/2006/relationships/customXml" Target="../ink/ink471.xml"/><Relationship Id="rId3" Type="http://schemas.openxmlformats.org/officeDocument/2006/relationships/image" Target="../media/image179.png"/><Relationship Id="rId12" Type="http://schemas.openxmlformats.org/officeDocument/2006/relationships/customXml" Target="../ink/ink443.xml"/><Relationship Id="rId17" Type="http://schemas.openxmlformats.org/officeDocument/2006/relationships/image" Target="../media/image1590.png"/><Relationship Id="rId25" Type="http://schemas.openxmlformats.org/officeDocument/2006/relationships/customXml" Target="../ink/ink450.xml"/><Relationship Id="rId33" Type="http://schemas.openxmlformats.org/officeDocument/2006/relationships/customXml" Target="../ink/ink455.xml"/><Relationship Id="rId38" Type="http://schemas.openxmlformats.org/officeDocument/2006/relationships/customXml" Target="../ink/ink459.xml"/><Relationship Id="rId46" Type="http://schemas.openxmlformats.org/officeDocument/2006/relationships/customXml" Target="../ink/ink466.xml"/><Relationship Id="rId20" Type="http://schemas.openxmlformats.org/officeDocument/2006/relationships/customXml" Target="../ink/ink447.xml"/><Relationship Id="rId41" Type="http://schemas.openxmlformats.org/officeDocument/2006/relationships/customXml" Target="../ink/ink462.xml"/><Relationship Id="rId54" Type="http://schemas.openxmlformats.org/officeDocument/2006/relationships/customXml" Target="../ink/ink4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0.xml"/><Relationship Id="rId15" Type="http://schemas.openxmlformats.org/officeDocument/2006/relationships/image" Target="../media/image1580.png"/><Relationship Id="rId23" Type="http://schemas.openxmlformats.org/officeDocument/2006/relationships/customXml" Target="../ink/ink449.xml"/><Relationship Id="rId28" Type="http://schemas.openxmlformats.org/officeDocument/2006/relationships/customXml" Target="../ink/ink452.xml"/><Relationship Id="rId36" Type="http://schemas.openxmlformats.org/officeDocument/2006/relationships/customXml" Target="../ink/ink457.xml"/><Relationship Id="rId49" Type="http://schemas.openxmlformats.org/officeDocument/2006/relationships/customXml" Target="../ink/ink469.xml"/><Relationship Id="rId57" Type="http://schemas.openxmlformats.org/officeDocument/2006/relationships/image" Target="../media/image181.png"/><Relationship Id="rId10" Type="http://schemas.openxmlformats.org/officeDocument/2006/relationships/customXml" Target="../ink/ink442.xml"/><Relationship Id="rId31" Type="http://schemas.openxmlformats.org/officeDocument/2006/relationships/image" Target="../media/image1610.png"/><Relationship Id="rId44" Type="http://schemas.openxmlformats.org/officeDocument/2006/relationships/customXml" Target="../ink/ink464.xml"/><Relationship Id="rId52" Type="http://schemas.openxmlformats.org/officeDocument/2006/relationships/customXml" Target="../ink/ink47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0.xml"/><Relationship Id="rId21" Type="http://schemas.openxmlformats.org/officeDocument/2006/relationships/customXml" Target="../ink/ink487.xml"/><Relationship Id="rId42" Type="http://schemas.openxmlformats.org/officeDocument/2006/relationships/customXml" Target="../ink/ink502.xml"/><Relationship Id="rId47" Type="http://schemas.openxmlformats.org/officeDocument/2006/relationships/customXml" Target="../ink/ink506.xml"/><Relationship Id="rId63" Type="http://schemas.openxmlformats.org/officeDocument/2006/relationships/customXml" Target="../ink/ink520.xml"/><Relationship Id="rId68" Type="http://schemas.openxmlformats.org/officeDocument/2006/relationships/customXml" Target="../ink/ink525.xml"/><Relationship Id="rId84" Type="http://schemas.openxmlformats.org/officeDocument/2006/relationships/customXml" Target="../ink/ink541.xml"/><Relationship Id="rId89" Type="http://schemas.openxmlformats.org/officeDocument/2006/relationships/image" Target="../media/image181.png"/><Relationship Id="rId16" Type="http://schemas.openxmlformats.org/officeDocument/2006/relationships/customXml" Target="../ink/ink484.xml"/><Relationship Id="rId11" Type="http://schemas.openxmlformats.org/officeDocument/2006/relationships/image" Target="../media/image1580.png"/><Relationship Id="rId32" Type="http://schemas.openxmlformats.org/officeDocument/2006/relationships/customXml" Target="../ink/ink494.xml"/><Relationship Id="rId37" Type="http://schemas.openxmlformats.org/officeDocument/2006/relationships/customXml" Target="../ink/ink498.xml"/><Relationship Id="rId53" Type="http://schemas.openxmlformats.org/officeDocument/2006/relationships/customXml" Target="../ink/ink510.xml"/><Relationship Id="rId58" Type="http://schemas.openxmlformats.org/officeDocument/2006/relationships/customXml" Target="../ink/ink515.xml"/><Relationship Id="rId74" Type="http://schemas.openxmlformats.org/officeDocument/2006/relationships/customXml" Target="../ink/ink531.xml"/><Relationship Id="rId79" Type="http://schemas.openxmlformats.org/officeDocument/2006/relationships/customXml" Target="../ink/ink536.xml"/><Relationship Id="rId5" Type="http://schemas.openxmlformats.org/officeDocument/2006/relationships/image" Target="../media/image1410.png"/><Relationship Id="rId14" Type="http://schemas.openxmlformats.org/officeDocument/2006/relationships/customXml" Target="../ink/ink48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493.xml"/><Relationship Id="rId35" Type="http://schemas.openxmlformats.org/officeDocument/2006/relationships/customXml" Target="../ink/ink496.xml"/><Relationship Id="rId43" Type="http://schemas.openxmlformats.org/officeDocument/2006/relationships/customXml" Target="../ink/ink503.xml"/><Relationship Id="rId48" Type="http://schemas.openxmlformats.org/officeDocument/2006/relationships/customXml" Target="../ink/ink507.xml"/><Relationship Id="rId56" Type="http://schemas.openxmlformats.org/officeDocument/2006/relationships/customXml" Target="../ink/ink513.xml"/><Relationship Id="rId64" Type="http://schemas.openxmlformats.org/officeDocument/2006/relationships/customXml" Target="../ink/ink521.xml"/><Relationship Id="rId69" Type="http://schemas.openxmlformats.org/officeDocument/2006/relationships/customXml" Target="../ink/ink526.xml"/><Relationship Id="rId77" Type="http://schemas.openxmlformats.org/officeDocument/2006/relationships/customXml" Target="../ink/ink534.xml"/><Relationship Id="rId8" Type="http://schemas.openxmlformats.org/officeDocument/2006/relationships/customXml" Target="../ink/ink480.xml"/><Relationship Id="rId51" Type="http://schemas.openxmlformats.org/officeDocument/2006/relationships/customXml" Target="../ink/ink509.xml"/><Relationship Id="rId72" Type="http://schemas.openxmlformats.org/officeDocument/2006/relationships/customXml" Target="../ink/ink529.xml"/><Relationship Id="rId80" Type="http://schemas.openxmlformats.org/officeDocument/2006/relationships/customXml" Target="../ink/ink537.xml"/><Relationship Id="rId85" Type="http://schemas.openxmlformats.org/officeDocument/2006/relationships/customXml" Target="../ink/ink542.xml"/><Relationship Id="rId3" Type="http://schemas.openxmlformats.org/officeDocument/2006/relationships/image" Target="../media/image179.png"/><Relationship Id="rId12" Type="http://schemas.openxmlformats.org/officeDocument/2006/relationships/customXml" Target="../ink/ink48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.png"/><Relationship Id="rId38" Type="http://schemas.openxmlformats.org/officeDocument/2006/relationships/customXml" Target="../ink/ink499.xml"/><Relationship Id="rId46" Type="http://schemas.openxmlformats.org/officeDocument/2006/relationships/image" Target="../media/image183.png"/><Relationship Id="rId59" Type="http://schemas.openxmlformats.org/officeDocument/2006/relationships/customXml" Target="../ink/ink516.xml"/><Relationship Id="rId67" Type="http://schemas.openxmlformats.org/officeDocument/2006/relationships/customXml" Target="../ink/ink524.xml"/><Relationship Id="rId20" Type="http://schemas.openxmlformats.org/officeDocument/2006/relationships/image" Target="../media/image1600.png"/><Relationship Id="rId41" Type="http://schemas.openxmlformats.org/officeDocument/2006/relationships/customXml" Target="../ink/ink501.xml"/><Relationship Id="rId54" Type="http://schemas.openxmlformats.org/officeDocument/2006/relationships/customXml" Target="../ink/ink511.xml"/><Relationship Id="rId62" Type="http://schemas.openxmlformats.org/officeDocument/2006/relationships/customXml" Target="../ink/ink519.xml"/><Relationship Id="rId70" Type="http://schemas.openxmlformats.org/officeDocument/2006/relationships/customXml" Target="../ink/ink527.xml"/><Relationship Id="rId75" Type="http://schemas.openxmlformats.org/officeDocument/2006/relationships/customXml" Target="../ink/ink532.xml"/><Relationship Id="rId83" Type="http://schemas.openxmlformats.org/officeDocument/2006/relationships/customXml" Target="../ink/ink540.xml"/><Relationship Id="rId88" Type="http://schemas.openxmlformats.org/officeDocument/2006/relationships/customXml" Target="../ink/ink5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9.xml"/><Relationship Id="rId15" Type="http://schemas.openxmlformats.org/officeDocument/2006/relationships/image" Target="../media/image1460.png"/><Relationship Id="rId23" Type="http://schemas.openxmlformats.org/officeDocument/2006/relationships/customXml" Target="../ink/ink488.xml"/><Relationship Id="rId28" Type="http://schemas.openxmlformats.org/officeDocument/2006/relationships/customXml" Target="../ink/ink491.xml"/><Relationship Id="rId36" Type="http://schemas.openxmlformats.org/officeDocument/2006/relationships/customXml" Target="../ink/ink497.xml"/><Relationship Id="rId49" Type="http://schemas.openxmlformats.org/officeDocument/2006/relationships/customXml" Target="../ink/ink508.xml"/><Relationship Id="rId57" Type="http://schemas.openxmlformats.org/officeDocument/2006/relationships/customXml" Target="../ink/ink514.xml"/><Relationship Id="rId10" Type="http://schemas.openxmlformats.org/officeDocument/2006/relationships/customXml" Target="../ink/ink481.xml"/><Relationship Id="rId31" Type="http://schemas.openxmlformats.org/officeDocument/2006/relationships/image" Target="../media/image1520.png"/><Relationship Id="rId44" Type="http://schemas.openxmlformats.org/officeDocument/2006/relationships/customXml" Target="../ink/ink504.xml"/><Relationship Id="rId52" Type="http://schemas.openxmlformats.org/officeDocument/2006/relationships/image" Target="../media/image1560.png"/><Relationship Id="rId60" Type="http://schemas.openxmlformats.org/officeDocument/2006/relationships/customXml" Target="../ink/ink517.xml"/><Relationship Id="rId65" Type="http://schemas.openxmlformats.org/officeDocument/2006/relationships/customXml" Target="../ink/ink522.xml"/><Relationship Id="rId73" Type="http://schemas.openxmlformats.org/officeDocument/2006/relationships/customXml" Target="../ink/ink530.xml"/><Relationship Id="rId78" Type="http://schemas.openxmlformats.org/officeDocument/2006/relationships/customXml" Target="../ink/ink535.xml"/><Relationship Id="rId81" Type="http://schemas.openxmlformats.org/officeDocument/2006/relationships/customXml" Target="../ink/ink538.xml"/><Relationship Id="rId86" Type="http://schemas.openxmlformats.org/officeDocument/2006/relationships/customXml" Target="../ink/ink543.xml"/><Relationship Id="rId4" Type="http://schemas.openxmlformats.org/officeDocument/2006/relationships/customXml" Target="../ink/ink47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485.xml"/><Relationship Id="rId39" Type="http://schemas.openxmlformats.org/officeDocument/2006/relationships/customXml" Target="../ink/ink500.xml"/><Relationship Id="rId34" Type="http://schemas.openxmlformats.org/officeDocument/2006/relationships/customXml" Target="../ink/ink495.xml"/><Relationship Id="rId50" Type="http://schemas.openxmlformats.org/officeDocument/2006/relationships/image" Target="../media/image1400.png"/><Relationship Id="rId55" Type="http://schemas.openxmlformats.org/officeDocument/2006/relationships/customXml" Target="../ink/ink512.xml"/><Relationship Id="rId76" Type="http://schemas.openxmlformats.org/officeDocument/2006/relationships/customXml" Target="../ink/ink533.xml"/><Relationship Id="rId7" Type="http://schemas.openxmlformats.org/officeDocument/2006/relationships/image" Target="../media/image1420.png"/><Relationship Id="rId71" Type="http://schemas.openxmlformats.org/officeDocument/2006/relationships/customXml" Target="../ink/ink528.xml"/><Relationship Id="rId2" Type="http://schemas.openxmlformats.org/officeDocument/2006/relationships/customXml" Target="../ink/ink477.xml"/><Relationship Id="rId29" Type="http://schemas.openxmlformats.org/officeDocument/2006/relationships/customXml" Target="../ink/ink492.xml"/><Relationship Id="rId24" Type="http://schemas.openxmlformats.org/officeDocument/2006/relationships/customXml" Target="../ink/ink489.xml"/><Relationship Id="rId40" Type="http://schemas.openxmlformats.org/officeDocument/2006/relationships/image" Target="../media/image1530.png"/><Relationship Id="rId45" Type="http://schemas.openxmlformats.org/officeDocument/2006/relationships/customXml" Target="../ink/ink505.xml"/><Relationship Id="rId66" Type="http://schemas.openxmlformats.org/officeDocument/2006/relationships/customXml" Target="../ink/ink523.xml"/><Relationship Id="rId87" Type="http://schemas.openxmlformats.org/officeDocument/2006/relationships/customXml" Target="../ink/ink544.xml"/><Relationship Id="rId61" Type="http://schemas.openxmlformats.org/officeDocument/2006/relationships/customXml" Target="../ink/ink518.xml"/><Relationship Id="rId82" Type="http://schemas.openxmlformats.org/officeDocument/2006/relationships/customXml" Target="../ink/ink539.xml"/><Relationship Id="rId19" Type="http://schemas.openxmlformats.org/officeDocument/2006/relationships/customXml" Target="../ink/ink48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9.xml"/><Relationship Id="rId21" Type="http://schemas.openxmlformats.org/officeDocument/2006/relationships/customXml" Target="../ink/ink556.xml"/><Relationship Id="rId42" Type="http://schemas.openxmlformats.org/officeDocument/2006/relationships/customXml" Target="../ink/ink571.xml"/><Relationship Id="rId47" Type="http://schemas.openxmlformats.org/officeDocument/2006/relationships/customXml" Target="../ink/ink576.xml"/><Relationship Id="rId63" Type="http://schemas.openxmlformats.org/officeDocument/2006/relationships/customXml" Target="../ink/ink590.xml"/><Relationship Id="rId68" Type="http://schemas.openxmlformats.org/officeDocument/2006/relationships/customXml" Target="../ink/ink595.xml"/><Relationship Id="rId84" Type="http://schemas.openxmlformats.org/officeDocument/2006/relationships/customXml" Target="../ink/ink611.xml"/><Relationship Id="rId89" Type="http://schemas.openxmlformats.org/officeDocument/2006/relationships/image" Target="../media/image184.png"/><Relationship Id="rId16" Type="http://schemas.openxmlformats.org/officeDocument/2006/relationships/customXml" Target="../ink/ink553.xml"/><Relationship Id="rId11" Type="http://schemas.openxmlformats.org/officeDocument/2006/relationships/image" Target="../media/image1580.png"/><Relationship Id="rId32" Type="http://schemas.openxmlformats.org/officeDocument/2006/relationships/customXml" Target="../ink/ink563.xml"/><Relationship Id="rId37" Type="http://schemas.openxmlformats.org/officeDocument/2006/relationships/customXml" Target="../ink/ink567.xml"/><Relationship Id="rId53" Type="http://schemas.openxmlformats.org/officeDocument/2006/relationships/customXml" Target="../ink/ink580.xml"/><Relationship Id="rId58" Type="http://schemas.openxmlformats.org/officeDocument/2006/relationships/customXml" Target="../ink/ink585.xml"/><Relationship Id="rId74" Type="http://schemas.openxmlformats.org/officeDocument/2006/relationships/customXml" Target="../ink/ink601.xml"/><Relationship Id="rId79" Type="http://schemas.openxmlformats.org/officeDocument/2006/relationships/customXml" Target="../ink/ink606.xml"/><Relationship Id="rId5" Type="http://schemas.openxmlformats.org/officeDocument/2006/relationships/image" Target="../media/image1410.png"/><Relationship Id="rId14" Type="http://schemas.openxmlformats.org/officeDocument/2006/relationships/customXml" Target="../ink/ink55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562.xml"/><Relationship Id="rId35" Type="http://schemas.openxmlformats.org/officeDocument/2006/relationships/customXml" Target="../ink/ink565.xml"/><Relationship Id="rId43" Type="http://schemas.openxmlformats.org/officeDocument/2006/relationships/customXml" Target="../ink/ink572.xml"/><Relationship Id="rId48" Type="http://schemas.openxmlformats.org/officeDocument/2006/relationships/image" Target="../media/image1400.png"/><Relationship Id="rId56" Type="http://schemas.openxmlformats.org/officeDocument/2006/relationships/customXml" Target="../ink/ink583.xml"/><Relationship Id="rId64" Type="http://schemas.openxmlformats.org/officeDocument/2006/relationships/customXml" Target="../ink/ink591.xml"/><Relationship Id="rId69" Type="http://schemas.openxmlformats.org/officeDocument/2006/relationships/customXml" Target="../ink/ink596.xml"/><Relationship Id="rId77" Type="http://schemas.openxmlformats.org/officeDocument/2006/relationships/customXml" Target="../ink/ink604.xml"/><Relationship Id="rId8" Type="http://schemas.openxmlformats.org/officeDocument/2006/relationships/customXml" Target="../ink/ink549.xml"/><Relationship Id="rId51" Type="http://schemas.openxmlformats.org/officeDocument/2006/relationships/customXml" Target="../ink/ink578.xml"/><Relationship Id="rId72" Type="http://schemas.openxmlformats.org/officeDocument/2006/relationships/customXml" Target="../ink/ink599.xml"/><Relationship Id="rId80" Type="http://schemas.openxmlformats.org/officeDocument/2006/relationships/customXml" Target="../ink/ink607.xml"/><Relationship Id="rId85" Type="http://schemas.openxmlformats.org/officeDocument/2006/relationships/customXml" Target="../ink/ink612.xml"/><Relationship Id="rId3" Type="http://schemas.openxmlformats.org/officeDocument/2006/relationships/image" Target="../media/image179.png"/><Relationship Id="rId12" Type="http://schemas.openxmlformats.org/officeDocument/2006/relationships/customXml" Target="../ink/ink55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.png"/><Relationship Id="rId38" Type="http://schemas.openxmlformats.org/officeDocument/2006/relationships/customXml" Target="../ink/ink568.xml"/><Relationship Id="rId46" Type="http://schemas.openxmlformats.org/officeDocument/2006/relationships/customXml" Target="../ink/ink575.xml"/><Relationship Id="rId59" Type="http://schemas.openxmlformats.org/officeDocument/2006/relationships/customXml" Target="../ink/ink586.xml"/><Relationship Id="rId67" Type="http://schemas.openxmlformats.org/officeDocument/2006/relationships/customXml" Target="../ink/ink594.xml"/><Relationship Id="rId20" Type="http://schemas.openxmlformats.org/officeDocument/2006/relationships/image" Target="../media/image1600.png"/><Relationship Id="rId41" Type="http://schemas.openxmlformats.org/officeDocument/2006/relationships/customXml" Target="../ink/ink570.xml"/><Relationship Id="rId54" Type="http://schemas.openxmlformats.org/officeDocument/2006/relationships/customXml" Target="../ink/ink581.xml"/><Relationship Id="rId62" Type="http://schemas.openxmlformats.org/officeDocument/2006/relationships/customXml" Target="../ink/ink589.xml"/><Relationship Id="rId70" Type="http://schemas.openxmlformats.org/officeDocument/2006/relationships/customXml" Target="../ink/ink597.xml"/><Relationship Id="rId75" Type="http://schemas.openxmlformats.org/officeDocument/2006/relationships/customXml" Target="../ink/ink602.xml"/><Relationship Id="rId83" Type="http://schemas.openxmlformats.org/officeDocument/2006/relationships/customXml" Target="../ink/ink610.xml"/><Relationship Id="rId88" Type="http://schemas.openxmlformats.org/officeDocument/2006/relationships/customXml" Target="../ink/ink6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8.xml"/><Relationship Id="rId15" Type="http://schemas.openxmlformats.org/officeDocument/2006/relationships/image" Target="../media/image1460.png"/><Relationship Id="rId23" Type="http://schemas.openxmlformats.org/officeDocument/2006/relationships/customXml" Target="../ink/ink557.xml"/><Relationship Id="rId28" Type="http://schemas.openxmlformats.org/officeDocument/2006/relationships/customXml" Target="../ink/ink560.xml"/><Relationship Id="rId36" Type="http://schemas.openxmlformats.org/officeDocument/2006/relationships/customXml" Target="../ink/ink566.xml"/><Relationship Id="rId49" Type="http://schemas.openxmlformats.org/officeDocument/2006/relationships/customXml" Target="../ink/ink577.xml"/><Relationship Id="rId57" Type="http://schemas.openxmlformats.org/officeDocument/2006/relationships/customXml" Target="../ink/ink584.xml"/><Relationship Id="rId10" Type="http://schemas.openxmlformats.org/officeDocument/2006/relationships/customXml" Target="../ink/ink550.xml"/><Relationship Id="rId31" Type="http://schemas.openxmlformats.org/officeDocument/2006/relationships/image" Target="../media/image1520.png"/><Relationship Id="rId44" Type="http://schemas.openxmlformats.org/officeDocument/2006/relationships/customXml" Target="../ink/ink573.xml"/><Relationship Id="rId52" Type="http://schemas.openxmlformats.org/officeDocument/2006/relationships/customXml" Target="../ink/ink579.xml"/><Relationship Id="rId60" Type="http://schemas.openxmlformats.org/officeDocument/2006/relationships/customXml" Target="../ink/ink587.xml"/><Relationship Id="rId65" Type="http://schemas.openxmlformats.org/officeDocument/2006/relationships/customXml" Target="../ink/ink592.xml"/><Relationship Id="rId73" Type="http://schemas.openxmlformats.org/officeDocument/2006/relationships/customXml" Target="../ink/ink600.xml"/><Relationship Id="rId78" Type="http://schemas.openxmlformats.org/officeDocument/2006/relationships/customXml" Target="../ink/ink605.xml"/><Relationship Id="rId81" Type="http://schemas.openxmlformats.org/officeDocument/2006/relationships/customXml" Target="../ink/ink608.xml"/><Relationship Id="rId86" Type="http://schemas.openxmlformats.org/officeDocument/2006/relationships/customXml" Target="../ink/ink613.xml"/><Relationship Id="rId4" Type="http://schemas.openxmlformats.org/officeDocument/2006/relationships/customXml" Target="../ink/ink54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554.xml"/><Relationship Id="rId39" Type="http://schemas.openxmlformats.org/officeDocument/2006/relationships/customXml" Target="../ink/ink569.xml"/><Relationship Id="rId34" Type="http://schemas.openxmlformats.org/officeDocument/2006/relationships/customXml" Target="../ink/ink564.xml"/><Relationship Id="rId50" Type="http://schemas.openxmlformats.org/officeDocument/2006/relationships/image" Target="../media/image1560.png"/><Relationship Id="rId55" Type="http://schemas.openxmlformats.org/officeDocument/2006/relationships/customXml" Target="../ink/ink582.xml"/><Relationship Id="rId76" Type="http://schemas.openxmlformats.org/officeDocument/2006/relationships/customXml" Target="../ink/ink603.xml"/><Relationship Id="rId7" Type="http://schemas.openxmlformats.org/officeDocument/2006/relationships/image" Target="../media/image1420.png"/><Relationship Id="rId71" Type="http://schemas.openxmlformats.org/officeDocument/2006/relationships/customXml" Target="../ink/ink598.xml"/><Relationship Id="rId2" Type="http://schemas.openxmlformats.org/officeDocument/2006/relationships/customXml" Target="../ink/ink546.xml"/><Relationship Id="rId29" Type="http://schemas.openxmlformats.org/officeDocument/2006/relationships/customXml" Target="../ink/ink561.xml"/><Relationship Id="rId24" Type="http://schemas.openxmlformats.org/officeDocument/2006/relationships/customXml" Target="../ink/ink558.xml"/><Relationship Id="rId40" Type="http://schemas.openxmlformats.org/officeDocument/2006/relationships/image" Target="../media/image1530.png"/><Relationship Id="rId45" Type="http://schemas.openxmlformats.org/officeDocument/2006/relationships/customXml" Target="../ink/ink574.xml"/><Relationship Id="rId66" Type="http://schemas.openxmlformats.org/officeDocument/2006/relationships/customXml" Target="../ink/ink593.xml"/><Relationship Id="rId87" Type="http://schemas.openxmlformats.org/officeDocument/2006/relationships/image" Target="../media/image181.png"/><Relationship Id="rId61" Type="http://schemas.openxmlformats.org/officeDocument/2006/relationships/customXml" Target="../ink/ink588.xml"/><Relationship Id="rId82" Type="http://schemas.openxmlformats.org/officeDocument/2006/relationships/customXml" Target="../ink/ink609.xml"/><Relationship Id="rId19" Type="http://schemas.openxmlformats.org/officeDocument/2006/relationships/customXml" Target="../ink/ink555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8.xml"/><Relationship Id="rId21" Type="http://schemas.openxmlformats.org/officeDocument/2006/relationships/customXml" Target="../ink/ink625.xml"/><Relationship Id="rId42" Type="http://schemas.openxmlformats.org/officeDocument/2006/relationships/customXml" Target="../ink/ink640.xml"/><Relationship Id="rId47" Type="http://schemas.openxmlformats.org/officeDocument/2006/relationships/customXml" Target="../ink/ink645.xml"/><Relationship Id="rId63" Type="http://schemas.openxmlformats.org/officeDocument/2006/relationships/customXml" Target="../ink/ink659.xml"/><Relationship Id="rId68" Type="http://schemas.openxmlformats.org/officeDocument/2006/relationships/customXml" Target="../ink/ink664.xml"/><Relationship Id="rId84" Type="http://schemas.openxmlformats.org/officeDocument/2006/relationships/customXml" Target="../ink/ink680.xml"/><Relationship Id="rId89" Type="http://schemas.openxmlformats.org/officeDocument/2006/relationships/image" Target="../media/image184.png"/><Relationship Id="rId16" Type="http://schemas.openxmlformats.org/officeDocument/2006/relationships/customXml" Target="../ink/ink622.xml"/><Relationship Id="rId11" Type="http://schemas.openxmlformats.org/officeDocument/2006/relationships/image" Target="../media/image1580.png"/><Relationship Id="rId32" Type="http://schemas.openxmlformats.org/officeDocument/2006/relationships/customXml" Target="../ink/ink632.xml"/><Relationship Id="rId37" Type="http://schemas.openxmlformats.org/officeDocument/2006/relationships/customXml" Target="../ink/ink636.xml"/><Relationship Id="rId53" Type="http://schemas.openxmlformats.org/officeDocument/2006/relationships/customXml" Target="../ink/ink649.xml"/><Relationship Id="rId58" Type="http://schemas.openxmlformats.org/officeDocument/2006/relationships/customXml" Target="../ink/ink654.xml"/><Relationship Id="rId74" Type="http://schemas.openxmlformats.org/officeDocument/2006/relationships/customXml" Target="../ink/ink670.xml"/><Relationship Id="rId79" Type="http://schemas.openxmlformats.org/officeDocument/2006/relationships/customXml" Target="../ink/ink675.xml"/><Relationship Id="rId5" Type="http://schemas.openxmlformats.org/officeDocument/2006/relationships/image" Target="../media/image1410.png"/><Relationship Id="rId90" Type="http://schemas.openxmlformats.org/officeDocument/2006/relationships/customXml" Target="../ink/ink684.xml"/><Relationship Id="rId14" Type="http://schemas.openxmlformats.org/officeDocument/2006/relationships/customXml" Target="../ink/ink621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31.xml"/><Relationship Id="rId35" Type="http://schemas.openxmlformats.org/officeDocument/2006/relationships/customXml" Target="../ink/ink634.xml"/><Relationship Id="rId43" Type="http://schemas.openxmlformats.org/officeDocument/2006/relationships/customXml" Target="../ink/ink641.xml"/><Relationship Id="rId48" Type="http://schemas.openxmlformats.org/officeDocument/2006/relationships/image" Target="../media/image1400.png"/><Relationship Id="rId56" Type="http://schemas.openxmlformats.org/officeDocument/2006/relationships/customXml" Target="../ink/ink652.xml"/><Relationship Id="rId64" Type="http://schemas.openxmlformats.org/officeDocument/2006/relationships/customXml" Target="../ink/ink660.xml"/><Relationship Id="rId69" Type="http://schemas.openxmlformats.org/officeDocument/2006/relationships/customXml" Target="../ink/ink665.xml"/><Relationship Id="rId77" Type="http://schemas.openxmlformats.org/officeDocument/2006/relationships/customXml" Target="../ink/ink673.xml"/><Relationship Id="rId8" Type="http://schemas.openxmlformats.org/officeDocument/2006/relationships/customXml" Target="../ink/ink618.xml"/><Relationship Id="rId51" Type="http://schemas.openxmlformats.org/officeDocument/2006/relationships/customXml" Target="../ink/ink647.xml"/><Relationship Id="rId72" Type="http://schemas.openxmlformats.org/officeDocument/2006/relationships/customXml" Target="../ink/ink668.xml"/><Relationship Id="rId80" Type="http://schemas.openxmlformats.org/officeDocument/2006/relationships/customXml" Target="../ink/ink676.xml"/><Relationship Id="rId85" Type="http://schemas.openxmlformats.org/officeDocument/2006/relationships/customXml" Target="../ink/ink681.xml"/><Relationship Id="rId3" Type="http://schemas.openxmlformats.org/officeDocument/2006/relationships/image" Target="../media/image179.png"/><Relationship Id="rId12" Type="http://schemas.openxmlformats.org/officeDocument/2006/relationships/customXml" Target="../ink/ink620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.png"/><Relationship Id="rId38" Type="http://schemas.openxmlformats.org/officeDocument/2006/relationships/customXml" Target="../ink/ink637.xml"/><Relationship Id="rId46" Type="http://schemas.openxmlformats.org/officeDocument/2006/relationships/customXml" Target="../ink/ink644.xml"/><Relationship Id="rId59" Type="http://schemas.openxmlformats.org/officeDocument/2006/relationships/customXml" Target="../ink/ink655.xml"/><Relationship Id="rId67" Type="http://schemas.openxmlformats.org/officeDocument/2006/relationships/customXml" Target="../ink/ink663.xml"/><Relationship Id="rId20" Type="http://schemas.openxmlformats.org/officeDocument/2006/relationships/image" Target="../media/image1600.png"/><Relationship Id="rId41" Type="http://schemas.openxmlformats.org/officeDocument/2006/relationships/customXml" Target="../ink/ink639.xml"/><Relationship Id="rId54" Type="http://schemas.openxmlformats.org/officeDocument/2006/relationships/customXml" Target="../ink/ink650.xml"/><Relationship Id="rId62" Type="http://schemas.openxmlformats.org/officeDocument/2006/relationships/customXml" Target="../ink/ink658.xml"/><Relationship Id="rId70" Type="http://schemas.openxmlformats.org/officeDocument/2006/relationships/customXml" Target="../ink/ink666.xml"/><Relationship Id="rId75" Type="http://schemas.openxmlformats.org/officeDocument/2006/relationships/customXml" Target="../ink/ink671.xml"/><Relationship Id="rId83" Type="http://schemas.openxmlformats.org/officeDocument/2006/relationships/customXml" Target="../ink/ink679.xml"/><Relationship Id="rId88" Type="http://schemas.openxmlformats.org/officeDocument/2006/relationships/customXml" Target="../ink/ink683.xml"/><Relationship Id="rId91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Relationship Id="rId15" Type="http://schemas.openxmlformats.org/officeDocument/2006/relationships/image" Target="../media/image1460.png"/><Relationship Id="rId23" Type="http://schemas.openxmlformats.org/officeDocument/2006/relationships/customXml" Target="../ink/ink626.xml"/><Relationship Id="rId28" Type="http://schemas.openxmlformats.org/officeDocument/2006/relationships/customXml" Target="../ink/ink629.xml"/><Relationship Id="rId36" Type="http://schemas.openxmlformats.org/officeDocument/2006/relationships/customXml" Target="../ink/ink635.xml"/><Relationship Id="rId49" Type="http://schemas.openxmlformats.org/officeDocument/2006/relationships/customXml" Target="../ink/ink646.xml"/><Relationship Id="rId57" Type="http://schemas.openxmlformats.org/officeDocument/2006/relationships/customXml" Target="../ink/ink653.xml"/><Relationship Id="rId10" Type="http://schemas.openxmlformats.org/officeDocument/2006/relationships/customXml" Target="../ink/ink619.xml"/><Relationship Id="rId31" Type="http://schemas.openxmlformats.org/officeDocument/2006/relationships/image" Target="../media/image1520.png"/><Relationship Id="rId44" Type="http://schemas.openxmlformats.org/officeDocument/2006/relationships/customXml" Target="../ink/ink642.xml"/><Relationship Id="rId52" Type="http://schemas.openxmlformats.org/officeDocument/2006/relationships/customXml" Target="../ink/ink648.xml"/><Relationship Id="rId60" Type="http://schemas.openxmlformats.org/officeDocument/2006/relationships/customXml" Target="../ink/ink656.xml"/><Relationship Id="rId65" Type="http://schemas.openxmlformats.org/officeDocument/2006/relationships/customXml" Target="../ink/ink661.xml"/><Relationship Id="rId73" Type="http://schemas.openxmlformats.org/officeDocument/2006/relationships/customXml" Target="../ink/ink669.xml"/><Relationship Id="rId78" Type="http://schemas.openxmlformats.org/officeDocument/2006/relationships/customXml" Target="../ink/ink674.xml"/><Relationship Id="rId81" Type="http://schemas.openxmlformats.org/officeDocument/2006/relationships/customXml" Target="../ink/ink677.xml"/><Relationship Id="rId86" Type="http://schemas.openxmlformats.org/officeDocument/2006/relationships/customXml" Target="../ink/ink682.xml"/><Relationship Id="rId4" Type="http://schemas.openxmlformats.org/officeDocument/2006/relationships/customXml" Target="../ink/ink616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23.xml"/><Relationship Id="rId39" Type="http://schemas.openxmlformats.org/officeDocument/2006/relationships/customXml" Target="../ink/ink638.xml"/><Relationship Id="rId34" Type="http://schemas.openxmlformats.org/officeDocument/2006/relationships/customXml" Target="../ink/ink633.xml"/><Relationship Id="rId50" Type="http://schemas.openxmlformats.org/officeDocument/2006/relationships/image" Target="../media/image1560.png"/><Relationship Id="rId55" Type="http://schemas.openxmlformats.org/officeDocument/2006/relationships/customXml" Target="../ink/ink651.xml"/><Relationship Id="rId76" Type="http://schemas.openxmlformats.org/officeDocument/2006/relationships/customXml" Target="../ink/ink672.xml"/><Relationship Id="rId7" Type="http://schemas.openxmlformats.org/officeDocument/2006/relationships/image" Target="../media/image1420.png"/><Relationship Id="rId71" Type="http://schemas.openxmlformats.org/officeDocument/2006/relationships/customXml" Target="../ink/ink667.xml"/><Relationship Id="rId2" Type="http://schemas.openxmlformats.org/officeDocument/2006/relationships/customXml" Target="../ink/ink615.xml"/><Relationship Id="rId29" Type="http://schemas.openxmlformats.org/officeDocument/2006/relationships/customXml" Target="../ink/ink630.xml"/><Relationship Id="rId24" Type="http://schemas.openxmlformats.org/officeDocument/2006/relationships/customXml" Target="../ink/ink627.xml"/><Relationship Id="rId40" Type="http://schemas.openxmlformats.org/officeDocument/2006/relationships/image" Target="../media/image1530.png"/><Relationship Id="rId45" Type="http://schemas.openxmlformats.org/officeDocument/2006/relationships/customXml" Target="../ink/ink643.xml"/><Relationship Id="rId66" Type="http://schemas.openxmlformats.org/officeDocument/2006/relationships/customXml" Target="../ink/ink662.xml"/><Relationship Id="rId87" Type="http://schemas.openxmlformats.org/officeDocument/2006/relationships/image" Target="../media/image181.png"/><Relationship Id="rId61" Type="http://schemas.openxmlformats.org/officeDocument/2006/relationships/customXml" Target="../ink/ink657.xml"/><Relationship Id="rId82" Type="http://schemas.openxmlformats.org/officeDocument/2006/relationships/customXml" Target="../ink/ink678.xml"/><Relationship Id="rId19" Type="http://schemas.openxmlformats.org/officeDocument/2006/relationships/customXml" Target="../ink/ink62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customXml" Target="../ink/ink64.xml"/><Relationship Id="rId21" Type="http://schemas.openxmlformats.org/officeDocument/2006/relationships/image" Target="../media/image8.png"/><Relationship Id="rId34" Type="http://schemas.openxmlformats.org/officeDocument/2006/relationships/customXml" Target="../ink/ink60.xml"/><Relationship Id="rId42" Type="http://schemas.openxmlformats.org/officeDocument/2006/relationships/customXml" Target="../ink/ink66.xml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8.xml"/><Relationship Id="rId37" Type="http://schemas.openxmlformats.org/officeDocument/2006/relationships/customXml" Target="../ink/ink62.xml"/><Relationship Id="rId40" Type="http://schemas.openxmlformats.org/officeDocument/2006/relationships/customXml" Target="../ink/ink65.xml"/><Relationship Id="rId45" Type="http://schemas.openxmlformats.org/officeDocument/2006/relationships/customXml" Target="../ink/ink69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4.xml"/><Relationship Id="rId36" Type="http://schemas.openxmlformats.org/officeDocument/2006/relationships/image" Target="../media/image11.png"/><Relationship Id="rId10" Type="http://schemas.openxmlformats.org/officeDocument/2006/relationships/customXml" Target="../ink/ink45.xml"/><Relationship Id="rId19" Type="http://schemas.openxmlformats.org/officeDocument/2006/relationships/image" Target="../media/image7.png"/><Relationship Id="rId31" Type="http://schemas.openxmlformats.org/officeDocument/2006/relationships/customXml" Target="../ink/ink57.xml"/><Relationship Id="rId44" Type="http://schemas.openxmlformats.org/officeDocument/2006/relationships/customXml" Target="../ink/ink68.xml"/><Relationship Id="rId4" Type="http://schemas.openxmlformats.org/officeDocument/2006/relationships/customXml" Target="../ink/ink42.xml"/><Relationship Id="rId9" Type="http://schemas.openxmlformats.org/officeDocument/2006/relationships/image" Target="../media/image5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2.png"/><Relationship Id="rId30" Type="http://schemas.openxmlformats.org/officeDocument/2006/relationships/customXml" Target="../ink/ink56.xml"/><Relationship Id="rId35" Type="http://schemas.openxmlformats.org/officeDocument/2006/relationships/customXml" Target="../ink/ink61.xml"/><Relationship Id="rId43" Type="http://schemas.openxmlformats.org/officeDocument/2006/relationships/customXml" Target="../ink/ink67.xml"/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12" Type="http://schemas.openxmlformats.org/officeDocument/2006/relationships/customXml" Target="../ink/ink46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59.xml"/><Relationship Id="rId38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26" Type="http://schemas.openxmlformats.org/officeDocument/2006/relationships/customXml" Target="../ink/ink88.xml"/><Relationship Id="rId3" Type="http://schemas.openxmlformats.org/officeDocument/2006/relationships/image" Target="../media/image64.png"/><Relationship Id="rId21" Type="http://schemas.openxmlformats.org/officeDocument/2006/relationships/customXml" Target="../ink/ink83.xml"/><Relationship Id="rId7" Type="http://schemas.openxmlformats.org/officeDocument/2006/relationships/image" Target="../media/image66.png"/><Relationship Id="rId12" Type="http://schemas.openxmlformats.org/officeDocument/2006/relationships/customXml" Target="../ink/ink76.xml"/><Relationship Id="rId17" Type="http://schemas.openxmlformats.org/officeDocument/2006/relationships/image" Target="../media/image69.png"/><Relationship Id="rId25" Type="http://schemas.openxmlformats.org/officeDocument/2006/relationships/customXml" Target="../ink/ink87.xml"/><Relationship Id="rId33" Type="http://schemas.openxmlformats.org/officeDocument/2006/relationships/image" Target="../media/image14.png"/><Relationship Id="rId2" Type="http://schemas.openxmlformats.org/officeDocument/2006/relationships/customXml" Target="../ink/ink70.xml"/><Relationship Id="rId16" Type="http://schemas.openxmlformats.org/officeDocument/2006/relationships/customXml" Target="../ink/ink79.xml"/><Relationship Id="rId20" Type="http://schemas.openxmlformats.org/officeDocument/2006/relationships/customXml" Target="../ink/ink82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customXml" Target="../ink/ink75.xml"/><Relationship Id="rId24" Type="http://schemas.openxmlformats.org/officeDocument/2006/relationships/customXml" Target="../ink/ink86.xml"/><Relationship Id="rId32" Type="http://schemas.openxmlformats.org/officeDocument/2006/relationships/customXml" Target="../ink/ink91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5.xml"/><Relationship Id="rId28" Type="http://schemas.openxmlformats.org/officeDocument/2006/relationships/customXml" Target="../ink/ink89.xml"/><Relationship Id="rId10" Type="http://schemas.openxmlformats.org/officeDocument/2006/relationships/customXml" Target="../ink/ink74.xml"/><Relationship Id="rId19" Type="http://schemas.openxmlformats.org/officeDocument/2006/relationships/customXml" Target="../ink/ink81.xml"/><Relationship Id="rId31" Type="http://schemas.openxmlformats.org/officeDocument/2006/relationships/image" Target="../media/image13.png"/><Relationship Id="rId4" Type="http://schemas.openxmlformats.org/officeDocument/2006/relationships/customXml" Target="../ink/ink71.xml"/><Relationship Id="rId9" Type="http://schemas.openxmlformats.org/officeDocument/2006/relationships/image" Target="../media/image67.png"/><Relationship Id="rId14" Type="http://schemas.openxmlformats.org/officeDocument/2006/relationships/customXml" Target="../ink/ink78.xml"/><Relationship Id="rId22" Type="http://schemas.openxmlformats.org/officeDocument/2006/relationships/customXml" Target="../ink/ink84.xml"/><Relationship Id="rId27" Type="http://schemas.openxmlformats.org/officeDocument/2006/relationships/image" Target="../media/image70.png"/><Relationship Id="rId30" Type="http://schemas.openxmlformats.org/officeDocument/2006/relationships/customXml" Target="../ink/ink90.xml"/><Relationship Id="rId8" Type="http://schemas.openxmlformats.org/officeDocument/2006/relationships/customXml" Target="../ink/ink7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.xml"/><Relationship Id="rId21" Type="http://schemas.openxmlformats.org/officeDocument/2006/relationships/image" Target="../media/image27.png"/><Relationship Id="rId42" Type="http://schemas.openxmlformats.org/officeDocument/2006/relationships/customXml" Target="../ink/ink117.xml"/><Relationship Id="rId84" Type="http://schemas.openxmlformats.org/officeDocument/2006/relationships/customXml" Target="../ink/ink133.xml"/><Relationship Id="rId138" Type="http://schemas.openxmlformats.org/officeDocument/2006/relationships/customXml" Target="../ink/ink161.xml"/><Relationship Id="rId159" Type="http://schemas.openxmlformats.org/officeDocument/2006/relationships/image" Target="../media/image107.png"/><Relationship Id="rId170" Type="http://schemas.openxmlformats.org/officeDocument/2006/relationships/customXml" Target="../ink/ink177.xml"/><Relationship Id="rId191" Type="http://schemas.openxmlformats.org/officeDocument/2006/relationships/image" Target="../media/image126.png"/><Relationship Id="rId205" Type="http://schemas.openxmlformats.org/officeDocument/2006/relationships/image" Target="../media/image135.png"/><Relationship Id="rId226" Type="http://schemas.openxmlformats.org/officeDocument/2006/relationships/image" Target="../media/image145.png"/><Relationship Id="rId107" Type="http://schemas.openxmlformats.org/officeDocument/2006/relationships/customXml" Target="../ink/ink145.xml"/><Relationship Id="rId11" Type="http://schemas.openxmlformats.org/officeDocument/2006/relationships/image" Target="../media/image20.png"/><Relationship Id="rId32" Type="http://schemas.openxmlformats.org/officeDocument/2006/relationships/customXml" Target="../ink/ink112.xml"/><Relationship Id="rId53" Type="http://schemas.openxmlformats.org/officeDocument/2006/relationships/image" Target="../media/image51.png"/><Relationship Id="rId74" Type="http://schemas.openxmlformats.org/officeDocument/2006/relationships/customXml" Target="../ink/ink128.xml"/><Relationship Id="rId128" Type="http://schemas.openxmlformats.org/officeDocument/2006/relationships/customXml" Target="../ink/ink156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39.xml"/><Relationship Id="rId160" Type="http://schemas.openxmlformats.org/officeDocument/2006/relationships/customXml" Target="../ink/ink172.xml"/><Relationship Id="rId181" Type="http://schemas.openxmlformats.org/officeDocument/2006/relationships/image" Target="../media/image121.png"/><Relationship Id="rId216" Type="http://schemas.openxmlformats.org/officeDocument/2006/relationships/image" Target="../media/image140.png"/><Relationship Id="rId22" Type="http://schemas.openxmlformats.org/officeDocument/2006/relationships/customXml" Target="../ink/ink103.xml"/><Relationship Id="rId43" Type="http://schemas.openxmlformats.org/officeDocument/2006/relationships/image" Target="../media/image105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8.png"/><Relationship Id="rId150" Type="http://schemas.openxmlformats.org/officeDocument/2006/relationships/customXml" Target="../ink/ink167.xml"/><Relationship Id="rId171" Type="http://schemas.openxmlformats.org/officeDocument/2006/relationships/customXml" Target="../ink/ink178.xml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customXml" Target="../ink/ink207.xml"/><Relationship Id="rId12" Type="http://schemas.openxmlformats.org/officeDocument/2006/relationships/customXml" Target="../ink/ink97.xml"/><Relationship Id="rId33" Type="http://schemas.openxmlformats.org/officeDocument/2006/relationships/image" Target="../media/image44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3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2.xml"/><Relationship Id="rId161" Type="http://schemas.openxmlformats.org/officeDocument/2006/relationships/image" Target="../media/image108.png"/><Relationship Id="rId182" Type="http://schemas.openxmlformats.org/officeDocument/2006/relationships/customXml" Target="../ink/ink184.xml"/><Relationship Id="rId217" Type="http://schemas.openxmlformats.org/officeDocument/2006/relationships/customXml" Target="../ink/ink202.xml"/><Relationship Id="rId6" Type="http://schemas.openxmlformats.org/officeDocument/2006/relationships/customXml" Target="../ink/ink94.xml"/><Relationship Id="rId23" Type="http://schemas.openxmlformats.org/officeDocument/2006/relationships/customXml" Target="../ink/ink104.xml"/><Relationship Id="rId119" Type="http://schemas.openxmlformats.org/officeDocument/2006/relationships/customXml" Target="../ink/ink151.xml"/><Relationship Id="rId44" Type="http://schemas.openxmlformats.org/officeDocument/2006/relationships/customXml" Target="../ink/ink118.xml"/><Relationship Id="rId86" Type="http://schemas.openxmlformats.org/officeDocument/2006/relationships/customXml" Target="../ink/ink134.xml"/><Relationship Id="rId130" Type="http://schemas.openxmlformats.org/officeDocument/2006/relationships/customXml" Target="../ink/ink157.xml"/><Relationship Id="rId151" Type="http://schemas.openxmlformats.org/officeDocument/2006/relationships/image" Target="../media/image97.png"/><Relationship Id="rId172" Type="http://schemas.openxmlformats.org/officeDocument/2006/relationships/image" Target="../media/image117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28" Type="http://schemas.openxmlformats.org/officeDocument/2006/relationships/image" Target="../media/image146.png"/><Relationship Id="rId13" Type="http://schemas.openxmlformats.org/officeDocument/2006/relationships/image" Target="../media/image21.png"/><Relationship Id="rId109" Type="http://schemas.openxmlformats.org/officeDocument/2006/relationships/customXml" Target="../ink/ink146.xml"/><Relationship Id="rId34" Type="http://schemas.openxmlformats.org/officeDocument/2006/relationships/customXml" Target="../ink/ink113.xml"/><Relationship Id="rId55" Type="http://schemas.openxmlformats.org/officeDocument/2006/relationships/image" Target="../media/image54.png"/><Relationship Id="rId76" Type="http://schemas.openxmlformats.org/officeDocument/2006/relationships/customXml" Target="../ink/ink129.xml"/><Relationship Id="rId97" Type="http://schemas.openxmlformats.org/officeDocument/2006/relationships/customXml" Target="../ink/ink140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3.xml"/><Relationship Id="rId183" Type="http://schemas.openxmlformats.org/officeDocument/2006/relationships/image" Target="../media/image122.png"/><Relationship Id="rId218" Type="http://schemas.openxmlformats.org/officeDocument/2006/relationships/image" Target="../media/image141.png"/><Relationship Id="rId24" Type="http://schemas.openxmlformats.org/officeDocument/2006/relationships/customXml" Target="../ink/ink105.xml"/><Relationship Id="rId45" Type="http://schemas.openxmlformats.org/officeDocument/2006/relationships/image" Target="../media/image106.png"/><Relationship Id="rId87" Type="http://schemas.openxmlformats.org/officeDocument/2006/relationships/customXml" Target="../ink/ink135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68.xml"/><Relationship Id="rId173" Type="http://schemas.openxmlformats.org/officeDocument/2006/relationships/customXml" Target="../ink/ink179.xml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customXml" Target="../ink/ink208.xml"/><Relationship Id="rId14" Type="http://schemas.openxmlformats.org/officeDocument/2006/relationships/customXml" Target="../ink/ink98.xml"/><Relationship Id="rId30" Type="http://schemas.openxmlformats.org/officeDocument/2006/relationships/customXml" Target="../ink/ink111.xml"/><Relationship Id="rId35" Type="http://schemas.openxmlformats.org/officeDocument/2006/relationships/image" Target="../media/image101.png"/><Relationship Id="rId56" Type="http://schemas.openxmlformats.org/officeDocument/2006/relationships/customXml" Target="../ink/ink124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105" Type="http://schemas.openxmlformats.org/officeDocument/2006/relationships/customXml" Target="../ink/ink144.xml"/><Relationship Id="rId126" Type="http://schemas.openxmlformats.org/officeDocument/2006/relationships/customXml" Target="../ink/ink155.xml"/><Relationship Id="rId147" Type="http://schemas.openxmlformats.org/officeDocument/2006/relationships/image" Target="../media/image95.png"/><Relationship Id="rId168" Type="http://schemas.openxmlformats.org/officeDocument/2006/relationships/customXml" Target="../ink/ink176.xml"/><Relationship Id="rId8" Type="http://schemas.openxmlformats.org/officeDocument/2006/relationships/customXml" Target="../ink/ink95.xml"/><Relationship Id="rId51" Type="http://schemas.openxmlformats.org/officeDocument/2006/relationships/image" Target="../media/image50.png"/><Relationship Id="rId72" Type="http://schemas.openxmlformats.org/officeDocument/2006/relationships/customXml" Target="../ink/ink127.xml"/><Relationship Id="rId93" Type="http://schemas.openxmlformats.org/officeDocument/2006/relationships/customXml" Target="../ink/ink138.xml"/><Relationship Id="rId98" Type="http://schemas.openxmlformats.org/officeDocument/2006/relationships/image" Target="../media/image71.png"/><Relationship Id="rId121" Type="http://schemas.openxmlformats.org/officeDocument/2006/relationships/customXml" Target="../ink/ink152.xml"/><Relationship Id="rId142" Type="http://schemas.openxmlformats.org/officeDocument/2006/relationships/customXml" Target="../ink/ink163.xml"/><Relationship Id="rId163" Type="http://schemas.openxmlformats.org/officeDocument/2006/relationships/image" Target="../media/image110.png"/><Relationship Id="rId184" Type="http://schemas.openxmlformats.org/officeDocument/2006/relationships/customXml" Target="../ink/ink185.xml"/><Relationship Id="rId189" Type="http://schemas.openxmlformats.org/officeDocument/2006/relationships/image" Target="../media/image125.png"/><Relationship Id="rId219" Type="http://schemas.openxmlformats.org/officeDocument/2006/relationships/customXml" Target="../ink/ink203.xml"/><Relationship Id="rId3" Type="http://schemas.openxmlformats.org/officeDocument/2006/relationships/image" Target="../media/image16.png"/><Relationship Id="rId214" Type="http://schemas.openxmlformats.org/officeDocument/2006/relationships/customXml" Target="../ink/ink200.xml"/><Relationship Id="rId230" Type="http://schemas.openxmlformats.org/officeDocument/2006/relationships/image" Target="../media/image147.png"/><Relationship Id="rId25" Type="http://schemas.openxmlformats.org/officeDocument/2006/relationships/customXml" Target="../ink/ink106.xml"/><Relationship Id="rId46" Type="http://schemas.openxmlformats.org/officeDocument/2006/relationships/customXml" Target="../ink/ink119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90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04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111" Type="http://schemas.openxmlformats.org/officeDocument/2006/relationships/customXml" Target="../ink/ink147.xml"/><Relationship Id="rId132" Type="http://schemas.openxmlformats.org/officeDocument/2006/relationships/customXml" Target="../ink/ink158.xml"/><Relationship Id="rId153" Type="http://schemas.openxmlformats.org/officeDocument/2006/relationships/image" Target="../media/image98.png"/><Relationship Id="rId174" Type="http://schemas.openxmlformats.org/officeDocument/2006/relationships/customXml" Target="../ink/ink180.xml"/><Relationship Id="rId179" Type="http://schemas.openxmlformats.org/officeDocument/2006/relationships/image" Target="../media/image120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0" Type="http://schemas.openxmlformats.org/officeDocument/2006/relationships/image" Target="../media/image142.png"/><Relationship Id="rId225" Type="http://schemas.openxmlformats.org/officeDocument/2006/relationships/customXml" Target="../ink/ink206.xml"/><Relationship Id="rId15" Type="http://schemas.openxmlformats.org/officeDocument/2006/relationships/customXml" Target="../ink/ink99.xml"/><Relationship Id="rId36" Type="http://schemas.openxmlformats.org/officeDocument/2006/relationships/customXml" Target="../ink/ink114.xml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96.xml"/><Relationship Id="rId31" Type="http://schemas.openxmlformats.org/officeDocument/2006/relationships/image" Target="../media/image41.png"/><Relationship Id="rId52" Type="http://schemas.openxmlformats.org/officeDocument/2006/relationships/customXml" Target="../ink/ink122.xml"/><Relationship Id="rId73" Type="http://schemas.openxmlformats.org/officeDocument/2006/relationships/image" Target="../media/image114.png"/><Relationship Id="rId78" Type="http://schemas.openxmlformats.org/officeDocument/2006/relationships/customXml" Target="../ink/ink130.xml"/><Relationship Id="rId94" Type="http://schemas.openxmlformats.org/officeDocument/2006/relationships/image" Target="../media/image62.png"/><Relationship Id="rId99" Type="http://schemas.openxmlformats.org/officeDocument/2006/relationships/customXml" Target="../ink/ink141.xml"/><Relationship Id="rId101" Type="http://schemas.openxmlformats.org/officeDocument/2006/relationships/customXml" Target="../ink/ink142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4" Type="http://schemas.openxmlformats.org/officeDocument/2006/relationships/customXml" Target="../ink/ink93.xml"/><Relationship Id="rId9" Type="http://schemas.openxmlformats.org/officeDocument/2006/relationships/image" Target="../media/image19.png"/><Relationship Id="rId180" Type="http://schemas.openxmlformats.org/officeDocument/2006/relationships/customXml" Target="../ink/ink183.xml"/><Relationship Id="rId210" Type="http://schemas.openxmlformats.org/officeDocument/2006/relationships/customXml" Target="../ink/ink198.xml"/><Relationship Id="rId215" Type="http://schemas.openxmlformats.org/officeDocument/2006/relationships/customXml" Target="../ink/ink201.xml"/><Relationship Id="rId26" Type="http://schemas.openxmlformats.org/officeDocument/2006/relationships/customXml" Target="../ink/ink107.xml"/><Relationship Id="rId47" Type="http://schemas.openxmlformats.org/officeDocument/2006/relationships/image" Target="../media/image48.png"/><Relationship Id="rId68" Type="http://schemas.openxmlformats.org/officeDocument/2006/relationships/customXml" Target="../ink/ink125.xml"/><Relationship Id="rId89" Type="http://schemas.openxmlformats.org/officeDocument/2006/relationships/customXml" Target="../ink/ink136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69.xml"/><Relationship Id="rId175" Type="http://schemas.openxmlformats.org/officeDocument/2006/relationships/image" Target="../media/image118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image" Target="../media/image22.png"/><Relationship Id="rId221" Type="http://schemas.openxmlformats.org/officeDocument/2006/relationships/customXml" Target="../ink/ink204.xml"/><Relationship Id="rId37" Type="http://schemas.openxmlformats.org/officeDocument/2006/relationships/image" Target="../media/image102.png"/><Relationship Id="rId79" Type="http://schemas.openxmlformats.org/officeDocument/2006/relationships/image" Target="../media/image55.png"/><Relationship Id="rId102" Type="http://schemas.openxmlformats.org/officeDocument/2006/relationships/image" Target="../media/image73.png"/><Relationship Id="rId123" Type="http://schemas.openxmlformats.org/officeDocument/2006/relationships/customXml" Target="../ink/ink153.xml"/><Relationship Id="rId144" Type="http://schemas.openxmlformats.org/officeDocument/2006/relationships/customXml" Target="../ink/ink164.xml"/><Relationship Id="rId90" Type="http://schemas.openxmlformats.org/officeDocument/2006/relationships/image" Target="../media/image60.png"/><Relationship Id="rId165" Type="http://schemas.openxmlformats.org/officeDocument/2006/relationships/image" Target="../media/image111.png"/><Relationship Id="rId186" Type="http://schemas.openxmlformats.org/officeDocument/2006/relationships/customXml" Target="../ink/ink186.xml"/><Relationship Id="rId211" Type="http://schemas.openxmlformats.org/officeDocument/2006/relationships/image" Target="../media/image138.png"/><Relationship Id="rId27" Type="http://schemas.openxmlformats.org/officeDocument/2006/relationships/customXml" Target="../ink/ink108.xml"/><Relationship Id="rId48" Type="http://schemas.openxmlformats.org/officeDocument/2006/relationships/customXml" Target="../ink/ink120.xml"/><Relationship Id="rId69" Type="http://schemas.openxmlformats.org/officeDocument/2006/relationships/image" Target="../media/image127.png"/><Relationship Id="rId113" Type="http://schemas.openxmlformats.org/officeDocument/2006/relationships/customXml" Target="../ink/ink148.xml"/><Relationship Id="rId134" Type="http://schemas.openxmlformats.org/officeDocument/2006/relationships/customXml" Target="../ink/ink159.xml"/><Relationship Id="rId80" Type="http://schemas.openxmlformats.org/officeDocument/2006/relationships/customXml" Target="../ink/ink131.xml"/><Relationship Id="rId155" Type="http://schemas.openxmlformats.org/officeDocument/2006/relationships/image" Target="../media/image99.png"/><Relationship Id="rId176" Type="http://schemas.openxmlformats.org/officeDocument/2006/relationships/customXml" Target="../ink/ink181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image" Target="../media/image143.png"/><Relationship Id="rId17" Type="http://schemas.openxmlformats.org/officeDocument/2006/relationships/customXml" Target="../ink/ink100.xml"/><Relationship Id="rId38" Type="http://schemas.openxmlformats.org/officeDocument/2006/relationships/customXml" Target="../ink/ink115.xml"/><Relationship Id="rId103" Type="http://schemas.openxmlformats.org/officeDocument/2006/relationships/customXml" Target="../ink/ink143.xml"/><Relationship Id="rId124" Type="http://schemas.openxmlformats.org/officeDocument/2006/relationships/image" Target="../media/image84.png"/><Relationship Id="rId70" Type="http://schemas.openxmlformats.org/officeDocument/2006/relationships/customXml" Target="../ink/ink126.xml"/><Relationship Id="rId91" Type="http://schemas.openxmlformats.org/officeDocument/2006/relationships/customXml" Target="../ink/ink137.xml"/><Relationship Id="rId145" Type="http://schemas.openxmlformats.org/officeDocument/2006/relationships/image" Target="../media/image94.png"/><Relationship Id="rId166" Type="http://schemas.openxmlformats.org/officeDocument/2006/relationships/customXml" Target="../ink/ink175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9.xml"/><Relationship Id="rId28" Type="http://schemas.openxmlformats.org/officeDocument/2006/relationships/customXml" Target="../ink/ink109.xml"/><Relationship Id="rId49" Type="http://schemas.openxmlformats.org/officeDocument/2006/relationships/image" Target="../media/image49.png"/><Relationship Id="rId114" Type="http://schemas.openxmlformats.org/officeDocument/2006/relationships/image" Target="../media/image79.png"/><Relationship Id="rId81" Type="http://schemas.openxmlformats.org/officeDocument/2006/relationships/image" Target="../media/image56.png"/><Relationship Id="rId135" Type="http://schemas.openxmlformats.org/officeDocument/2006/relationships/image" Target="../media/image89.png"/><Relationship Id="rId156" Type="http://schemas.openxmlformats.org/officeDocument/2006/relationships/customXml" Target="../ink/ink170.xml"/><Relationship Id="rId177" Type="http://schemas.openxmlformats.org/officeDocument/2006/relationships/image" Target="../media/image119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customXml" Target="../ink/ink205.xml"/><Relationship Id="rId18" Type="http://schemas.openxmlformats.org/officeDocument/2006/relationships/customXml" Target="../ink/ink101.xml"/><Relationship Id="rId39" Type="http://schemas.openxmlformats.org/officeDocument/2006/relationships/image" Target="../media/image103.png"/><Relationship Id="rId50" Type="http://schemas.openxmlformats.org/officeDocument/2006/relationships/customXml" Target="../ink/ink121.xml"/><Relationship Id="rId104" Type="http://schemas.openxmlformats.org/officeDocument/2006/relationships/image" Target="../media/image74.png"/><Relationship Id="rId125" Type="http://schemas.openxmlformats.org/officeDocument/2006/relationships/customXml" Target="../ink/ink154.xml"/><Relationship Id="rId146" Type="http://schemas.openxmlformats.org/officeDocument/2006/relationships/customXml" Target="../ink/ink165.xml"/><Relationship Id="rId167" Type="http://schemas.openxmlformats.org/officeDocument/2006/relationships/image" Target="../media/image113.png"/><Relationship Id="rId188" Type="http://schemas.openxmlformats.org/officeDocument/2006/relationships/customXml" Target="../ink/ink187.xml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image" Target="../media/image139.png"/><Relationship Id="rId2" Type="http://schemas.openxmlformats.org/officeDocument/2006/relationships/customXml" Target="../ink/ink92.xml"/><Relationship Id="rId29" Type="http://schemas.openxmlformats.org/officeDocument/2006/relationships/customXml" Target="../ink/ink110.xml"/><Relationship Id="rId40" Type="http://schemas.openxmlformats.org/officeDocument/2006/relationships/customXml" Target="../ink/ink116.xml"/><Relationship Id="rId115" Type="http://schemas.openxmlformats.org/officeDocument/2006/relationships/customXml" Target="../ink/ink149.xml"/><Relationship Id="rId136" Type="http://schemas.openxmlformats.org/officeDocument/2006/relationships/customXml" Target="../ink/ink160.xml"/><Relationship Id="rId157" Type="http://schemas.openxmlformats.org/officeDocument/2006/relationships/image" Target="../media/image100.png"/><Relationship Id="rId178" Type="http://schemas.openxmlformats.org/officeDocument/2006/relationships/customXml" Target="../ink/ink182.xml"/><Relationship Id="rId82" Type="http://schemas.openxmlformats.org/officeDocument/2006/relationships/customXml" Target="../ink/ink132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26.png"/><Relationship Id="rId224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4.xml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2.xml"/><Relationship Id="rId1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4.xml"/><Relationship Id="rId26" Type="http://schemas.openxmlformats.org/officeDocument/2006/relationships/customXml" Target="../ink/ink230.xml"/><Relationship Id="rId39" Type="http://schemas.openxmlformats.org/officeDocument/2006/relationships/image" Target="../media/image159.png"/><Relationship Id="rId21" Type="http://schemas.openxmlformats.org/officeDocument/2006/relationships/image" Target="../media/image27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163.png"/><Relationship Id="rId7" Type="http://schemas.openxmlformats.org/officeDocument/2006/relationships/image" Target="../media/image18.png"/><Relationship Id="rId2" Type="http://schemas.openxmlformats.org/officeDocument/2006/relationships/customXml" Target="../ink/ink215.xml"/><Relationship Id="rId16" Type="http://schemas.openxmlformats.org/officeDocument/2006/relationships/image" Target="../media/image22.png"/><Relationship Id="rId29" Type="http://schemas.openxmlformats.org/officeDocument/2006/relationships/customXml" Target="../ink/ink233.xml"/><Relationship Id="rId11" Type="http://schemas.openxmlformats.org/officeDocument/2006/relationships/image" Target="../media/image20.png"/><Relationship Id="rId24" Type="http://schemas.openxmlformats.org/officeDocument/2006/relationships/customXml" Target="../ink/ink228.xml"/><Relationship Id="rId32" Type="http://schemas.openxmlformats.org/officeDocument/2006/relationships/customXml" Target="../ink/ink235.xml"/><Relationship Id="rId37" Type="http://schemas.openxmlformats.org/officeDocument/2006/relationships/image" Target="../media/image158.png"/><Relationship Id="rId40" Type="http://schemas.openxmlformats.org/officeDocument/2006/relationships/customXml" Target="../ink/ink239.xml"/><Relationship Id="rId45" Type="http://schemas.openxmlformats.org/officeDocument/2006/relationships/image" Target="../media/image162.png"/><Relationship Id="rId5" Type="http://schemas.openxmlformats.org/officeDocument/2006/relationships/image" Target="../media/image17.png"/><Relationship Id="rId15" Type="http://schemas.openxmlformats.org/officeDocument/2006/relationships/customXml" Target="../ink/ink222.xml"/><Relationship Id="rId23" Type="http://schemas.openxmlformats.org/officeDocument/2006/relationships/customXml" Target="../ink/ink227.xml"/><Relationship Id="rId28" Type="http://schemas.openxmlformats.org/officeDocument/2006/relationships/customXml" Target="../ink/ink232.xml"/><Relationship Id="rId36" Type="http://schemas.openxmlformats.org/officeDocument/2006/relationships/customXml" Target="../ink/ink237.xml"/><Relationship Id="rId49" Type="http://schemas.openxmlformats.org/officeDocument/2006/relationships/image" Target="../media/image164.png"/><Relationship Id="rId10" Type="http://schemas.openxmlformats.org/officeDocument/2006/relationships/customXml" Target="../ink/ink219.xml"/><Relationship Id="rId19" Type="http://schemas.openxmlformats.org/officeDocument/2006/relationships/image" Target="../media/image26.png"/><Relationship Id="rId31" Type="http://schemas.openxmlformats.org/officeDocument/2006/relationships/image" Target="../media/image155.png"/><Relationship Id="rId44" Type="http://schemas.openxmlformats.org/officeDocument/2006/relationships/customXml" Target="../ink/ink241.xml"/><Relationship Id="rId4" Type="http://schemas.openxmlformats.org/officeDocument/2006/relationships/customXml" Target="../ink/ink216.xml"/><Relationship Id="rId9" Type="http://schemas.openxmlformats.org/officeDocument/2006/relationships/image" Target="../media/image19.png"/><Relationship Id="rId14" Type="http://schemas.openxmlformats.org/officeDocument/2006/relationships/customXml" Target="../ink/ink221.xml"/><Relationship Id="rId22" Type="http://schemas.openxmlformats.org/officeDocument/2006/relationships/customXml" Target="../ink/ink226.xml"/><Relationship Id="rId27" Type="http://schemas.openxmlformats.org/officeDocument/2006/relationships/customXml" Target="../ink/ink231.xml"/><Relationship Id="rId30" Type="http://schemas.openxmlformats.org/officeDocument/2006/relationships/customXml" Target="../ink/ink234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243.xml"/><Relationship Id="rId8" Type="http://schemas.openxmlformats.org/officeDocument/2006/relationships/customXml" Target="../ink/ink218.xml"/><Relationship Id="rId3" Type="http://schemas.openxmlformats.org/officeDocument/2006/relationships/image" Target="../media/image16.png"/><Relationship Id="rId12" Type="http://schemas.openxmlformats.org/officeDocument/2006/relationships/customXml" Target="../ink/ink220.xml"/><Relationship Id="rId17" Type="http://schemas.openxmlformats.org/officeDocument/2006/relationships/customXml" Target="../ink/ink223.xml"/><Relationship Id="rId25" Type="http://schemas.openxmlformats.org/officeDocument/2006/relationships/customXml" Target="../ink/ink229.xml"/><Relationship Id="rId33" Type="http://schemas.openxmlformats.org/officeDocument/2006/relationships/image" Target="../media/image156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5.xml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3.xml"/><Relationship Id="rId26" Type="http://schemas.openxmlformats.org/officeDocument/2006/relationships/customXml" Target="../ink/ink259.xml"/><Relationship Id="rId39" Type="http://schemas.openxmlformats.org/officeDocument/2006/relationships/image" Target="../media/image169.png"/><Relationship Id="rId21" Type="http://schemas.openxmlformats.org/officeDocument/2006/relationships/image" Target="../media/image27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7" Type="http://schemas.openxmlformats.org/officeDocument/2006/relationships/image" Target="../media/image18.png"/><Relationship Id="rId2" Type="http://schemas.openxmlformats.org/officeDocument/2006/relationships/customXml" Target="../ink/ink244.xml"/><Relationship Id="rId16" Type="http://schemas.openxmlformats.org/officeDocument/2006/relationships/image" Target="../media/image22.png"/><Relationship Id="rId29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1" Type="http://schemas.openxmlformats.org/officeDocument/2006/relationships/image" Target="../media/image20.png"/><Relationship Id="rId24" Type="http://schemas.openxmlformats.org/officeDocument/2006/relationships/customXml" Target="../ink/ink257.xml"/><Relationship Id="rId32" Type="http://schemas.openxmlformats.org/officeDocument/2006/relationships/customXml" Target="../ink/ink264.xml"/><Relationship Id="rId37" Type="http://schemas.openxmlformats.org/officeDocument/2006/relationships/image" Target="../media/image168.png"/><Relationship Id="rId40" Type="http://schemas.openxmlformats.org/officeDocument/2006/relationships/customXml" Target="../ink/ink268.xml"/><Relationship Id="rId45" Type="http://schemas.openxmlformats.org/officeDocument/2006/relationships/image" Target="../media/image171.png"/><Relationship Id="rId5" Type="http://schemas.openxmlformats.org/officeDocument/2006/relationships/image" Target="../media/image17.png"/><Relationship Id="rId15" Type="http://schemas.openxmlformats.org/officeDocument/2006/relationships/customXml" Target="../ink/ink251.xml"/><Relationship Id="rId23" Type="http://schemas.openxmlformats.org/officeDocument/2006/relationships/customXml" Target="../ink/ink256.xml"/><Relationship Id="rId28" Type="http://schemas.openxmlformats.org/officeDocument/2006/relationships/customXml" Target="../ink/ink261.xml"/><Relationship Id="rId36" Type="http://schemas.openxmlformats.org/officeDocument/2006/relationships/customXml" Target="../ink/ink266.xml"/><Relationship Id="rId10" Type="http://schemas.openxmlformats.org/officeDocument/2006/relationships/customXml" Target="../ink/ink248.xml"/><Relationship Id="rId19" Type="http://schemas.openxmlformats.org/officeDocument/2006/relationships/image" Target="../media/image26.png"/><Relationship Id="rId31" Type="http://schemas.openxmlformats.org/officeDocument/2006/relationships/image" Target="../media/image165.png"/><Relationship Id="rId44" Type="http://schemas.openxmlformats.org/officeDocument/2006/relationships/customXml" Target="../ink/ink270.xml"/><Relationship Id="rId4" Type="http://schemas.openxmlformats.org/officeDocument/2006/relationships/customXml" Target="../ink/ink245.xml"/><Relationship Id="rId9" Type="http://schemas.openxmlformats.org/officeDocument/2006/relationships/image" Target="../media/image19.png"/><Relationship Id="rId14" Type="http://schemas.openxmlformats.org/officeDocument/2006/relationships/customXml" Target="../ink/ink250.xml"/><Relationship Id="rId22" Type="http://schemas.openxmlformats.org/officeDocument/2006/relationships/customXml" Target="../ink/ink255.xml"/><Relationship Id="rId27" Type="http://schemas.openxmlformats.org/officeDocument/2006/relationships/customXml" Target="../ink/ink260.xml"/><Relationship Id="rId30" Type="http://schemas.openxmlformats.org/officeDocument/2006/relationships/customXml" Target="../ink/ink263.xml"/><Relationship Id="rId35" Type="http://schemas.openxmlformats.org/officeDocument/2006/relationships/image" Target="../media/image167.png"/><Relationship Id="rId43" Type="http://schemas.openxmlformats.org/officeDocument/2006/relationships/image" Target="../media/image170.png"/><Relationship Id="rId8" Type="http://schemas.openxmlformats.org/officeDocument/2006/relationships/customXml" Target="../ink/ink247.xml"/><Relationship Id="rId3" Type="http://schemas.openxmlformats.org/officeDocument/2006/relationships/image" Target="../media/image16.png"/><Relationship Id="rId12" Type="http://schemas.openxmlformats.org/officeDocument/2006/relationships/customXml" Target="../ink/ink249.xml"/><Relationship Id="rId17" Type="http://schemas.openxmlformats.org/officeDocument/2006/relationships/customXml" Target="../ink/ink252.xml"/><Relationship Id="rId25" Type="http://schemas.openxmlformats.org/officeDocument/2006/relationships/customXml" Target="../ink/ink258.xml"/><Relationship Id="rId33" Type="http://schemas.openxmlformats.org/officeDocument/2006/relationships/image" Target="../media/image166.png"/><Relationship Id="rId38" Type="http://schemas.openxmlformats.org/officeDocument/2006/relationships/customXml" Target="../ink/ink267.xml"/><Relationship Id="rId20" Type="http://schemas.openxmlformats.org/officeDocument/2006/relationships/customXml" Target="../ink/ink254.xml"/><Relationship Id="rId41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0.xml"/><Relationship Id="rId26" Type="http://schemas.openxmlformats.org/officeDocument/2006/relationships/customXml" Target="../ink/ink286.xml"/><Relationship Id="rId39" Type="http://schemas.openxmlformats.org/officeDocument/2006/relationships/image" Target="../media/image162.png"/><Relationship Id="rId21" Type="http://schemas.openxmlformats.org/officeDocument/2006/relationships/image" Target="../media/image27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customXml" Target="../ink/ink301.xml"/><Relationship Id="rId50" Type="http://schemas.openxmlformats.org/officeDocument/2006/relationships/customXml" Target="../ink/ink304.xml"/><Relationship Id="rId55" Type="http://schemas.openxmlformats.org/officeDocument/2006/relationships/customXml" Target="../ink/ink309.xml"/><Relationship Id="rId7" Type="http://schemas.openxmlformats.org/officeDocument/2006/relationships/image" Target="../media/image18.png"/><Relationship Id="rId2" Type="http://schemas.openxmlformats.org/officeDocument/2006/relationships/customXml" Target="../ink/ink271.xml"/><Relationship Id="rId16" Type="http://schemas.openxmlformats.org/officeDocument/2006/relationships/image" Target="../media/image22.png"/><Relationship Id="rId29" Type="http://schemas.openxmlformats.org/officeDocument/2006/relationships/customXml" Target="../ink/ink289.xml"/><Relationship Id="rId11" Type="http://schemas.openxmlformats.org/officeDocument/2006/relationships/image" Target="../media/image20.png"/><Relationship Id="rId24" Type="http://schemas.openxmlformats.org/officeDocument/2006/relationships/customXml" Target="../ink/ink284.xml"/><Relationship Id="rId32" Type="http://schemas.openxmlformats.org/officeDocument/2006/relationships/customXml" Target="../ink/ink291.xml"/><Relationship Id="rId37" Type="http://schemas.openxmlformats.org/officeDocument/2006/relationships/image" Target="../media/image169.png"/><Relationship Id="rId40" Type="http://schemas.openxmlformats.org/officeDocument/2006/relationships/customXml" Target="../ink/ink295.xml"/><Relationship Id="rId45" Type="http://schemas.openxmlformats.org/officeDocument/2006/relationships/customXml" Target="../ink/ink299.xml"/><Relationship Id="rId53" Type="http://schemas.openxmlformats.org/officeDocument/2006/relationships/customXml" Target="../ink/ink307.xml"/><Relationship Id="rId58" Type="http://schemas.openxmlformats.org/officeDocument/2006/relationships/customXml" Target="../ink/ink312.xml"/><Relationship Id="rId5" Type="http://schemas.openxmlformats.org/officeDocument/2006/relationships/image" Target="../media/image17.png"/><Relationship Id="rId61" Type="http://schemas.openxmlformats.org/officeDocument/2006/relationships/image" Target="../media/image175.png"/><Relationship Id="rId19" Type="http://schemas.openxmlformats.org/officeDocument/2006/relationships/image" Target="../media/image26.png"/><Relationship Id="rId14" Type="http://schemas.openxmlformats.org/officeDocument/2006/relationships/customXml" Target="../ink/ink277.xml"/><Relationship Id="rId22" Type="http://schemas.openxmlformats.org/officeDocument/2006/relationships/customXml" Target="../ink/ink282.xml"/><Relationship Id="rId27" Type="http://schemas.openxmlformats.org/officeDocument/2006/relationships/customXml" Target="../ink/ink287.xml"/><Relationship Id="rId30" Type="http://schemas.openxmlformats.org/officeDocument/2006/relationships/customXml" Target="../ink/ink290.xml"/><Relationship Id="rId35" Type="http://schemas.openxmlformats.org/officeDocument/2006/relationships/image" Target="../media/image168.png"/><Relationship Id="rId43" Type="http://schemas.openxmlformats.org/officeDocument/2006/relationships/customXml" Target="../ink/ink297.xml"/><Relationship Id="rId48" Type="http://schemas.openxmlformats.org/officeDocument/2006/relationships/customXml" Target="../ink/ink302.xml"/><Relationship Id="rId56" Type="http://schemas.openxmlformats.org/officeDocument/2006/relationships/customXml" Target="../ink/ink310.xml"/><Relationship Id="rId8" Type="http://schemas.openxmlformats.org/officeDocument/2006/relationships/customXml" Target="../ink/ink274.xml"/><Relationship Id="rId51" Type="http://schemas.openxmlformats.org/officeDocument/2006/relationships/customXml" Target="../ink/ink305.xml"/><Relationship Id="rId3" Type="http://schemas.openxmlformats.org/officeDocument/2006/relationships/image" Target="../media/image172.png"/><Relationship Id="rId12" Type="http://schemas.openxmlformats.org/officeDocument/2006/relationships/customXml" Target="../ink/ink276.xml"/><Relationship Id="rId17" Type="http://schemas.openxmlformats.org/officeDocument/2006/relationships/customXml" Target="../ink/ink279.xml"/><Relationship Id="rId25" Type="http://schemas.openxmlformats.org/officeDocument/2006/relationships/customXml" Target="../ink/ink285.xml"/><Relationship Id="rId33" Type="http://schemas.openxmlformats.org/officeDocument/2006/relationships/image" Target="../media/image167.png"/><Relationship Id="rId38" Type="http://schemas.openxmlformats.org/officeDocument/2006/relationships/customXml" Target="../ink/ink294.xml"/><Relationship Id="rId46" Type="http://schemas.openxmlformats.org/officeDocument/2006/relationships/customXml" Target="../ink/ink300.xml"/><Relationship Id="rId59" Type="http://schemas.openxmlformats.org/officeDocument/2006/relationships/image" Target="../media/image174.png"/><Relationship Id="rId20" Type="http://schemas.openxmlformats.org/officeDocument/2006/relationships/customXml" Target="../ink/ink281.xml"/><Relationship Id="rId41" Type="http://schemas.openxmlformats.org/officeDocument/2006/relationships/image" Target="../media/image171.png"/><Relationship Id="rId54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5" Type="http://schemas.openxmlformats.org/officeDocument/2006/relationships/customXml" Target="../ink/ink278.xml"/><Relationship Id="rId23" Type="http://schemas.openxmlformats.org/officeDocument/2006/relationships/customXml" Target="../ink/ink283.xml"/><Relationship Id="rId28" Type="http://schemas.openxmlformats.org/officeDocument/2006/relationships/customXml" Target="../ink/ink288.xml"/><Relationship Id="rId36" Type="http://schemas.openxmlformats.org/officeDocument/2006/relationships/customXml" Target="../ink/ink293.xml"/><Relationship Id="rId49" Type="http://schemas.openxmlformats.org/officeDocument/2006/relationships/customXml" Target="../ink/ink303.xml"/><Relationship Id="rId57" Type="http://schemas.openxmlformats.org/officeDocument/2006/relationships/customXml" Target="../ink/ink311.xml"/><Relationship Id="rId10" Type="http://schemas.openxmlformats.org/officeDocument/2006/relationships/customXml" Target="../ink/ink275.xml"/><Relationship Id="rId31" Type="http://schemas.openxmlformats.org/officeDocument/2006/relationships/image" Target="../media/image173.png"/><Relationship Id="rId44" Type="http://schemas.openxmlformats.org/officeDocument/2006/relationships/customXml" Target="../ink/ink298.xml"/><Relationship Id="rId52" Type="http://schemas.openxmlformats.org/officeDocument/2006/relationships/customXml" Target="../ink/ink306.xml"/><Relationship Id="rId60" Type="http://schemas.openxmlformats.org/officeDocument/2006/relationships/customXml" Target="../ink/ink313.xml"/><Relationship Id="rId4" Type="http://schemas.openxmlformats.org/officeDocument/2006/relationships/customXml" Target="../ink/ink27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8FB1-ACF7-E37A-6041-66ED49A67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974A2-79B6-C663-F864-DD7F41A0C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3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θ</a:t>
            </a:r>
            <a:r>
              <a:rPr lang="en-US" baseline="-25000" dirty="0" err="1">
                <a:solidFill>
                  <a:srgbClr val="00B0F0"/>
                </a:solidFill>
              </a:rPr>
              <a:t>T</a:t>
            </a:r>
            <a:endParaRPr lang="en-US" baseline="-25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90090" y="1453155"/>
            <a:ext cx="39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the </a:t>
            </a:r>
            <a:r>
              <a:rPr lang="en-US" dirty="0">
                <a:solidFill>
                  <a:srgbClr val="00B050"/>
                </a:solidFill>
              </a:rPr>
              <a:t>average treatment effect: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θ</a:t>
            </a:r>
            <a:r>
              <a:rPr lang="en-US" baseline="-25000" dirty="0" err="1">
                <a:solidFill>
                  <a:srgbClr val="00B0F0"/>
                </a:solidFill>
              </a:rPr>
              <a:t>T</a:t>
            </a:r>
            <a:endParaRPr lang="en-US" baseline="-25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2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tea drinkers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7" y="2412577"/>
            <a:ext cx="2934150" cy="2847240"/>
            <a:chOff x="1570110" y="2070096"/>
            <a:chExt cx="293415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65342" y="3366101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61301" y="324466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θ</a:t>
              </a:r>
              <a:r>
                <a:rPr lang="en-US" baseline="-25000" dirty="0" err="1">
                  <a:solidFill>
                    <a:srgbClr val="FF0000"/>
                  </a:solidFill>
                </a:rPr>
                <a:t>M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" pitchFamily="2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1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" pitchFamily="2" charset="0"/>
              </a:rPr>
              <a:t>θ</a:t>
            </a:r>
            <a:r>
              <a:rPr lang="en-US" baseline="-25000" dirty="0" err="1">
                <a:solidFill>
                  <a:srgbClr val="FF0000"/>
                </a:solidFill>
                <a:latin typeface="Times" pitchFamily="2" charset="0"/>
              </a:rPr>
              <a:t>M</a:t>
            </a:r>
            <a:r>
              <a:rPr lang="en-US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84219" y="324433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Substantially worse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6301" y="461669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541" y="3334371"/>
                <a:ext cx="414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114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22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061" y="353489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829221" y="462533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421" y="4388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2183" y="2422038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5142" y="264238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42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7721" y="108970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7474" y="1266748"/>
                <a:ext cx="10980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380</Words>
  <Application>Microsoft Macintosh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Our tea experiment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4</cp:revision>
  <dcterms:created xsi:type="dcterms:W3CDTF">2022-10-26T17:25:56Z</dcterms:created>
  <dcterms:modified xsi:type="dcterms:W3CDTF">2022-10-31T22:25:31Z</dcterms:modified>
</cp:coreProperties>
</file>