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2:53.8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 1 24575,'0'42'0,"0"0"0,0-3 0,0 0 0,0 0 0,0 0 0,0-5 0,0-2 0,0-5 0,0 0 0,0 0 0,0-1 0,0-3 0,0 2 0,0-3 0,0 1 0,0 2 0,0-7 0,0 7 0,0-7 0,0 8 0,0-9 0,0 9 0,0-9 0,0 9 0,0-9 0,0 4 0,0-4 0,0-1 0,0 0 0,-3-3 0,2 2 0,-2-3 0,3 1 0,0 2 0,0-3 0,0 5 0,0-1 0,0 0 0,-4 0 0,3-3 0,-2 2 0,3-3 0,0 5 0,0-5 0,0 3 0,0-6 0,0 2 0,0 0 0,0 2 0,0 3 0,0 5 0,0-3 0,-4 7 0,3-3 0,-3 1 0,4 14 0,0-16 0,0 16 0,0-19 0,0 3 0,-4 0 0,3-4 0,-3 9 0,4-9 0,0 9 0,0-8 0,0 7 0,0-7 0,0 3 0,0 0 0,0-8 0,0 7 0,0-7 0,0-1 0,0-1 0,0 1 0,0-4 0,0 7 0,0-6 0,0 13 0,0-12 0,0 13 0,0-11 0,0 0 0,0 4 0,0-8 0,0 3 0,0 1 0,0-4 0,0 4 0,0-5 0,0 0 0,0 1 0,0-1 0,0 0 0,0 1 0,0-1 0,0 0 0,0 1 0,0-1 0,0 1 0,0-1 0,0 0 0,0 5 0,0-4 0,0 7 0,0-7 0,0 2 0,0-2 0,0-1 0,0 1 0,0-1 0,0 0 0,0 0 0,0 0 0,0 1 0,0-1 0,0 1 0,0-1 0,0 0 0,0 0 0,0 0 0,0 1 0,0-2 0,0-5 0,-6-1 0,1-7 0,-6-1 0,4 1 0,0 0 0,-1-1 0,4 1 0,-2-1 0,2 1 0,-4 3 0,5-2 0,-1 2 0,1 0 0,-1-2 0,-3 2 0,0-3 0,0 3 0,0-3 0,-1 7 0,1-7 0,-1 6 0,4-5 0,-2 5 0,2-2 0,0 3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5:34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5:40.2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5:41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5:44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24575,'11'3'0,"-1"4"0,1-3 0,-3 3 0,4 1 0,-5-1 0,0 1 0,1-1 0,-4 0 0,-1 1 0,0-1 0,-2 0 0,2 0 0,-3 0 0,0 0 0,0 1 0,0-1 0,0 0 0,0 0 0,0 0 0,0 0 0,3-3 0,1-4 0,3-4 0,5-4 0,0-3 0,4 2 0,5-8 0,-3 5 0,3-5 0,-5 4 0,0-3 0,-3 8 0,-2-4 0,-4 5 0,1 3 0,-1 1 0,1-1 0,-1 4 0,0-4 0,-3-3 0,2 5 0,-2-5 0,0 7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2:53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0 288 24575,'0'-16'0,"0"-2"0,0 6 0,0-1 0,0-7 0,0 11 0,0-7 0,0 8 0,0-3 0,0-1 0,0 0 0,0-2 0,4 8 0,0-8 0,4 5 0,0-3 0,-1 0 0,1 5 0,-1 3 0,-3-6 0,2 9 0,-2-6 0,3 0 0,0 5 0,-2-9 0,1 11 0,-2-4 0,0 1 0,3 2 0,-4-5 0,5 5 0,-1-5 0,0 5 0,-3-2 0,-1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2:44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 1 24575,'0'42'0,"0"0"0,0-3 0,0 0 0,0 0 0,0 0 0,0-5 0,0-2 0,0-5 0,0 0 0,0 0 0,0-1 0,0-3 0,0 2 0,0-3 0,0 1 0,0 2 0,0-7 0,0 7 0,0-7 0,0 8 0,0-9 0,0 9 0,0-9 0,0 9 0,0-9 0,0 4 0,0-4 0,0-1 0,0 0 0,-3-3 0,2 2 0,-2-3 0,3 1 0,0 2 0,0-3 0,0 5 0,0-1 0,0 0 0,-4 0 0,3-3 0,-2 2 0,3-3 0,0 5 0,0-5 0,0 3 0,0-6 0,0 2 0,0 0 0,0 2 0,0 3 0,0 5 0,0-3 0,-4 7 0,3-3 0,-3 1 0,4 14 0,0-16 0,0 16 0,0-19 0,0 3 0,-4 0 0,3-4 0,-3 9 0,4-9 0,0 9 0,0-8 0,0 7 0,0-7 0,0 3 0,0 0 0,0-8 0,0 7 0,0-7 0,0-1 0,0-1 0,0 1 0,0-4 0,0 7 0,0-6 0,0 13 0,0-12 0,0 13 0,0-11 0,0 0 0,0 4 0,0-8 0,0 3 0,0 1 0,0-4 0,0 4 0,0-5 0,0 0 0,0 1 0,0-1 0,0 0 0,0 1 0,0-1 0,0 0 0,0 1 0,0-1 0,0 1 0,0-1 0,0 0 0,0 5 0,0-4 0,0 7 0,0-7 0,0 2 0,0-2 0,0-1 0,0 1 0,0-1 0,0 0 0,0 0 0,0 0 0,0 1 0,0-1 0,0 1 0,0-1 0,0 0 0,0 0 0,0 0 0,0 1 0,0-2 0,0-5 0,-6-1 0,1-7 0,-6-1 0,4 1 0,0 0 0,-1-1 0,4 1 0,-2-1 0,2 1 0,-4 3 0,5-2 0,-1 2 0,1 0 0,-1-2 0,-3 2 0,0-3 0,0 3 0,0-3 0,-1 7 0,1-7 0,-1 6 0,4-5 0,-2 5 0,2-2 0,0 3 0,1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2:44.9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0 288 24575,'0'-16'0,"0"-2"0,0 6 0,0-1 0,0-7 0,0 11 0,0-7 0,0 8 0,0-3 0,0-1 0,0 0 0,0-2 0,4 8 0,0-8 0,4 5 0,0-3 0,-1 0 0,1 5 0,-1 3 0,-3-6 0,2 9 0,-2-6 0,3 0 0,0 5 0,-2-9 0,1 11 0,-2-4 0,0 1 0,3 2 0,-4-5 0,5 5 0,-1-5 0,0 5 0,-3-2 0,-1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12:20.2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 1 24575,'0'42'0,"0"0"0,0-3 0,0 0 0,0 0 0,0 0 0,0-5 0,0-2 0,0-5 0,0 0 0,0 0 0,0-1 0,0-3 0,0 2 0,0-3 0,0 1 0,0 2 0,0-7 0,0 7 0,0-7 0,0 8 0,0-9 0,0 9 0,0-9 0,0 9 0,0-9 0,0 4 0,0-4 0,0-1 0,0 0 0,-3-3 0,2 2 0,-2-3 0,3 1 0,0 2 0,0-3 0,0 5 0,0-1 0,0 0 0,-4 0 0,3-3 0,-2 2 0,3-3 0,0 5 0,0-5 0,0 3 0,0-6 0,0 2 0,0 0 0,0 2 0,0 3 0,0 5 0,0-3 0,-4 7 0,3-3 0,-3 1 0,4 14 0,0-16 0,0 16 0,0-19 0,0 3 0,-4 0 0,3-4 0,-3 9 0,4-9 0,0 9 0,0-8 0,0 7 0,0-7 0,0 3 0,0 0 0,0-8 0,0 7 0,0-7 0,0-1 0,0-1 0,0 1 0,0-4 0,0 7 0,0-6 0,0 13 0,0-12 0,0 13 0,0-11 0,0 0 0,0 4 0,0-8 0,0 3 0,0 1 0,0-4 0,0 4 0,0-5 0,0 0 0,0 1 0,0-1 0,0 0 0,0 1 0,0-1 0,0 0 0,0 1 0,0-1 0,0 1 0,0-1 0,0 0 0,0 5 0,0-4 0,0 7 0,0-7 0,0 2 0,0-2 0,0-1 0,0 1 0,0-1 0,0 0 0,0 0 0,0 0 0,0 1 0,0-1 0,0 1 0,0-1 0,0 0 0,0 0 0,0 0 0,0 1 0,0-2 0,0-5 0,-6-1 0,1-7 0,-6-1 0,4 1 0,0 0 0,-1-1 0,4 1 0,-2-1 0,2 1 0,-4 3 0,5-2 0,-1 2 0,1 0 0,-1-2 0,-3 2 0,0-3 0,0 3 0,0-3 0,-1 7 0,1-7 0,-1 6 0,4-5 0,-2 5 0,2-2 0,0 3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12:22.1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0 288 24575,'0'-16'0,"0"-2"0,0 6 0,0-1 0,0-7 0,0 11 0,0-7 0,0 8 0,0-3 0,0-1 0,0 0 0,0-2 0,4 8 0,0-8 0,4 5 0,0-3 0,-1 0 0,1 5 0,-1 3 0,-3-6 0,2 9 0,-2-6 0,3 0 0,0 5 0,-2-9 0,1 11 0,-2-4 0,0 1 0,3 2 0,-4-5 0,5 5 0,-1-5 0,0 5 0,-3-2 0,-1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5:37.1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5:31.0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3T22:25:34.0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6406-EDCB-03F3-5032-412D58FCD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07517-0DB7-404B-C24F-17470A8EC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EDD4A-1D6D-02BE-DD1D-5C12B1148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78A9-BFCE-3B45-9BDF-A18D8E9B425D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B9855-5E25-B710-BBC5-0F8090BB5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76373-9B15-0DA1-1D6D-8F8EE912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E9C8-2232-A045-BAFA-58F02C9F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46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AC255-DDF4-63F0-DDAD-33EEC1EF0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778B2-8D48-2B7B-1524-18A26563B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ED5E4-8CC0-2FF8-8AC3-14F75112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78A9-BFCE-3B45-9BDF-A18D8E9B425D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2EF12-6653-EBEB-D875-4BA0A54B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A9289-2A39-55B1-3EFC-56EDE873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E9C8-2232-A045-BAFA-58F02C9F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7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E55441-95CB-B5DE-2DD6-690E42849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693CC-5C2E-C91A-0588-2C54F993B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1618E-147F-ED9B-F6B4-6C3F47EF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78A9-BFCE-3B45-9BDF-A18D8E9B425D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C819A-FA04-666A-AF57-50623DE37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7857C-B55D-B5A6-2B14-3B94C4713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E9C8-2232-A045-BAFA-58F02C9F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1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86E27-B7A7-97A6-81DB-019C29302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F83F7-3AC8-639E-6FFD-AEEED9AD4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EAB83-8F8E-81DF-F0B8-FAB01264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78A9-BFCE-3B45-9BDF-A18D8E9B425D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E3CDA-5761-D72B-57C7-FC5FCD99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3F53-015B-8BC2-0FC9-B4478E880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E9C8-2232-A045-BAFA-58F02C9F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E502-A9EE-283B-4675-80C420F4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F1AFD-8C43-A895-AD3F-CC2A473D5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439CB-6F95-A248-FD25-DF6591488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78A9-BFCE-3B45-9BDF-A18D8E9B425D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093F5-3DE9-9024-3970-E17512F4C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01763-7846-F593-9F35-B8FFEBDE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E9C8-2232-A045-BAFA-58F02C9F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4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08DC-6C38-6E0E-7ECC-0183C6E81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6595A-8B1D-3BC2-0C79-8C870211B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F269B-F043-6EE0-AFA7-290FC7DA6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750CE-1AB4-C170-E015-C5EB830C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78A9-BFCE-3B45-9BDF-A18D8E9B425D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5F914-F249-5F5B-D467-F4A8449C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FAB5E-F804-7523-A3AD-D17FEF92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E9C8-2232-A045-BAFA-58F02C9F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2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12EB-D82D-32B9-2E53-7D0528511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BD0E4-7A80-A658-2C75-6B8ECA715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B905D-ACDF-36AF-A1B9-FFF490082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560B76-34C4-13FC-098D-86A779F348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D1A6F-96AC-B1F0-C79E-82100946E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A50740-59F2-3E21-4D50-0BDAB3E5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78A9-BFCE-3B45-9BDF-A18D8E9B425D}" type="datetimeFigureOut">
              <a:rPr lang="en-US" smtClean="0"/>
              <a:t>9/23/22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0530F-EDC9-086F-B91A-3D734666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A379E4-662C-E9B3-9274-7D97DDFD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E9C8-2232-A045-BAFA-58F02C9F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2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2C33-C70E-119B-191F-3651D460A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E52839-9B2C-F1BA-2FC0-BD58586E1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78A9-BFCE-3B45-9BDF-A18D8E9B425D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F9120-FFEB-AFB6-C3A3-93777BCB0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26D4A5-DCF9-5E98-DFA4-66B04D529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E9C8-2232-A045-BAFA-58F02C9F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2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C5116-A690-C48C-F0A8-C16AA202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78A9-BFCE-3B45-9BDF-A18D8E9B425D}" type="datetimeFigureOut">
              <a:rPr lang="en-US" smtClean="0"/>
              <a:t>9/23/22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8744B3-F056-B491-11E6-E265261EA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85B05-E4B7-0FDE-7307-3D843266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E9C8-2232-A045-BAFA-58F02C9F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6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962F-0249-553E-6C46-30043765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90CBE-D18C-CF9C-751C-11CB68426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A2339-7B7C-27A8-597E-A161C047E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69DAF-A0FC-5175-C75E-2BC21BF1D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78A9-BFCE-3B45-9BDF-A18D8E9B425D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7EC62-76FE-0AB0-F84A-C830382EA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9A128-8A06-AC8F-C5B1-9650F66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E9C8-2232-A045-BAFA-58F02C9F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E5D4-F626-7D45-7D74-B6E6F4A6F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8B9ACC-D86C-74AC-42C1-7BD1D296B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69C62-7687-6E8F-BB81-DFCA300A0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9AE70-A2B5-E980-A864-750B7A32E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78A9-BFCE-3B45-9BDF-A18D8E9B425D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41913-8F2C-5598-5E4B-8990AED8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075FA-DAB2-62C1-4633-04C3D814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EE9C8-2232-A045-BAFA-58F02C9F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2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7649C-C13E-DF67-9F31-BC79F27D0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29053-502A-E480-049C-01CCA17FC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6D055-34A4-494B-E35E-A7065A1D6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078A9-BFCE-3B45-9BDF-A18D8E9B425D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17E96-3D1C-20A1-EFDB-9E49BE1FD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3E849-D7BD-BF81-0D82-7E310C8F2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E9C8-2232-A045-BAFA-58F02C9F7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3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8.xml"/><Relationship Id="rId18" Type="http://schemas.openxmlformats.org/officeDocument/2006/relationships/customXml" Target="../ink/ink13.xml"/><Relationship Id="rId3" Type="http://schemas.openxmlformats.org/officeDocument/2006/relationships/image" Target="../media/image1.png"/><Relationship Id="rId7" Type="http://schemas.openxmlformats.org/officeDocument/2006/relationships/customXml" Target="../ink/ink4.xml"/><Relationship Id="rId12" Type="http://schemas.openxmlformats.org/officeDocument/2006/relationships/image" Target="../media/image4.png"/><Relationship Id="rId17" Type="http://schemas.openxmlformats.org/officeDocument/2006/relationships/customXml" Target="../ink/ink12.xml"/><Relationship Id="rId2" Type="http://schemas.openxmlformats.org/officeDocument/2006/relationships/customXml" Target="../ink/ink1.xml"/><Relationship Id="rId16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5" Type="http://schemas.openxmlformats.org/officeDocument/2006/relationships/image" Target="../media/image2.png"/><Relationship Id="rId15" Type="http://schemas.openxmlformats.org/officeDocument/2006/relationships/customXml" Target="../ink/ink10.xml"/><Relationship Id="rId10" Type="http://schemas.openxmlformats.org/officeDocument/2006/relationships/customXml" Target="../ink/ink6.xml"/><Relationship Id="rId19" Type="http://schemas.openxmlformats.org/officeDocument/2006/relationships/image" Target="../media/image5.png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customXml" Target="../ink/ink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2DC96A9B-0A43-4328-5B8C-8920810A7F4B}"/>
              </a:ext>
            </a:extLst>
          </p:cNvPr>
          <p:cNvGrpSpPr/>
          <p:nvPr/>
        </p:nvGrpSpPr>
        <p:grpSpPr>
          <a:xfrm>
            <a:off x="9166978" y="4708235"/>
            <a:ext cx="129600" cy="775080"/>
            <a:chOff x="8630397" y="3527883"/>
            <a:chExt cx="129600" cy="77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87AC358-E488-B91B-4EF5-109CDB981478}"/>
                    </a:ext>
                  </a:extLst>
                </p14:cNvPr>
                <p14:cNvContentPartPr/>
                <p14:nvPr/>
              </p14:nvContentPartPr>
              <p14:xfrm>
                <a:off x="8630397" y="3527883"/>
                <a:ext cx="66960" cy="741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87AC358-E488-B91B-4EF5-109CDB98147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612757" y="3510243"/>
                  <a:ext cx="102600" cy="77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E24CA9A-BCC4-A5C0-5EE9-97A01931A10E}"/>
                    </a:ext>
                  </a:extLst>
                </p14:cNvPr>
                <p14:cNvContentPartPr/>
                <p14:nvPr/>
              </p14:nvContentPartPr>
              <p14:xfrm>
                <a:off x="8712477" y="4198923"/>
                <a:ext cx="47520" cy="104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E24CA9A-BCC4-A5C0-5EE9-97A01931A10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94477" y="4180923"/>
                  <a:ext cx="83160" cy="13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7101A7E-34D9-C337-49A5-BF72F98C175C}"/>
              </a:ext>
            </a:extLst>
          </p:cNvPr>
          <p:cNvGrpSpPr/>
          <p:nvPr/>
        </p:nvGrpSpPr>
        <p:grpSpPr>
          <a:xfrm>
            <a:off x="9143353" y="2386640"/>
            <a:ext cx="129600" cy="775080"/>
            <a:chOff x="8630397" y="3527883"/>
            <a:chExt cx="129600" cy="77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B2927D2-ED98-66FD-DAAF-51A371A2B58C}"/>
                    </a:ext>
                  </a:extLst>
                </p14:cNvPr>
                <p14:cNvContentPartPr/>
                <p14:nvPr/>
              </p14:nvContentPartPr>
              <p14:xfrm>
                <a:off x="8630397" y="3527883"/>
                <a:ext cx="66960" cy="741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B2927D2-ED98-66FD-DAAF-51A371A2B58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612757" y="3510243"/>
                  <a:ext cx="102600" cy="77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E26AE23-FF53-7297-5835-0BE94FCE0B78}"/>
                    </a:ext>
                  </a:extLst>
                </p14:cNvPr>
                <p14:cNvContentPartPr/>
                <p14:nvPr/>
              </p14:nvContentPartPr>
              <p14:xfrm>
                <a:off x="8712477" y="4198923"/>
                <a:ext cx="47520" cy="1040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E26AE23-FF53-7297-5835-0BE94FCE0B7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94477" y="4180923"/>
                  <a:ext cx="83160" cy="1396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A3CF009-C9BF-B04A-5051-3EE6788533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533" y="457330"/>
            <a:ext cx="4433732" cy="56677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55BFD9-A1BB-9B58-DA71-41479A0611FC}"/>
              </a:ext>
            </a:extLst>
          </p:cNvPr>
          <p:cNvSpPr txBox="1"/>
          <p:nvPr/>
        </p:nvSpPr>
        <p:spPr>
          <a:xfrm>
            <a:off x="8437495" y="890755"/>
            <a:ext cx="1077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Raw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D28D83-377C-B4E8-AC1E-FAD207AAD8AA}"/>
              </a:ext>
            </a:extLst>
          </p:cNvPr>
          <p:cNvSpPr txBox="1"/>
          <p:nvPr/>
        </p:nvSpPr>
        <p:spPr>
          <a:xfrm>
            <a:off x="7792127" y="2024337"/>
            <a:ext cx="1723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Raw digital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E44461-EC17-310A-142D-9F3194DEB270}"/>
              </a:ext>
            </a:extLst>
          </p:cNvPr>
          <p:cNvSpPr txBox="1"/>
          <p:nvPr/>
        </p:nvSpPr>
        <p:spPr>
          <a:xfrm>
            <a:off x="7891898" y="3157919"/>
            <a:ext cx="1623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Processed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164536-DC30-E997-F29E-B369F27CAD9D}"/>
              </a:ext>
            </a:extLst>
          </p:cNvPr>
          <p:cNvSpPr txBox="1"/>
          <p:nvPr/>
        </p:nvSpPr>
        <p:spPr>
          <a:xfrm>
            <a:off x="7439017" y="4291501"/>
            <a:ext cx="2076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Quantitative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A0B3F0-B60D-CDDA-0C0C-C3DB4DCEE642}"/>
              </a:ext>
            </a:extLst>
          </p:cNvPr>
          <p:cNvSpPr txBox="1"/>
          <p:nvPr/>
        </p:nvSpPr>
        <p:spPr>
          <a:xfrm>
            <a:off x="7722428" y="5425083"/>
            <a:ext cx="179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Research reports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0B12E6-8F7D-6F0F-5D18-6F00A2BFDA7C}"/>
              </a:ext>
            </a:extLst>
          </p:cNvPr>
          <p:cNvGrpSpPr/>
          <p:nvPr/>
        </p:nvGrpSpPr>
        <p:grpSpPr>
          <a:xfrm>
            <a:off x="9154378" y="3527883"/>
            <a:ext cx="129600" cy="775080"/>
            <a:chOff x="8630397" y="3527883"/>
            <a:chExt cx="129600" cy="77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47F4E02-9AD4-009C-E946-A9895672ED11}"/>
                    </a:ext>
                  </a:extLst>
                </p14:cNvPr>
                <p14:cNvContentPartPr/>
                <p14:nvPr/>
              </p14:nvContentPartPr>
              <p14:xfrm>
                <a:off x="8630397" y="3527883"/>
                <a:ext cx="66960" cy="741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47F4E02-9AD4-009C-E946-A9895672ED1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612757" y="3510243"/>
                  <a:ext cx="102600" cy="77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A7680F6-8165-4FC9-C728-E71F3BCAEC39}"/>
                    </a:ext>
                  </a:extLst>
                </p14:cNvPr>
                <p14:cNvContentPartPr/>
                <p14:nvPr/>
              </p14:nvContentPartPr>
              <p14:xfrm>
                <a:off x="8712477" y="4198923"/>
                <a:ext cx="47520" cy="104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A7680F6-8165-4FC9-C728-E71F3BCAEC3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94477" y="4180923"/>
                  <a:ext cx="83160" cy="139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48ABF76-9727-E60C-201D-A31AD7835DF5}"/>
              </a:ext>
            </a:extLst>
          </p:cNvPr>
          <p:cNvSpPr txBox="1"/>
          <p:nvPr/>
        </p:nvSpPr>
        <p:spPr>
          <a:xfrm>
            <a:off x="9644771" y="832436"/>
            <a:ext cx="2007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Unaltered analog data</a:t>
            </a:r>
          </a:p>
          <a:p>
            <a:r>
              <a:rPr lang="en-US" sz="1200" dirty="0">
                <a:latin typeface="Times" pitchFamily="2" charset="0"/>
              </a:rPr>
              <a:t>(e.g., paper surveys)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98562F-815F-149C-E4A0-73CC1AE2A1CE}"/>
              </a:ext>
            </a:extLst>
          </p:cNvPr>
          <p:cNvSpPr txBox="1"/>
          <p:nvPr/>
        </p:nvSpPr>
        <p:spPr>
          <a:xfrm>
            <a:off x="9634424" y="1917559"/>
            <a:ext cx="202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Data in their most basic digital form (e.g., videos or experiment software output)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DF174C-F7E9-A7E1-BCC6-2BF6319AB18D}"/>
              </a:ext>
            </a:extLst>
          </p:cNvPr>
          <p:cNvSpPr txBox="1"/>
          <p:nvPr/>
        </p:nvSpPr>
        <p:spPr>
          <a:xfrm>
            <a:off x="9657950" y="3085785"/>
            <a:ext cx="202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Data after initial cleaning and preprocessing (e.g., spreadsheets)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840794-78E8-C634-D77F-95A46CF0342F}"/>
              </a:ext>
            </a:extLst>
          </p:cNvPr>
          <p:cNvSpPr txBox="1"/>
          <p:nvPr/>
        </p:nvSpPr>
        <p:spPr>
          <a:xfrm>
            <a:off x="9657950" y="4250943"/>
            <a:ext cx="202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Figures, tables, and numeric values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9B1B79-7833-FFDB-8784-F5F88B7B2B8C}"/>
              </a:ext>
            </a:extLst>
          </p:cNvPr>
          <p:cNvSpPr txBox="1"/>
          <p:nvPr/>
        </p:nvSpPr>
        <p:spPr>
          <a:xfrm>
            <a:off x="9644771" y="5485888"/>
            <a:ext cx="202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Papers, posters, slides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87463C-937E-4973-7E03-CED82C8E844F}"/>
              </a:ext>
            </a:extLst>
          </p:cNvPr>
          <p:cNvSpPr txBox="1"/>
          <p:nvPr/>
        </p:nvSpPr>
        <p:spPr>
          <a:xfrm>
            <a:off x="8589258" y="4926284"/>
            <a:ext cx="122334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Dissemination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DC5918-024B-9E22-B68E-BDE5EA2BD4E8}"/>
              </a:ext>
            </a:extLst>
          </p:cNvPr>
          <p:cNvSpPr txBox="1"/>
          <p:nvPr/>
        </p:nvSpPr>
        <p:spPr>
          <a:xfrm>
            <a:off x="8813679" y="3758683"/>
            <a:ext cx="77450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Analysis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F7D3BB-45B8-20FF-B071-882517B03274}"/>
              </a:ext>
            </a:extLst>
          </p:cNvPr>
          <p:cNvSpPr txBox="1"/>
          <p:nvPr/>
        </p:nvSpPr>
        <p:spPr>
          <a:xfrm>
            <a:off x="8721314" y="2591081"/>
            <a:ext cx="95923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Processing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8AA62A-E6D5-2D13-A60D-D542B162F3E4}"/>
              </a:ext>
            </a:extLst>
          </p:cNvPr>
          <p:cNvSpPr txBox="1"/>
          <p:nvPr/>
        </p:nvSpPr>
        <p:spPr>
          <a:xfrm>
            <a:off x="8695730" y="1464575"/>
            <a:ext cx="101040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Digitization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3B08C6E-2C5A-5E33-814F-A9628219D686}"/>
                  </a:ext>
                </a:extLst>
              </p14:cNvPr>
              <p14:cNvContentPartPr/>
              <p14:nvPr/>
            </p14:nvContentPartPr>
            <p14:xfrm>
              <a:off x="9208695" y="1793403"/>
              <a:ext cx="360" cy="3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3B08C6E-2C5A-5E33-814F-A9628219D68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190695" y="1775763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EC6372EF-AEE4-D918-BFDF-31C39194D8F2}"/>
              </a:ext>
            </a:extLst>
          </p:cNvPr>
          <p:cNvGrpSpPr/>
          <p:nvPr/>
        </p:nvGrpSpPr>
        <p:grpSpPr>
          <a:xfrm>
            <a:off x="9157215" y="1281483"/>
            <a:ext cx="116640" cy="749160"/>
            <a:chOff x="9188037" y="1281483"/>
            <a:chExt cx="116640" cy="74916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0A0A9D6-7A32-712C-5BE2-0687388EA304}"/>
                </a:ext>
              </a:extLst>
            </p:cNvPr>
            <p:cNvGrpSpPr/>
            <p:nvPr/>
          </p:nvGrpSpPr>
          <p:grpSpPr>
            <a:xfrm>
              <a:off x="9221877" y="1281483"/>
              <a:ext cx="9720" cy="178920"/>
              <a:chOff x="9221877" y="1281483"/>
              <a:chExt cx="9720" cy="1789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3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C59FCFFB-7A5A-8953-DACA-692F682A3404}"/>
                      </a:ext>
                    </a:extLst>
                  </p14:cNvPr>
                  <p14:cNvContentPartPr/>
                  <p14:nvPr/>
                </p14:nvContentPartPr>
                <p14:xfrm>
                  <a:off x="9221877" y="1281483"/>
                  <a:ext cx="360" cy="360"/>
                </p14:xfrm>
              </p:contentPart>
            </mc:Choice>
            <mc:Fallback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C59FCFFB-7A5A-8953-DACA-692F682A3404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9203877" y="126348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7E23F3C5-4C3F-0024-6B47-6446EC8670F6}"/>
                      </a:ext>
                    </a:extLst>
                  </p14:cNvPr>
                  <p14:cNvContentPartPr/>
                  <p14:nvPr/>
                </p14:nvContentPartPr>
                <p14:xfrm>
                  <a:off x="9228717" y="1376163"/>
                  <a:ext cx="360" cy="360"/>
                </p14:xfrm>
              </p:contentPart>
            </mc:Choice>
            <mc:Fallback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7E23F3C5-4C3F-0024-6B47-6446EC8670F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9210717" y="135816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5EB00945-D486-6C27-0069-C9FE57C620FA}"/>
                      </a:ext>
                    </a:extLst>
                  </p14:cNvPr>
                  <p14:cNvContentPartPr/>
                  <p14:nvPr/>
                </p14:nvContentPartPr>
                <p14:xfrm>
                  <a:off x="9231237" y="1460043"/>
                  <a:ext cx="360" cy="360"/>
                </p14:xfrm>
              </p:contentPart>
            </mc:Choice>
            <mc:Fallback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5EB00945-D486-6C27-0069-C9FE57C620FA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9213237" y="144204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19E31A4-42DF-0017-DADD-916D47A16615}"/>
                </a:ext>
              </a:extLst>
            </p:cNvPr>
            <p:cNvGrpSpPr/>
            <p:nvPr/>
          </p:nvGrpSpPr>
          <p:grpSpPr>
            <a:xfrm>
              <a:off x="9188037" y="1908243"/>
              <a:ext cx="116640" cy="122400"/>
              <a:chOff x="9188037" y="1908243"/>
              <a:chExt cx="116640" cy="1224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6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5BDAFCE1-A6D4-BBA5-1129-2A49A9D78EDA}"/>
                      </a:ext>
                    </a:extLst>
                  </p14:cNvPr>
                  <p14:cNvContentPartPr/>
                  <p14:nvPr/>
                </p14:nvContentPartPr>
                <p14:xfrm>
                  <a:off x="9243117" y="1908243"/>
                  <a:ext cx="360" cy="360"/>
                </p14:xfrm>
              </p:contentPart>
            </mc:Choice>
            <mc:Fallback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5BDAFCE1-A6D4-BBA5-1129-2A49A9D78EDA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9225477" y="189060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EB3C6BB9-4834-F5B8-759F-061D6EF27F8D}"/>
                      </a:ext>
                    </a:extLst>
                  </p14:cNvPr>
                  <p14:cNvContentPartPr/>
                  <p14:nvPr/>
                </p14:nvContentPartPr>
                <p14:xfrm>
                  <a:off x="9240597" y="2006883"/>
                  <a:ext cx="360" cy="360"/>
                </p14:xfrm>
              </p:contentPart>
            </mc:Choice>
            <mc:Fallback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EB3C6BB9-4834-F5B8-759F-061D6EF27F8D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9222597" y="198924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">
                <p14:nvContentPartPr>
                  <p14:cNvPr id="74" name="Ink 73">
                    <a:extLst>
                      <a:ext uri="{FF2B5EF4-FFF2-40B4-BE49-F238E27FC236}">
                        <a16:creationId xmlns:a16="http://schemas.microsoft.com/office/drawing/2014/main" id="{3FA3AC02-B9D0-092F-D3BE-74EEA50CA8A7}"/>
                      </a:ext>
                    </a:extLst>
                  </p14:cNvPr>
                  <p14:cNvContentPartPr/>
                  <p14:nvPr/>
                </p14:nvContentPartPr>
                <p14:xfrm>
                  <a:off x="9188037" y="1970883"/>
                  <a:ext cx="116640" cy="59760"/>
                </p14:xfrm>
              </p:contentPart>
            </mc:Choice>
            <mc:Fallback>
              <p:pic>
                <p:nvPicPr>
                  <p:cNvPr id="74" name="Ink 73">
                    <a:extLst>
                      <a:ext uri="{FF2B5EF4-FFF2-40B4-BE49-F238E27FC236}">
                        <a16:creationId xmlns:a16="http://schemas.microsoft.com/office/drawing/2014/main" id="{3FA3AC02-B9D0-092F-D3BE-74EEA50CA8A7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9170397" y="1952883"/>
                    <a:ext cx="152280" cy="95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74804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104A1ECB-67C3-30CE-E883-8FF1A5737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01" y="258770"/>
            <a:ext cx="3816679" cy="195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926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69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Michael C. Frank</cp:lastModifiedBy>
  <cp:revision>1</cp:revision>
  <dcterms:created xsi:type="dcterms:W3CDTF">2022-09-23T22:09:15Z</dcterms:created>
  <dcterms:modified xsi:type="dcterms:W3CDTF">2022-09-23T22:26:11Z</dcterms:modified>
</cp:coreProperties>
</file>