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62"/>
  </p:normalViewPr>
  <p:slideViewPr>
    <p:cSldViewPr snapToGrid="0">
      <p:cViewPr>
        <p:scale>
          <a:sx n="156" d="100"/>
          <a:sy n="156" d="100"/>
        </p:scale>
        <p:origin x="-72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06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24575,'24'-1'0,"2"0"0,0 0 0,-2 0 0,-6 0 0,-8 1 0,-1-1 0,1 1 0,0 0 0,9 0 0,0 1 0,0-1 0,-4 1 0,-8-1 0,-2 0 0,2 1 0,7 0 0,3 1 0,-1 0 0,-4-1 0,-6 0 0,0-1 0,3 0 0,-1 0 0,-1 0 0,-3 0 0,-2 0 0,1 0 0,0 0 0,0 0 0,1 0 0,3 0 0,-3 0 0,3 0 0,-2 0 0,2 0 0,-2 0 0,0-1 0,-3-1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3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24575,'0'8'0,"0"-1"0,0-3 0,0 0 0,0 0 0,0 1 0,0 5 0,0-3 0,0 5 0,0-1 0,0 5 0,0 0 0,0 0 0,0-1 0,0-5 0,0-2 0,0-3 0,0 3 0,0-2 0,0 6 0,0-1 0,0 6 0,0-7 0,0 1 0,0-8 0,0 3 0,0 0 0,0 3 0,0 2 0,0-3 0,0 4 0,2-5 0,1 4 0,1 0 0,2 0 0,0-1 0,0-2 0,2 2 0,2 3 0,1 0 0,0 2 0,1-3 0,-1-1 0,-1 0 0,-1 2 0,-1-1 0,0-1 0,-1-2 0,0-2 0,3-1 0,-1 1 0,3 3 0,1 1 0,1 2 0,2 1 0,0 0 0,-1-1 0,-4-2 0,-4-3 0,-3-3 0,-1-1 0,0 1 0,2 1 0,1 2 0,0 1 0,1-1 0,0 2 0,-2 0 0,1 0 0,0 2 0,1 0 0,1 1 0,1 1 0,-1-1 0,1 2 0,-4-5 0,2 3 0,-3-2 0,1 4 0,0 2 0,1-1 0,0 0 0,-1 1 0,-1-1 0,-1 0 0,0 0 0,1 1 0,0-1 0,-1 1 0,1 2 0,-2 2 0,1 0 0,-1 1 0,0-1 0,0-2 0,-1-1 0,-1-1 0,0-1 0,0 2 0,0 2 0,0 1 0,0 1 0,0 0 0,0 0 0,0 1 0,0-1 0,0 1 0,-2 0 0,-2-1 0,-3 2 0,-1-3 0,-1 0 0,-1 4 0,-1 0 0,-2 1 0,2-4 0,2-2 0,3-3 0,-1-1 0,1 1 0,-2-3 0,0 0 0,0 0 0,-1 1 0,-1 2 0,-3 2 0,-1 2 0,-1 2 0,0 1 0,0 2 0,-2 0 0,0-2 0,2-1 0,1-2 0,2-2 0,2-1 0,-1-2 0,2 1 0,0-1 0,1-1 0,-1-1 0,3 0 0,-2 0 0,5-4 0,-1 0 0,2-8 0,0 3 0,0 2 0,0 4 0,0 3 0,-1 2 0,2 0 0,-2 2 0,1 3 0,0 0 0,-2 3 0,2 0 0,0 0 0,0-1 0,2-2 0,0-4 0,0-3 0,0 0 0,0 0 0,0 1 0,-1 1 0,-2 4 0,1-8 0,0 2 0,2-8 0,0 1 0,0 0 0,0-1 0,0-3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08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21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78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31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71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08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48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9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0.5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1.00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7.06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24575,'22'0'0,"5"0"0,-2 0 0,8 0 0,-3 0 0,5 0 0,-1 0 0,-4 0 0,4 0 0,1 0 0,-14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24575,'23'0'0,"6"0"0,1 0 0,5 0 0,-1 0 0,-4 0 0,-1 0 0,-10 0 0,4 0 0,-11 0 0,3 0 0,-9 0 0,1 0 0,-1 0 0,-2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63" Type="http://schemas.openxmlformats.org/officeDocument/2006/relationships/customXml" Target="../ink/ink54.xml"/><Relationship Id="rId68" Type="http://schemas.openxmlformats.org/officeDocument/2006/relationships/customXml" Target="../ink/ink59.xml"/><Relationship Id="rId2" Type="http://schemas.openxmlformats.org/officeDocument/2006/relationships/image" Target="../media/image2.jpg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66" Type="http://schemas.openxmlformats.org/officeDocument/2006/relationships/customXml" Target="../ink/ink57.xml"/><Relationship Id="rId5" Type="http://schemas.openxmlformats.org/officeDocument/2006/relationships/customXml" Target="../ink/ink2.xml"/><Relationship Id="rId61" Type="http://schemas.openxmlformats.org/officeDocument/2006/relationships/customXml" Target="../ink/ink52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customXml" Target="../ink/ink60.xml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72" Type="http://schemas.openxmlformats.org/officeDocument/2006/relationships/customXml" Target="../ink/ink63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50.xml"/><Relationship Id="rId67" Type="http://schemas.openxmlformats.org/officeDocument/2006/relationships/customXml" Target="../ink/ink58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62" Type="http://schemas.openxmlformats.org/officeDocument/2006/relationships/customXml" Target="../ink/ink53.xml"/><Relationship Id="rId70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image" Target="../media/image6.png"/><Relationship Id="rId31" Type="http://schemas.openxmlformats.org/officeDocument/2006/relationships/customXml" Target="../ink/ink23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51.xml"/><Relationship Id="rId65" Type="http://schemas.openxmlformats.org/officeDocument/2006/relationships/customXml" Target="../ink/ink56.xml"/><Relationship Id="rId73" Type="http://schemas.openxmlformats.org/officeDocument/2006/relationships/customXml" Target="../ink/ink64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30.xml"/><Relationship Id="rId34" Type="http://schemas.openxmlformats.org/officeDocument/2006/relationships/image" Target="../media/image9.png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" Type="http://schemas.openxmlformats.org/officeDocument/2006/relationships/customXml" Target="../ink/ink3.xml"/><Relationship Id="rId71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33.png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102.xml"/><Relationship Id="rId50" Type="http://schemas.openxmlformats.org/officeDocument/2006/relationships/image" Target="../media/image46.png"/><Relationship Id="rId55" Type="http://schemas.openxmlformats.org/officeDocument/2006/relationships/image" Target="../media/image49.png"/><Relationship Id="rId63" Type="http://schemas.openxmlformats.org/officeDocument/2006/relationships/customXml" Target="../ink/ink109.xml"/><Relationship Id="rId68" Type="http://schemas.openxmlformats.org/officeDocument/2006/relationships/image" Target="../media/image55.png"/><Relationship Id="rId2" Type="http://schemas.openxmlformats.org/officeDocument/2006/relationships/customXml" Target="../ink/ink79.xml"/><Relationship Id="rId16" Type="http://schemas.openxmlformats.org/officeDocument/2006/relationships/customXml" Target="../ink/ink85.xml"/><Relationship Id="rId29" Type="http://schemas.openxmlformats.org/officeDocument/2006/relationships/customXml" Target="../ink/ink92.xml"/><Relationship Id="rId11" Type="http://schemas.openxmlformats.org/officeDocument/2006/relationships/image" Target="../media/image28.png"/><Relationship Id="rId24" Type="http://schemas.openxmlformats.org/officeDocument/2006/relationships/customXml" Target="../ink/ink89.xml"/><Relationship Id="rId32" Type="http://schemas.openxmlformats.org/officeDocument/2006/relationships/image" Target="../media/image37.png"/><Relationship Id="rId37" Type="http://schemas.openxmlformats.org/officeDocument/2006/relationships/customXml" Target="../ink/ink97.xml"/><Relationship Id="rId40" Type="http://schemas.openxmlformats.org/officeDocument/2006/relationships/image" Target="../media/image41.png"/><Relationship Id="rId45" Type="http://schemas.openxmlformats.org/officeDocument/2006/relationships/customXml" Target="../ink/ink101.xml"/><Relationship Id="rId53" Type="http://schemas.openxmlformats.org/officeDocument/2006/relationships/image" Target="../media/image48.png"/><Relationship Id="rId58" Type="http://schemas.openxmlformats.org/officeDocument/2006/relationships/customXml" Target="../ink/ink107.xml"/><Relationship Id="rId66" Type="http://schemas.openxmlformats.org/officeDocument/2006/relationships/image" Target="../media/image54.png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36.png"/><Relationship Id="rId30" Type="http://schemas.openxmlformats.org/officeDocument/2006/relationships/customXml" Target="../ink/ink93.xml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image" Target="../media/image45.png"/><Relationship Id="rId56" Type="http://schemas.openxmlformats.org/officeDocument/2006/relationships/customXml" Target="../ink/ink106.xml"/><Relationship Id="rId64" Type="http://schemas.openxmlformats.org/officeDocument/2006/relationships/image" Target="../media/image26.png"/><Relationship Id="rId69" Type="http://schemas.openxmlformats.org/officeDocument/2006/relationships/customXml" Target="../ink/ink112.xml"/><Relationship Id="rId51" Type="http://schemas.openxmlformats.org/officeDocument/2006/relationships/image" Target="../media/image47.png"/><Relationship Id="rId3" Type="http://schemas.openxmlformats.org/officeDocument/2006/relationships/image" Target="../media/image24.png"/><Relationship Id="rId12" Type="http://schemas.openxmlformats.org/officeDocument/2006/relationships/customXml" Target="../ink/ink83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customXml" Target="../ink/ink95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image" Target="../media/image51.png"/><Relationship Id="rId67" Type="http://schemas.openxmlformats.org/officeDocument/2006/relationships/customXml" Target="../ink/ink111.xml"/><Relationship Id="rId20" Type="http://schemas.openxmlformats.org/officeDocument/2006/relationships/customXml" Target="../ink/ink87.xml"/><Relationship Id="rId41" Type="http://schemas.openxmlformats.org/officeDocument/2006/relationships/customXml" Target="../ink/ink99.xml"/><Relationship Id="rId54" Type="http://schemas.openxmlformats.org/officeDocument/2006/relationships/customXml" Target="../ink/ink105.xml"/><Relationship Id="rId62" Type="http://schemas.openxmlformats.org/officeDocument/2006/relationships/image" Target="../media/image53.png"/><Relationship Id="rId7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91.xml"/><Relationship Id="rId36" Type="http://schemas.openxmlformats.org/officeDocument/2006/relationships/image" Target="../media/image39.png"/><Relationship Id="rId49" Type="http://schemas.openxmlformats.org/officeDocument/2006/relationships/customXml" Target="../ink/ink103.xml"/><Relationship Id="rId57" Type="http://schemas.openxmlformats.org/officeDocument/2006/relationships/image" Target="../media/image50.png"/><Relationship Id="rId10" Type="http://schemas.openxmlformats.org/officeDocument/2006/relationships/customXml" Target="../ink/ink82.xml"/><Relationship Id="rId31" Type="http://schemas.openxmlformats.org/officeDocument/2006/relationships/customXml" Target="../ink/ink94.xml"/><Relationship Id="rId44" Type="http://schemas.openxmlformats.org/officeDocument/2006/relationships/image" Target="../media/image43.png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customXml" Target="../ink/ink110.xml"/><Relationship Id="rId4" Type="http://schemas.openxmlformats.org/officeDocument/2006/relationships/customXml" Target="../ink/ink80.xml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customXml" Target="../ink/ink86.xml"/><Relationship Id="rId39" Type="http://schemas.openxmlformats.org/officeDocument/2006/relationships/customXml" Target="../ink/ink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4704"/>
          <a:stretch/>
        </p:blipFill>
        <p:spPr>
          <a:xfrm>
            <a:off x="3770334" y="337459"/>
            <a:ext cx="1200374" cy="42324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47906" y="5252757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25816" y="32853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F92083-15A7-4BDE-E520-9551DBE9318E}"/>
              </a:ext>
            </a:extLst>
          </p:cNvPr>
          <p:cNvGrpSpPr/>
          <p:nvPr/>
        </p:nvGrpSpPr>
        <p:grpSpPr>
          <a:xfrm>
            <a:off x="7552221" y="3329392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3574728"/>
              <a:ext cx="5486400" cy="7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3556728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3481992"/>
              <a:ext cx="11160" cy="27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5592" y="3464352"/>
                <a:ext cx="46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3501648"/>
              <a:ext cx="360" cy="231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3484008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3509208"/>
              <a:ext cx="360" cy="246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3491568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3556368"/>
              <a:ext cx="11520" cy="23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840" y="3538728"/>
                <a:ext cx="4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3450168"/>
              <a:ext cx="5760" cy="26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8360" y="3432528"/>
                <a:ext cx="4140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7224" y="204213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50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6824" y="2462256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of 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Zero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37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7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96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296" y="4200841"/>
                <a:ext cx="21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93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976" y="352728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84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633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936" y="4209121"/>
                <a:ext cx="209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73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58976" y="3780361"/>
                <a:ext cx="192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without a true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Individual measures (including measurement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blipFill>
                <a:blip r:embed="rId62"/>
                <a:stretch>
                  <a:fillRect l="-227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14:cNvPr>
              <p14:cNvContentPartPr/>
              <p14:nvPr/>
            </p14:nvContentPartPr>
            <p14:xfrm>
              <a:off x="2992474" y="2277360"/>
              <a:ext cx="14580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4474" y="2259720"/>
                <a:ext cx="18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14:cNvPr>
              <p14:cNvContentPartPr/>
              <p14:nvPr/>
            </p14:nvContentPartPr>
            <p14:xfrm>
              <a:off x="2989594" y="1841040"/>
              <a:ext cx="158760" cy="88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71594" y="1823040"/>
                <a:ext cx="1944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14:cNvPr>
              <p14:cNvContentPartPr/>
              <p14:nvPr/>
            </p14:nvContentPartPr>
            <p14:xfrm>
              <a:off x="3029914" y="2087280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274" y="2069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14:cNvPr>
              <p14:cNvContentPartPr/>
              <p14:nvPr/>
            </p14:nvContentPartPr>
            <p14:xfrm>
              <a:off x="3030437" y="2157411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797" y="2139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14:cNvPr>
              <p14:cNvContentPartPr/>
              <p14:nvPr/>
            </p14:nvContentPartPr>
            <p14:xfrm>
              <a:off x="3040157" y="2225811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22517" y="220781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79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4</cp:revision>
  <dcterms:created xsi:type="dcterms:W3CDTF">2022-09-20T23:19:18Z</dcterms:created>
  <dcterms:modified xsi:type="dcterms:W3CDTF">2022-12-08T20:43:32Z</dcterms:modified>
</cp:coreProperties>
</file>