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7:58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24575,'0'15'0,"0"4"0,0 3 0,0 0 0,5 9 0,-4-7 0,7 8 0,-3 12 0,0-12 0,0 12 0,-5-18 0,4 1 0,-3 0 0,7 0 0,-3 0 0,0 0 0,3 0 0,-3 5 0,4 1 0,1 6 0,0 6 0,0-4 0,-4 10 0,-2-5 0,-4 1 0,0 4 0,0-10 0,0 21 0,0-19 0,0 14 0,0-12 0,0-5 0,5 11 0,-4 10 0,4-11 0,-5 22 0,0-23 0,0 42 0,0-37 0,0 43 0,0-41 0,0 20 0,0-8 0,5 0 0,-4-7 0,4 5 0,-5-12 0,0 6 0,0-7 0,0 29 0,0-21 0,0 22 0,0-31 0,0 1 0,0 0 0,0-1 0,0 1 0,0 6 0,0-4 0,0 4 0,0 0 0,0-5 0,5 13 0,-4-13 0,4-1 0,-5-2 0,0-10 0,0 4 0,0-6 0,0-5 0,0 3 0,0-9 0,0 0 0,0-2 0,0-4 0,0 0 0,0 4 0,0-4 0,0 5 0,0-1 0,-4 1 0,3 0 0,-7 5 0,3-4 0,0 10 0,-3-10 0,7 10 0,-3-10 0,4 4 0,0-5 0,0 0 0,0 5 0,0-4 0,0 16 0,0-9 0,0 10 0,0-6 0,0 0 0,0-5 0,0-7 0,0-6 0,0-5 0,0-3 0,0-2 0,0-4 0,0 1 0,-4 15 0,3-3 0,-6 14 0,6-2 0,-3 2 0,0 0 0,3 3 0,-3-3 0,4-1 0,0 5 0,0-10 0,0 4 0,0-5 0,0 0 0,0 5 0,-4-4 0,3 4 0,-3 1 0,0-5 0,3 4 0,-3-6 0,0-3 0,3 2 0,-2-11 0,3 9 0,0-14 0,0 6 0,0-8 0,0 0 0,0 1 0,0-1 0,0 4 0,0 2 0,0 3 0,0 5 0,0-7 0,0 6 0,0-12 0,0 3 0,0-3 0,0-1 0,-4 0 0,4 1 0,-4-1 0,4 0 0,0 1 0,-3 2 0,2-1 0,-2 1 0,3-3 0,0 0 0,0 0 0,0 0 0,0 5 0,0 0 0,0 0 0,0 3 0,0-6 0,0 2 0,0-3 0,0-1 0,0 0 0,0 0 0,0 1 0,0 3 0,0 11 0,0 2 0,0 8 0,0-6 0,0 1 0,0-5 0,0-1 0,0-4 0,0-5 0,0-1 0,0-3 0,0-1 0,0 4 0,0 11 0,0 2 0,0 13 0,-4-4 0,11-11 0,8-5 0,15-17 0,9 0 0,0 0 0,0 0 0,0 0 0,0 0 0,6 0 0,1 0 0,7 0 0,-1 0 0,-6 0 0,5 0 0,-11 0 0,5 4 0,-6-2 0,0 6 0,0-7 0,-6 7 0,5-7 0,1 8 0,2-8 0,4 8 0,-6-8 0,0 8 0,0-8 0,-1 3 0,8-4 0,-6 0 0,11 0 0,-4 0 0,5 0 0,1 0 0,7 0 0,-6 0 0,5 0 0,-6 0 0,-1 0 0,-6 0 0,5-4 0,-10 2 0,-1-2 0,-8 4 0,0-5 0,-4 4 0,4-7 0,1 7 0,0-3 0,6 4 0,0-4 0,0 3 0,6-4 0,-4 1 0,4 3 0,0-8 0,1 8 0,1-4 0,4 5 0,-5-5 0,30 4 0,-17-3 0,17 4 0,-30 0 0,-2 0 0,-5 0 0,0 0 0,0 0 0,-6 0 0,5 0 0,-10 0 0,9 0 0,-8 0 0,8 0 0,-3 0 0,10 0 0,9 0 0,8 0 0,-6 0 0,17 0 0,-15 0 0,26 0 0,-20 0 0,11 0 0,-23 0 0,0 0 0,25 0 0,-21 0 0,-1 0 0,5 0 0,1 0 0,-14 0 0,5 0 0,-16 0 0,9 0 0,-11 0 0,1 0 0,-2 0 0,-5 0 0,-1 0 0,1 0 0,0 0 0,0 0 0,0 0 0,0 0 0,0 0 0,-5 3 0,3 2 0,-3 4 0,1-4 0,9 6 0,-8-9 0,11 6 0,-9-4 0,1-3 0,0 6 0,5-6 0,-4 3 0,10 1 0,-10-4 0,4 3 0,-5 0 0,0-3 0,-5 3 0,4-4 0,-9 0 0,4 0 0,-9 0 0,4 0 0,-4 0 0,4 0 0,1 0 0,-1 0 0,-4 0 0,4 0 0,-4 0 0,4 0 0,-3 0 0,2 0 0,-7 0 0,0 3 0,4-2 0,2-2 0,10 1 0,3-8 0,5 2 0,8-4 0,0-3 0,11 1 0,-5-2 0,13-2 0,-5 4 0,5-4 0,-13 6 0,-1 0 0,-6 0 0,0 1 0,-5 3 0,3-2 0,-9 7 0,9-8 0,-3 4 0,5-1 0,6 2 0,-5 0 0,5 3 0,0-4 0,-10 5 0,9 0 0,-16 0 0,10 0 0,-10 0 0,4 0 0,-5 0 0,-5 0 0,3-4 0,-2 3 0,3-3 0,1 0 0,0 3 0,-1-7 0,1 7 0,0-2 0,5-2 0,-4 4 0,9-3 0,-4 0 0,12 3 0,8-9 0,-5 9 0,24-9 0,-27 8 0,27-3 0,-18 0 0,7 4 0,29-4 0,-23 5 0,17 0 0,-2 0 0,-30 0 0,45 0 0,-38 0 0,24 0 0,-7 0 0,-19 0 0,14 5 0,-16 1 0,12 0 0,1 4 0,-7-9 0,-8 4 0,-2 0 0,-11-4 0,5 4 0,-6-5 0,6 0 0,-5 0 0,11 0 0,-10 0 0,33 0 0,-21 0 0,17 0 0,-19 5 0,-11-4 0,5 8 0,-6-8 0,0 8 0,0-8 0,0 3 0,0-4 0,0 0 0,6 0 0,1 0 0,7 0 0,-1 0 0,1 0 0,0 0 0,6 0 0,-5 0 0,6 0 0,-7 0 0,22-5 0,-16-1 0,17-4 0,-30 4 0,5-3 0,-10 7 0,4-7 0,-11 8 0,3-3 0,-9 0 0,9-1 0,-8 0 0,3-4 0,0 8 0,-8-6 0,7 6 0,-14-6 0,9 6 0,-9-3 0,4 4 0,-4 0 0,-1 0 0,0 0 0,1 0 0,6 0 0,0 0 0,1 0 0,-3 0 0,0 0 0,-3 0 0,3 0 0,-5 0 0,5 0 0,-4 0 0,4 0 0,-4 0 0,-1 0 0,0-4 0,5 4 0,2-4 0,3 0 0,7 3 0,-5-7 0,9 7 0,-3-3 0,5 0 0,0 3 0,-6-4 0,11 5 0,-14 0 0,9 0 0,-17 0 0,-1 0 0,-5 0 0,0 0 0,1 0 0,-1 0 0,-4 0 0,0 0 0,-1 0 0,-3-3 0,4 2 0,-5-2 0,-3 6 0,2-2 0,2 2 0,4-3 0,1 0 0,2 0 0,-3 0 0,1 0 0,2 0 0,8 0 0,-9 0 0,16 0 0,-20 0 0,10 0 0,-12 0 0,4 0 0,-5 0 0,0 0 0,1 0 0,-1 0 0,0 0 0,4 0 0,-2 0 0,2 0 0,-4 0 0,1 0 0,-1 0 0,0 0 0,1 0 0,-1 0 0,0 0 0,0 0 0,0 0 0,0 0 0,0 0 0,0 0 0,0 0 0,0 0 0,0 0 0,0 0 0,0 0 0,-3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4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1 245 24575,'34'0'0,"-2"0"0,19 0 0,-10 0 0,17-5 0,-3-1 0,6-5 0,5 0 0,-18 1 0,10-1 0,-18 1 0,5 0 0,-11 1 0,4-1 0,-10 1 0,9-5 0,-3 8 0,5-7 0,0 7 0,0-3 0,0-1 0,-6 5 0,5-4 0,-10 8 0,10-3 0,-10 0 0,4 3 0,0-8 0,-4 4 0,10 0 0,-10-3 0,10 3 0,-10 0 0,4-4 0,-5 8 0,0-3 0,0 4 0,0 0 0,0 0 0,-1 0 0,1 0 0,0 0 0,0 0 0,0 0 0,0 0 0,7 0 0,-10 0 0,9 0 0,-11 0 0,5 0 0,-1 0 0,1 0 0,0 0 0,5 0 0,-3 0 0,8 0 0,-9 0 0,10 0 0,-10 0 0,4 0 0,1 0 0,0 0 0,6 0 0,0 0 0,0 0 0,0 0 0,0 0 0,6 0 0,-5 0 0,12 0 0,-6 0 0,7 0 0,-7 0 0,-1 0 0,-6 0 0,0 0 0,0 0 0,-5 0 0,3 0 0,-8 0 0,8 0 0,-3 0 0,5 0 0,0 0 0,0 0 0,0 0 0,0 0 0,-6 0 0,5 0 0,-10 4 0,9-3 0,-8 3 0,8-4 0,-3 0 0,5 0 0,0 0 0,0 5 0,6-4 0,1 8 0,1-8 0,-2 3 0,-6 1 0,0 0 0,-6 1 0,0 2 0,-7-3 0,1 4 0,0-4 0,0 3 0,0-3 0,0 0 0,0 3 0,5-7 0,-4 3 0,4-4 0,0 0 0,-4 4 0,10-3 0,-10 3 0,4-4 0,-10 0 0,4 0 0,-4 0 0,5 0 0,0 0 0,-1 0 0,-3 0 0,10 0 0,-14 0 0,5 0 0,-13 0 0,-3 0 0,-1 0 0,1 0 0,-1 0 0,4 0 0,1 0 0,4 0 0,1 0 0,4 0 0,1 0 0,0 0 0,-1 0 0,-5 0 0,1 0 0,-5 0 0,8 0 0,-6 0 0,11 0 0,-7 0 0,19 0 0,-7-5 0,21 4 0,10-9 0,-11 9 0,23-9 0,-25 4 0,11 0 0,-12-3 0,-2 8 0,-16-7 0,-3 7 0,-10-3 0,-3 1 0,-2 2 0,-4-2 0,-3 0 0,2 2 0,-2-5 0,3 5 0,0-5 0,5 5 0,-4-6 0,7 7 0,-6-4 0,2 4 0,-3-3 0,8 2 0,-7-2 0,10 3 0,-6 0 0,12 0 0,-6 0 0,12 0 0,-13 0 0,8 0 0,-9 0 0,4 0 0,-9 0 0,4 0 0,-8 0 0,3 0 0,-3 0 0,-1 0 0,4 0 0,2 0 0,8 0 0,-4 0 0,4 0 0,-5 0 0,1 0 0,-5 0 0,-1 0 0,-3 0 0,-1 0 0,1 0 0,-1 0 0,0 0 0,0 0 0,1 0 0,-1 0 0,0 0 0,0 0 0,0 0 0,-1 0 0,1 0 0,0 0 0,-3-7 0,-1 5 0,-3-5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8:06:28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1519 24575,'0'-24'0,"5"0"0,-4 4 0,8 1 0,-8-1 0,3 0 0,-4 0 0,4 5 0,-3 1 0,3-6 0,-4 5 0,0-16 0,0 5 0,14-22 0,-5 5 0,15-1 0,-11 6 0,7 4 0,-8 0 0,10-5 0,-10 12 0,3-5 0,-4 5 0,4 0 0,-3-4 0,2 4 0,1 0 0,-3-4 0,3 4 0,0 0 0,-3-4 0,7 9 0,-7-9 0,2 10 0,1-5 0,-4 1 0,9-2 0,-8 0 0,8-5 0,-2-1 0,10-3 0,-4-4 0,10 5 0,-11 2 0,5-1 0,-6 1 0,-1 6 0,0 2 0,-6 5 0,-1 5 0,-4 1 0,-5 5 0,3 4 0,-7-3 0,-1 7 0,-5-3 0,-3 4 0,-6 5 0,4 0 0,-8 0 0,7 3 0,-13-2 0,7 3 0,-8 2 0,-1-6 0,-1 5 0,-5-4 0,5 4 0,1 1 0,0-6 0,5 4 0,0-8 0,7 7 0,5-7 0,0 3 0,1-4 0,3 4 0,21-11 0,-2 4 0,17-10 0,-11-2 0,5 4 0,-3-4 0,3 1 0,1 2 0,1-8 0,0 9 0,4-10 0,-9 10 0,3-4 0,-10 5 0,-1 5 0,-5-3 0,0 7 0,0-3 0,-4 7 0,-1 2 0,5 4 0,-3 0 0,13 6 0,-9 0 0,10 10 0,-5-3 0,7 9 0,-6-4 0,6 12 0,-10-5 0,4 0 0,-5-3 0,-1-9 0,0-2 0,-5-6 0,-1-5 0,-4 0 0,0 0 0,4 0 0,-3-1 0,3-3 0,-4-1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22:06:52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24575,'0'15'0,"0"4"0,0 3 0,0 0 0,5 9 0,-4-7 0,7 8 0,-3 12 0,0-12 0,0 12 0,-5-18 0,4 1 0,-3 0 0,7 0 0,-3 0 0,0 0 0,3 0 0,-3 5 0,4 1 0,1 6 0,0 6 0,0-4 0,-4 10 0,-2-5 0,-4 1 0,0 4 0,0-10 0,0 21 0,0-19 0,0 14 0,0-12 0,0-5 0,5 11 0,-4 10 0,4-11 0,-5 22 0,0-23 0,0 42 0,0-37 0,0 43 0,0-41 0,0 20 0,0-8 0,5 0 0,-4-7 0,4 5 0,-5-12 0,0 6 0,0-7 0,0 29 0,0-21 0,0 22 0,0-31 0,0 1 0,0 0 0,0-1 0,0 1 0,0 6 0,0-4 0,0 4 0,0 0 0,0-5 0,5 13 0,-4-13 0,4-1 0,-5-2 0,0-10 0,0 4 0,0-6 0,0-5 0,0 3 0,0-9 0,0 0 0,0-2 0,0-4 0,0 0 0,0 4 0,0-4 0,0 5 0,0-1 0,-4 1 0,3 0 0,-7 5 0,3-4 0,0 10 0,-3-10 0,7 10 0,-3-10 0,4 4 0,0-5 0,0 0 0,0 5 0,0-4 0,0 16 0,0-9 0,0 10 0,0-6 0,0 0 0,0-5 0,0-7 0,0-6 0,0-5 0,0-3 0,0-2 0,0-4 0,0 1 0,-4 15 0,3-3 0,-6 14 0,6-2 0,-3 2 0,0 0 0,3 3 0,-3-3 0,4-1 0,0 5 0,0-10 0,0 4 0,0-5 0,0 0 0,0 5 0,-4-4 0,3 4 0,-3 1 0,0-5 0,3 4 0,-3-6 0,0-3 0,3 2 0,-2-11 0,3 9 0,0-14 0,0 6 0,0-8 0,0 0 0,0 1 0,0-1 0,0 4 0,0 2 0,0 3 0,0 5 0,0-7 0,0 6 0,0-12 0,0 3 0,0-3 0,0-1 0,-4 0 0,4 1 0,-4-1 0,4 0 0,0 1 0,-3 2 0,2-1 0,-2 1 0,3-3 0,0 0 0,0 0 0,0 0 0,0 5 0,0 0 0,0 0 0,0 3 0,0-6 0,0 2 0,0-3 0,0-1 0,0 0 0,0 0 0,0 1 0,0 3 0,0 11 0,0 2 0,0 8 0,0-6 0,0 1 0,0-5 0,0-1 0,0-4 0,0-5 0,0-1 0,0-3 0,0-1 0,0 4 0,0 11 0,0 2 0,0 13 0,-4-4 0,11-11 0,8-5 0,15-17 0,9 0 0,0 0 0,0 0 0,0 0 0,0 0 0,6 0 0,1 0 0,7 0 0,-1 0 0,-6 0 0,5 0 0,-11 0 0,5 4 0,-6-2 0,0 6 0,0-7 0,-6 7 0,5-7 0,1 8 0,2-8 0,4 8 0,-6-8 0,0 8 0,0-8 0,-1 3 0,8-4 0,-6 0 0,11 0 0,-4 0 0,5 0 0,1 0 0,7 0 0,-6 0 0,5 0 0,-6 0 0,-1 0 0,-6 0 0,5-4 0,-10 2 0,-1-2 0,-8 4 0,0-5 0,-4 4 0,4-7 0,1 7 0,0-3 0,6 4 0,0-4 0,0 3 0,6-4 0,-4 1 0,4 3 0,0-8 0,1 8 0,1-4 0,4 5 0,-5-5 0,30 4 0,-17-3 0,17 4 0,-30 0 0,-2 0 0,-5 0 0,0 0 0,0 0 0,-6 0 0,5 0 0,-10 0 0,9 0 0,-8 0 0,8 0 0,-3 0 0,10 0 0,9 0 0,8 0 0,-6 0 0,17 0 0,-15 0 0,26 0 0,-20 0 0,11 0 0,-23 0 0,0 0 0,25 0 0,-21 0 0,-1 0 0,5 0 0,1 0 0,-14 0 0,5 0 0,-16 0 0,9 0 0,-11 0 0,1 0 0,-2 0 0,-5 0 0,-1 0 0,1 0 0,0 0 0,0 0 0,0 0 0,0 0 0,0 0 0,-5 3 0,3 2 0,-3 4 0,1-4 0,9 6 0,-8-9 0,11 6 0,-9-4 0,1-3 0,0 6 0,5-6 0,-4 3 0,10 1 0,-10-4 0,4 3 0,-5 0 0,0-3 0,-5 3 0,4-4 0,-9 0 0,4 0 0,-9 0 0,4 0 0,-4 0 0,4 0 0,1 0 0,-1 0 0,-4 0 0,4 0 0,-4 0 0,4 0 0,-3 0 0,2 0 0,-7 0 0,0 3 0,4-2 0,2-2 0,10 1 0,3-8 0,5 2 0,8-4 0,0-3 0,11 1 0,-5-2 0,13-2 0,-5 4 0,5-4 0,-13 6 0,-1 0 0,-6 0 0,0 1 0,-5 3 0,3-2 0,-9 7 0,9-8 0,-3 4 0,5-1 0,6 2 0,-5 0 0,5 3 0,0-4 0,-10 5 0,9 0 0,-16 0 0,10 0 0,-10 0 0,4 0 0,-5 0 0,-5 0 0,3-4 0,-2 3 0,3-3 0,1 0 0,0 3 0,-1-7 0,1 7 0,0-2 0,5-2 0,-4 4 0,9-3 0,-4 0 0,12 3 0,8-9 0,-5 9 0,24-9 0,-27 8 0,27-3 0,-18 0 0,7 4 0,29-4 0,-23 5 0,17 0 0,-2 0 0,-30 0 0,45 0 0,-38 0 0,24 0 0,-7 0 0,-19 0 0,14 5 0,-16 1 0,12 0 0,1 4 0,-7-9 0,-8 4 0,-2 0 0,-11-4 0,5 4 0,-6-5 0,6 0 0,-5 0 0,11 0 0,-10 0 0,33 0 0,-21 0 0,17 0 0,-19 5 0,-11-4 0,5 8 0,-6-8 0,0 8 0,0-8 0,0 3 0,0-4 0,0 0 0,6 0 0,1 0 0,7 0 0,-1 0 0,1 0 0,0 0 0,6 0 0,-5 0 0,6 0 0,-7 0 0,22-5 0,-16-1 0,17-4 0,-30 4 0,5-3 0,-10 7 0,4-7 0,-11 8 0,3-3 0,-9 0 0,9-1 0,-8 0 0,3-4 0,0 8 0,-8-6 0,7 6 0,-14-6 0,9 6 0,-9-3 0,4 4 0,-4 0 0,-1 0 0,0 0 0,1 0 0,6 0 0,0 0 0,1 0 0,-3 0 0,0 0 0,-3 0 0,3 0 0,-5 0 0,5 0 0,-4 0 0,4 0 0,-4 0 0,-1 0 0,0-4 0,5 4 0,2-4 0,3 0 0,7 3 0,-5-7 0,9 7 0,-3-3 0,5 0 0,0 3 0,-6-4 0,11 5 0,-14 0 0,9 0 0,-17 0 0,-1 0 0,-5 0 0,0 0 0,1 0 0,-1 0 0,-4 0 0,0 0 0,-1 0 0,-3-3 0,4 2 0,-5-2 0,-3 6 0,2-2 0,2 2 0,4-3 0,1 0 0,2 0 0,-3 0 0,1 0 0,2 0 0,8 0 0,-9 0 0,16 0 0,-20 0 0,10 0 0,-12 0 0,4 0 0,-5 0 0,0 0 0,1 0 0,-1 0 0,0 0 0,4 0 0,-2 0 0,2 0 0,-4 0 0,1 0 0,-1 0 0,0 0 0,1 0 0,-1 0 0,0 0 0,0 0 0,0 0 0,0 0 0,0 0 0,0 0 0,0 0 0,0 0 0,0 0 0,0 0 0,0 0 0,-3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22:06:52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0 188 24575,'29'0'0,"21"0"0,-6-4 0,53-3 0,-28-4 0,-19 4 0,2 1 0,33-1 0,8-4-1140,-6 10 1140,6-5 0,-23 6 0,28 0 0,-24 0 0,-23 0 0,0 0 0,34 0 0,8 0 0,-6 0 0,-9 0 373,-4 0-373,-13 0 189,7 0-189,-13 0 0,3 0 0,-17 4 578,4-3-578,-6 4 0,0-5 0,0 0 0,-6 0 0,5 0 0,-5 0 0,1 0 0,3 0 0,-3 0 0,5 4 0,0-3 0,0 3 0,0-4 0,0 0 0,0 0 0,6 0 0,-5 0 0,5 0 0,0 0 0,-4 0 0,4 0 0,-12 4 0,5-3 0,-10 7 0,4-3 0,-10 4 0,4 0 0,-9-1 0,9-3 0,-8 2 0,6-3 0,-11 1 0,6-2 0,-11-3 0,3 0 0,-3 0 0,-1 0 0,0 0 0,1 0 0,-1 0 0,0 0 0,1 0 0,-1 0 0,3 0 0,6 0 0,5 0 0,6-4 0,-1 3 0,1-7 0,5 3 0,-4 0 0,5-4 0,-1 8 0,-4-6 0,4 6 0,-10-3 0,4 4 0,-9 0 0,4 0 0,0 0 0,-3 0 0,3 0 0,-5 0 0,5 0 0,-3 0 0,3 0 0,-5 0 0,0 0 0,-3 0 0,2 0 0,-7 0 0,8 0 0,-8 0 0,7 0 0,-2 0 0,3 0 0,0 0 0,1 0 0,-1 0 0,0 0 0,0 0 0,1 0 0,-1 0 0,0 0 0,1 0 0,4 0 0,-4 0 0,9 0 0,-4 0 0,10 0 0,-4 0 0,5 0 0,-1 0 0,1 0 0,1 0 0,4 0 0,-5 0 0,6 0 0,0 0 0,17 0 0,-12 0 0,12 0 0,-17 0 0,0 0 0,-6 0 0,5 0 0,-10 0 0,10 0 0,-5 0 0,6 0 0,0 0 0,0 4 0,-5-3 0,-2 3 0,-5-4 0,-1 4 0,-4-3 0,-1 3 0,0-4 0,-3 0 0,3 4 0,-5-3 0,0 2 0,13 1 0,-6-3 0,12 3 0,-9-4 0,-4 3 0,4-2 0,-8 3 0,7-4 0,-7 0 0,3 0 0,0 0 0,1 0 0,5 0 0,0 0 0,-1 0 0,7 0 0,0 0 0,1 0 0,3 0 0,-3 0 0,11 0 0,-10 0 0,9 0 0,-11 0 0,18 0 0,-9 0 0,4 0 0,-14 0 0,-10 0 0,4 0 0,-9 0 0,4 0 0,-4 0 0,-5 0 0,3 0 0,-2 0 0,3 0 0,0 0 0,0 0 0,5 0 0,-3 0 0,8 0 0,-4 0 0,10 0 0,-4 4 0,10 1 0,13 4 0,-8 1 0,13 0 0,-17-5 0,0 4 0,-6-4 0,5 5 0,-4-5 0,-1-1 0,5-4 0,-5 0 0,6 0 0,-5 0 0,4 0 0,-10 0 0,9 0 0,-3 0 0,0 0 0,3 0 0,-9 0 0,10 0 0,-10 0 0,10 0 0,-15 0 0,20 0 0,-18 0 0,10-4 0,-10 3 0,-7-6 0,7 6 0,-7-6 0,3 6 0,0-6 0,-4 6 0,4-3 0,-4 0 0,-1 3 0,-4-3 0,4 4 0,-4-3 0,4 2 0,1-3 0,4 0 0,1 3 0,10-7 0,-4 7 0,10-8 0,-5 8 0,18-8 0,-9 8 0,9-3 0,-12 0 0,0 3 0,0-4 0,0 5 0,0 0 0,-5 0 0,3 0 0,-9 0 0,10 0 0,-10 0 0,10 0 0,-10 0 0,10 0 0,-10 0 0,9 0 0,-8 0 0,8 0 0,-9 0 0,10 0 0,8 0 0,-10 0 0,14 0 0,-22 0 0,4 0 0,0 0 0,2-4 0,5 3 0,0-3 0,-6 4 0,5 0 0,-4-5 0,5 4 0,-6-3 0,5 4 0,-15 0 0,8 0 0,-13 0 0,7 0 0,-7 0 0,3 0 0,0 0 0,-4 0 0,9 0 0,-4 0 0,0-4 0,4 3 0,-4-2 0,5-1 0,0-1 0,0 0 0,-5-3 0,-1 4 0,-5-1 0,0-2 0,1 6 0,-1-6 0,0 6 0,1-3 0,4 0 0,-4 3 0,9-7 0,-9 7 0,9-7 0,-9 4 0,9-1 0,-4-3 0,0 7 0,-1-6 0,-4 6 0,-1-7 0,0 8 0,0-8 0,1 7 0,-1-6 0,0 6 0,1-2 0,4-1 0,-4 3 0,9-7 0,-4 7 0,10-3 0,-4 0 0,10 3 0,-10-7 0,10 7 0,-10-3 0,10 4 0,-10 0 0,4 0 0,-5 0 0,0 0 0,11 0 0,-8 0 0,9 0 0,-12 0 0,-5 0 0,4 0 0,-9 0 0,9 0 0,-9 0 0,9 0 0,-4 0 0,5 0 0,0 0 0,0 0 0,5 0 0,-4 0 0,5 0 0,-7 4 0,1-3 0,-5 6 0,-1-6 0,0 7 0,-3-7 0,7 7 0,-7-7 0,7 3 0,10 4 0,-5-6 0,5 9 0,-14-10 0,-5 3 0,5-4 0,-7 3 0,6-2 0,-8 2 0,1-3 0,-2 0 0,5 0 0,-3 0 0,8 0 0,6 4 0,-9-2 0,13 2 0,-8-4 0,15 4 0,-8 2 0,8-1 0,-11 3 0,12-7 0,-14 3 0,14 0 0,-22-3 0,0 3 0,-2-4 0,-6 0 0,11 0 0,-11 0 0,11 0 0,-7 0 0,3 4 0,5-3 0,-4 2 0,4-3 0,-4 0 0,-1 4 0,-4-3 0,8 6 0,-10-6 0,10 3 0,-8 0 0,1-3 0,-2 3 0,-4-4 0,9 4 0,-6-3 0,10 3 0,-12-1 0,3-2 0,-3 2 0,3-3 0,2 4 0,3 0 0,-4 1 0,4-2 0,-8 0 0,3-2 0,-3 3 0,-1-4 0,0 0 0,0 3 0,1-3 0,-1 4 0,0-4 0,1 3 0,-1-2 0,0 5 0,-3 4 0,-1 12 0,-3 3 0,0 19 0,0-9 0,0 16 0,0-11 0,0 6 0,0-8 0,0 1 0,0 0 0,0-5 0,0 4 0,0-10 0,0 4 0,0-5 0,0 0 0,0-1 0,0 1 0,0-5 0,-4 4 0,3-4 0,-7 5 0,4-5 0,-5 4 0,4 2 0,-3 0 0,7 4 0,-7-5 0,7-5 0,-3 4 0,4-9 0,0 4 0,0-1 0,0-3 0,-3 2 0,2-2 0,-7 4 0,7 1 0,-3 5 0,4-1 0,-4 7 0,3-5 0,-3 4 0,4-5 0,0 0 0,0 0 0,0-5 0,0 4 0,0-9 0,0 9 0,0-4 0,0 5 0,0 0 0,0-1 0,0 7 0,0-5 0,0 9 0,0-8 0,4 15 0,-3-14 0,7 8 0,-4-15 0,5 2 0,0-3 0,-4 5 0,3 0 0,-3 5 0,4 2 0,1 0 0,-5 3 0,3-9 0,-7 10 0,3-10 0,-1 0 0,-2-7 0,3-9 0,-4 3 0,0-6 0,0 2 0,0-4 0,0 1 0,0-1 0,0 4 0,0 1 0,0 9 0,0-3 0,0 13 0,0-7 0,0 13 0,0-9 0,0 10 0,4-10 0,-3 4 0,3-5 0,0 0 0,-3-5 0,3-1 0,0 0 0,-3-4 0,6 4 0,-2-4 0,-1-1 0,0 0 0,0 5 0,1 9 0,0-2 0,3 2 0,-7-5 0,2-2 0,1 3 0,-3 1 0,7 0 0,-7-5 0,3-1 0,0 0 0,-3-3 0,3-1 0,-4-2 0,3-6 0,-2 2 0,2-4 0,-3 1 0,0-1 0,0 0 0,0 5 0,0 0 0,0 12 0,0-6 0,0 5 0,0-6 0,0 4 0,0-4 0,0 4 0,0-5 0,0 5 0,0-3 0,-4 13 0,3-8 0,-8 15 0,8-10 0,-7 10 0,6-5 0,-2 6 0,4-5 0,0 4 0,0-15 0,0 8 0,0-14 0,0 4 0,0-4 0,0 6 0,0 0 0,0 2 0,0 0 0,0-2 0,0 3 0,0 7 0,0-5 0,0-1 0,0-6 0,0-4 0,0-5 0,0-1 0,0-3 0,0 8 0,0-7 0,0 16 0,0-7 0,0 9 0,0 0 0,0 0 0,0-5 0,0 4 0,0-9 0,0 11 0,0-14 0,0 5 0,0-12 0,0 1 0,0-1 0,0 4 0,0 2 0,0 8 0,4-4 0,-3 9 0,6-4 0,-1 10 0,-1-4 0,3 5 0,-3-11 0,-1 4 0,4-4 0,-7 5 0,3-5 0,-4-1 0,0-5 0,0-4 0,0 0 0,0-2 0,0-1 0,0 1 0,0-3 0,0 0 0,0 0 0,0 1 0,0-1 0,0 0 0,0 1 0,0-1 0,0 0 0,0 0 0,0 5 0,0-4 0,0 7 0,0-3 0,0 5 0,0-5 0,0 3 0,0-6 0,0 2 0,0-4 0,0 1 0,0-1 0,0 0 0,0 1 0,0-1 0,0 0 0,0 1 0,0 8 0,0-7 0,0 11 0,0-11 0,0 6 0,0-7 0,0 4 0,0-5 0,0 0 0,0 0 0,0 1 0,0-1 0,0 0 0,0 0 0,0 1 0,0-1 0,0 5 0,0 5 0,0 0 0,0 9 0,0-4 0,0 5 0,0 0 0,0-1 0,0 1 0,0 0 0,0-5 0,0-1 0,0-8 0,0-2 0,0-4 0,0 1 0,0-1 0,0 0 0,0 0 0,4 4 0,-3 2 0,6 3 0,-6 5 0,2-4 0,-3 4 0,0-4 0,0-5 0,4-1 0,-4-3 0,4-1 0,-4 0 0,3-2 0,-5-2 0,-2-3 0,-3 0 0,-3 0 0,3 0 0,0 0 0,0 0 0,0 0 0,0 0 0,0 0 0,0 0 0,-1 0 0,1 0 0,0 0 0,0 0 0,0 0 0,0 0 0,0 0 0,1 0 0,-1 0 0,0 0 0,-1 0 0,1 3 0,-1-2 0,1 2 0,0-3 0,-1 0 0,1 0 0,0 0 0,-1 0 0,1 0 0,0 0 0,-2 0 0,4 3 0,-4 1 0,6 3 0,-1 0 0,-2-3 0,5-1 0,-2-3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22:06:52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24575,'0'27'0,"0"-1"0,0 7 0,0 0 0,0 1 0,0 3 0,0-8 0,0 10 0,0 1 0,0 2 0,0 3 0,0-6 0,0-5 0,0 16 0,0-13 0,0 15 0,0 0 0,0-4 0,0 6 0,0-3 0,0-11 0,0 0 0,0-8 0,0-3 0,0-6 0,0-3 0,0-5 0,0-6 0,3 6 0,2-3 0,3 5 0,1 4 0,-5-4 0,0 9 0,0-9 0,-3 9 0,2-9 0,-3 4 0,0-4 0,0-1 0,0 0 0,0 5 0,0-3 0,0 13 0,0-8 0,0 10 0,0-1 0,0 13 0,0-3 0,0 4 0,0-9 0,0-8 0,0 3 0,0 0 0,0-4 0,0 10 0,0-10 0,0 10 0,0-10 0,0 9 0,0-8 0,0 8 0,0-9 0,0 5 0,0-6 0,0-1 0,0 1 0,0 0 0,0 5 0,0-3 0,0 8 0,0 14 0,0-8 0,0 14 0,0-18 0,0-6 0,0 5 0,0-5 0,0 6 0,0-5 0,5 3 0,-4-3 0,7-1 0,-7 5 0,3-10 0,-4 10 0,0-5 0,0 1 0,0 4 0,0-5 0,0 1 0,0 3 0,0-3 0,0 17 0,0-9 0,0 3 0,0-13 0,0-10 0,0 4 0,0-8 0,0-1 0,0-2 0,0-7 0,0 8 0,0-4 0,0 4 0,0 5 0,0 1 0,4 5 0,1 5 0,0-3 0,4 8 0,-4-3 0,1-1 0,2 0 0,-3-7 0,0-3 0,7 14 0,-6-16 0,6 12 0,-4-17 0,-3 0 0,2 5 0,-6-7 0,3 6 0,-4-8 0,0 4 0,0-3 0,0 2 0,0-3 0,0 1 0,0-2 0,0 0 0,0-2 0,0 6 0,0-7 0,0 4 0,0-1 0,0-3 0,0 8 0,0-8 0,0 7 0,0-2 0,0-1 0,0 3 0,0-2 0,0 3 0,0-4 0,0 3 0,0 3 0,0-1 0,0 4 0,0 0 0,0 1 0,0 0 0,0 4 0,0-4 0,0 10 0,0-3 0,0 3 0,0-10 0,0 4 0,0-4 0,0 5 0,0-5 0,0 4 0,0-4 0,0 0 0,4-1 0,-3 0 0,2-4 0,1 4 0,-3 3 0,3-6 0,-1 5 0,-2-2 0,3-3 0,-4 7 0,4-2 0,-3-1 0,3 3 0,-4 3 0,0-4 0,0 12 0,3-17 0,-2 17 0,3-17 0,-4 12 0,0-9 0,4 0 0,-4 4 0,8-8 0,-7 3 0,6-5 0,-2 5 0,-1-4 0,4 4 0,-7-8 0,6 2 0,-6-3 0,3 1 0,-4 2 0,0-7 0,0 8 0,0-8 0,0 7 0,0-6 0,0 6 0,0-7 0,0 8 0,0-4 0,0 0 0,0 3 0,0-6 0,0 2 0,0-3 0,0-1 0,0 0 0,0 0 0,0 0 0,0 0 0,0 0 0,0 0 0,0 1 0,0-1 0,0 0 0,0 0 0,0 0 0,0 0 0,0-1 0,0 1 0,0 0 0,-4 0 0,4 0 0,-4 0 0,4 1 0,0-1 0,-3 0 0,2 1 0,-2-1 0,-3-4 0,4 0 0,-4-3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22:06:52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24575,'31'0'0,"4"0"0,-7 0 0,9 0 0,-3 0 0,5 0 0,12 0 0,-9 0 0,15 0 0,-11 0 0,7 0 0,-6 0 0,4 0 0,-5 0 0,7 0 0,-7 0 0,6 0 0,0-10 0,2 8 0,5-13 0,11 5 0,-13 3 0,13-2 0,-18 9 0,1 0 0,-1 0 0,0-5 0,1 4 0,-7-4 0,-1 5 0,-6 0 0,-5 0 0,4 0 0,-10 0 0,4 0 0,-5 0 0,5 0 0,2 0 0,-1 0 0,5 0 0,-5 0 0,6 0 0,0 0 0,-6 0 0,5 0 0,-4 0 0,5 0 0,0 0 0,23 0 0,-12 0 0,20 0 0,-11 5 0,-5-4 0,13 9 0,-13-4 0,5 0 0,1 4 0,-6-9 0,6 4 0,-8-5 0,23 0 0,-28 0 0,32 0 0,-29 0 0,11 0 0,-2 0 0,-6 0 0,7 0 0,-6 0 0,5 0 0,17-4 0,-17 3 0,40-4 0,-53 5 0,49-6 0,-48 5 0,35-5 0,-28 6 0,12 0 0,-12 0 0,5 0 0,-6 0 0,-1 0 0,1 0 0,-7 0 0,-1 0 0,0 0 0,-10 0 0,9 0 0,-16 0 0,5 0 0,-11 0 0,3 0 0,-7 0 0,3 0 0,0 0 0,3 0 0,-1 0 0,1 0 0,-8 0 0,1 0 0,-1 0 0,0 0 0,0 0 0,1 0 0,-5 0 0,3 0 0,-2 0 0,8 0 0,-4 0 0,9 0 0,-9 0 0,9 0 0,-4 0 0,5 0 0,0 0 0,5 0 0,-4 0 0,16 0 0,-19 0 0,13 0 0,-16 0 0,0 0 0,-1 0 0,0 0 0,-3 0 0,3 0 0,-5 0 0,0 0 0,-3 0 0,-2 0 0,-4 0 0,1 0 0,-1 0 0,0 0 0,-3-3 0,2 2 0,-2-2 0,4 3 0,-1 0 0,1 0 0,3 0 0,1 0 0,1 0 0,2 0 0,-3 0 0,4 0 0,1 0 0,-5 0 0,3 0 0,-2 0 0,-1 0 0,3 0 0,-6 0 0,2 0 0,0 0 0,-2 0 0,2 0 0,-3 0 0,-1 0 0,0 0 0,1 0 0,3 0 0,1 0 0,5-4 0,-1 3 0,0-3 0,-3 1 0,-2 2 0,-4-2 0,1 3 0,-1 0 0,0 0 0,0 0 0,0 0 0,0 0 0,0 0 0,1 0 0,-1 0 0,0 0 0,0 0 0,0 0 0,0 0 0,0 0 0,0 0 0,0 0 0,0 0 0,0 0 0,0 0 0,0 0 0,0 0 0,0 0 0,0 0 0,1 0 0,-1 0 0,1 0 0,-1 0 0,0 0 0,1 0 0,-4 0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22:06:52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1 245 24575,'34'0'0,"-2"0"0,19 0 0,-10 0 0,17-5 0,-3-1 0,6-5 0,5 0 0,-18 1 0,10-1 0,-18 1 0,5 0 0,-11 1 0,4-1 0,-10 1 0,9-5 0,-3 8 0,5-7 0,0 7 0,0-3 0,0-1 0,-6 5 0,5-4 0,-10 8 0,10-3 0,-10 0 0,4 3 0,0-8 0,-4 4 0,10 0 0,-10-3 0,10 3 0,-10 0 0,4-4 0,-5 8 0,0-3 0,0 4 0,0 0 0,0 0 0,-1 0 0,1 0 0,0 0 0,0 0 0,0 0 0,0 0 0,7 0 0,-10 0 0,9 0 0,-11 0 0,5 0 0,-1 0 0,1 0 0,0 0 0,5 0 0,-3 0 0,8 0 0,-9 0 0,10 0 0,-10 0 0,4 0 0,1 0 0,0 0 0,6 0 0,0 0 0,0 0 0,0 0 0,0 0 0,6 0 0,-5 0 0,12 0 0,-6 0 0,7 0 0,-7 0 0,-1 0 0,-6 0 0,0 0 0,0 0 0,-5 0 0,3 0 0,-8 0 0,8 0 0,-3 0 0,5 0 0,0 0 0,0 0 0,0 0 0,0 0 0,-6 0 0,5 0 0,-10 4 0,9-3 0,-8 3 0,8-4 0,-3 0 0,5 0 0,0 0 0,0 5 0,6-4 0,1 8 0,1-8 0,-2 3 0,-6 1 0,0 0 0,-6 1 0,0 2 0,-7-3 0,1 4 0,0-4 0,0 3 0,0-3 0,0 0 0,0 3 0,5-7 0,-4 3 0,4-4 0,0 0 0,-4 4 0,10-3 0,-10 3 0,4-4 0,-10 0 0,4 0 0,-4 0 0,5 0 0,0 0 0,-1 0 0,-3 0 0,10 0 0,-14 0 0,5 0 0,-13 0 0,-3 0 0,-1 0 0,1 0 0,-1 0 0,4 0 0,1 0 0,4 0 0,1 0 0,4 0 0,1 0 0,0 0 0,-1 0 0,-5 0 0,1 0 0,-5 0 0,8 0 0,-6 0 0,11 0 0,-7 0 0,19 0 0,-7-5 0,21 4 0,10-9 0,-11 9 0,23-9 0,-25 4 0,11 0 0,-12-3 0,-2 8 0,-16-7 0,-3 7 0,-10-3 0,-3 1 0,-2 2 0,-4-2 0,-3 0 0,2 2 0,-2-5 0,3 5 0,0-5 0,5 5 0,-4-6 0,7 7 0,-6-4 0,2 4 0,-3-3 0,8 2 0,-7-2 0,10 3 0,-6 0 0,12 0 0,-6 0 0,12 0 0,-13 0 0,8 0 0,-9 0 0,4 0 0,-9 0 0,4 0 0,-8 0 0,3 0 0,-3 0 0,-1 0 0,4 0 0,2 0 0,8 0 0,-4 0 0,4 0 0,-5 0 0,1 0 0,-5 0 0,-1 0 0,-3 0 0,-1 0 0,1 0 0,-1 0 0,0 0 0,0 0 0,1 0 0,-1 0 0,0 0 0,0 0 0,0 0 0,-1 0 0,1 0 0,0 0 0,-3-7 0,-1 5 0,-3-5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22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0 188 24575,'29'0'0,"21"0"0,-6-4 0,53-3 0,-28-4 0,-19 4 0,2 1 0,33-1 0,8-4-1140,-6 10 1140,6-5 0,-23 6 0,28 0 0,-24 0 0,-23 0 0,0 0 0,34 0 0,8 0 0,-6 0 0,-9 0 373,-4 0-373,-13 0 189,7 0-189,-13 0 0,3 0 0,-17 4 578,4-3-578,-6 4 0,0-5 0,0 0 0,-6 0 0,5 0 0,-5 0 0,1 0 0,3 0 0,-3 0 0,5 4 0,0-3 0,0 3 0,0-4 0,0 0 0,0 0 0,6 0 0,-5 0 0,5 0 0,0 0 0,-4 0 0,4 0 0,-12 4 0,5-3 0,-10 7 0,4-3 0,-10 4 0,4 0 0,-9-1 0,9-3 0,-8 2 0,6-3 0,-11 1 0,6-2 0,-11-3 0,3 0 0,-3 0 0,-1 0 0,0 0 0,1 0 0,-1 0 0,0 0 0,1 0 0,-1 0 0,3 0 0,6 0 0,5 0 0,6-4 0,-1 3 0,1-7 0,5 3 0,-4 0 0,5-4 0,-1 8 0,-4-6 0,4 6 0,-10-3 0,4 4 0,-9 0 0,4 0 0,0 0 0,-3 0 0,3 0 0,-5 0 0,5 0 0,-3 0 0,3 0 0,-5 0 0,0 0 0,-3 0 0,2 0 0,-7 0 0,8 0 0,-8 0 0,7 0 0,-2 0 0,3 0 0,0 0 0,1 0 0,-1 0 0,0 0 0,0 0 0,1 0 0,-1 0 0,0 0 0,1 0 0,4 0 0,-4 0 0,9 0 0,-4 0 0,10 0 0,-4 0 0,5 0 0,-1 0 0,1 0 0,1 0 0,4 0 0,-5 0 0,6 0 0,0 0 0,17 0 0,-12 0 0,12 0 0,-17 0 0,0 0 0,-6 0 0,5 0 0,-10 0 0,10 0 0,-5 0 0,6 0 0,0 0 0,0 4 0,-5-3 0,-2 3 0,-5-4 0,-1 4 0,-4-3 0,-1 3 0,0-4 0,-3 0 0,3 4 0,-5-3 0,0 2 0,13 1 0,-6-3 0,12 3 0,-9-4 0,-4 3 0,4-2 0,-8 3 0,7-4 0,-7 0 0,3 0 0,0 0 0,1 0 0,5 0 0,0 0 0,-1 0 0,7 0 0,0 0 0,1 0 0,3 0 0,-3 0 0,11 0 0,-10 0 0,9 0 0,-11 0 0,18 0 0,-9 0 0,4 0 0,-14 0 0,-10 0 0,4 0 0,-9 0 0,4 0 0,-4 0 0,-5 0 0,3 0 0,-2 0 0,3 0 0,0 0 0,0 0 0,5 0 0,-3 0 0,8 0 0,-4 0 0,10 0 0,-4 4 0,10 1 0,13 4 0,-8 1 0,13 0 0,-17-5 0,0 4 0,-6-4 0,5 5 0,-4-5 0,-1-1 0,5-4 0,-5 0 0,6 0 0,-5 0 0,4 0 0,-10 0 0,9 0 0,-3 0 0,0 0 0,3 0 0,-9 0 0,10 0 0,-10 0 0,10 0 0,-15 0 0,20 0 0,-18 0 0,10-4 0,-10 3 0,-7-6 0,7 6 0,-7-6 0,3 6 0,0-6 0,-4 6 0,4-3 0,-4 0 0,-1 3 0,-4-3 0,4 4 0,-4-3 0,4 2 0,1-3 0,4 0 0,1 3 0,10-7 0,-4 7 0,10-8 0,-5 8 0,18-8 0,-9 8 0,9-3 0,-12 0 0,0 3 0,0-4 0,0 5 0,0 0 0,-5 0 0,3 0 0,-9 0 0,10 0 0,-10 0 0,10 0 0,-10 0 0,10 0 0,-10 0 0,9 0 0,-8 0 0,8 0 0,-9 0 0,10 0 0,8 0 0,-10 0 0,14 0 0,-22 0 0,4 0 0,0 0 0,2-4 0,5 3 0,0-3 0,-6 4 0,5 0 0,-4-5 0,5 4 0,-6-3 0,5 4 0,-15 0 0,8 0 0,-13 0 0,7 0 0,-7 0 0,3 0 0,0 0 0,-4 0 0,9 0 0,-4 0 0,0-4 0,4 3 0,-4-2 0,5-1 0,0-1 0,0 0 0,-5-3 0,-1 4 0,-5-1 0,0-2 0,1 6 0,-1-6 0,0 6 0,1-3 0,4 0 0,-4 3 0,9-7 0,-9 7 0,9-7 0,-9 4 0,9-1 0,-4-3 0,0 7 0,-1-6 0,-4 6 0,-1-7 0,0 8 0,0-8 0,1 7 0,-1-6 0,0 6 0,1-2 0,4-1 0,-4 3 0,9-7 0,-4 7 0,10-3 0,-4 0 0,10 3 0,-10-7 0,10 7 0,-10-3 0,10 4 0,-10 0 0,4 0 0,-5 0 0,0 0 0,11 0 0,-8 0 0,9 0 0,-12 0 0,-5 0 0,4 0 0,-9 0 0,9 0 0,-9 0 0,9 0 0,-4 0 0,5 0 0,0 0 0,0 0 0,5 0 0,-4 0 0,5 0 0,-7 4 0,1-3 0,-5 6 0,-1-6 0,0 7 0,-3-7 0,7 7 0,-7-7 0,7 3 0,10 4 0,-5-6 0,5 9 0,-14-10 0,-5 3 0,5-4 0,-7 3 0,6-2 0,-8 2 0,1-3 0,-2 0 0,5 0 0,-3 0 0,8 0 0,6 4 0,-9-2 0,13 2 0,-8-4 0,15 4 0,-8 2 0,8-1 0,-11 3 0,12-7 0,-14 3 0,14 0 0,-22-3 0,0 3 0,-2-4 0,-6 0 0,11 0 0,-11 0 0,11 0 0,-7 0 0,3 4 0,5-3 0,-4 2 0,4-3 0,-4 0 0,-1 4 0,-4-3 0,8 6 0,-10-6 0,10 3 0,-8 0 0,1-3 0,-2 3 0,-4-4 0,9 4 0,-6-3 0,10 3 0,-12-1 0,3-2 0,-3 2 0,3-3 0,2 4 0,3 0 0,-4 1 0,4-2 0,-8 0 0,3-2 0,-3 3 0,-1-4 0,0 0 0,0 3 0,1-3 0,-1 4 0,0-4 0,1 3 0,-1-2 0,0 5 0,-3 4 0,-1 12 0,-3 3 0,0 19 0,0-9 0,0 16 0,0-11 0,0 6 0,0-8 0,0 1 0,0 0 0,0-5 0,0 4 0,0-10 0,0 4 0,0-5 0,0 0 0,0-1 0,0 1 0,0-5 0,-4 4 0,3-4 0,-7 5 0,4-5 0,-5 4 0,4 2 0,-3 0 0,7 4 0,-7-5 0,7-5 0,-3 4 0,4-9 0,0 4 0,0-1 0,0-3 0,-3 2 0,2-2 0,-7 4 0,7 1 0,-3 5 0,4-1 0,-4 7 0,3-5 0,-3 4 0,4-5 0,0 0 0,0 0 0,0-5 0,0 4 0,0-9 0,0 9 0,0-4 0,0 5 0,0 0 0,0-1 0,0 7 0,0-5 0,0 9 0,0-8 0,4 15 0,-3-14 0,7 8 0,-4-15 0,5 2 0,0-3 0,-4 5 0,3 0 0,-3 5 0,4 2 0,1 0 0,-5 3 0,3-9 0,-7 10 0,3-10 0,-1 0 0,-2-7 0,3-9 0,-4 3 0,0-6 0,0 2 0,0-4 0,0 1 0,0-1 0,0 4 0,0 1 0,0 9 0,0-3 0,0 13 0,0-7 0,0 13 0,0-9 0,0 10 0,4-10 0,-3 4 0,3-5 0,0 0 0,-3-5 0,3-1 0,0 0 0,-3-4 0,6 4 0,-2-4 0,-1-1 0,0 0 0,0 5 0,1 9 0,0-2 0,3 2 0,-7-5 0,2-2 0,1 3 0,-3 1 0,7 0 0,-7-5 0,3-1 0,0 0 0,-3-3 0,3-1 0,-4-2 0,3-6 0,-2 2 0,2-4 0,-3 1 0,0-1 0,0 0 0,0 5 0,0 0 0,0 12 0,0-6 0,0 5 0,0-6 0,0 4 0,0-4 0,0 4 0,0-5 0,0 5 0,0-3 0,-4 13 0,3-8 0,-8 15 0,8-10 0,-7 10 0,6-5 0,-2 6 0,4-5 0,0 4 0,0-15 0,0 8 0,0-14 0,0 4 0,0-4 0,0 6 0,0 0 0,0 2 0,0 0 0,0-2 0,0 3 0,0 7 0,0-5 0,0-1 0,0-6 0,0-4 0,0-5 0,0-1 0,0-3 0,0 8 0,0-7 0,0 16 0,0-7 0,0 9 0,0 0 0,0 0 0,0-5 0,0 4 0,0-9 0,0 11 0,0-14 0,0 5 0,0-12 0,0 1 0,0-1 0,0 4 0,0 2 0,0 8 0,4-4 0,-3 9 0,6-4 0,-1 10 0,-1-4 0,3 5 0,-3-11 0,-1 4 0,4-4 0,-7 5 0,3-5 0,-4-1 0,0-5 0,0-4 0,0 0 0,0-2 0,0-1 0,0 1 0,0-3 0,0 0 0,0 0 0,0 1 0,0-1 0,0 0 0,0 1 0,0-1 0,0 0 0,0 0 0,0 5 0,0-4 0,0 7 0,0-3 0,0 5 0,0-5 0,0 3 0,0-6 0,0 2 0,0-4 0,0 1 0,0-1 0,0 0 0,0 1 0,0-1 0,0 0 0,0 1 0,0 8 0,0-7 0,0 11 0,0-11 0,0 6 0,0-7 0,0 4 0,0-5 0,0 0 0,0 0 0,0 1 0,0-1 0,0 0 0,0 0 0,0 1 0,0-1 0,0 5 0,0 5 0,0 0 0,0 9 0,0-4 0,0 5 0,0 0 0,0-1 0,0 1 0,0 0 0,0-5 0,0-1 0,0-8 0,0-2 0,0-4 0,0 1 0,0-1 0,0 0 0,0 0 0,4 4 0,-3 2 0,6 3 0,-6 5 0,2-4 0,-3 4 0,0-4 0,0-5 0,4-1 0,-4-3 0,4-1 0,-4 0 0,3-2 0,-5-2 0,-2-3 0,-3 0 0,-3 0 0,3 0 0,0 0 0,0 0 0,0 0 0,0 0 0,0 0 0,0 0 0,-1 0 0,1 0 0,0 0 0,0 0 0,0 0 0,0 0 0,0 0 0,1 0 0,-1 0 0,0 0 0,-1 0 0,1 3 0,-1-2 0,1 2 0,0-3 0,-1 0 0,1 0 0,0 0 0,-1 0 0,1 0 0,0 0 0,-2 0 0,4 3 0,-4 1 0,6 3 0,-1 0 0,-2-3 0,5-1 0,-2-3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30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24575,'0'27'0,"0"-1"0,0 7 0,0 0 0,0 1 0,0 3 0,0-8 0,0 10 0,0 1 0,0 2 0,0 3 0,0-6 0,0-5 0,0 16 0,0-13 0,0 15 0,0 0 0,0-4 0,0 6 0,0-3 0,0-11 0,0 0 0,0-8 0,0-3 0,0-6 0,0-3 0,0-5 0,0-6 0,3 6 0,2-3 0,3 5 0,1 4 0,-5-4 0,0 9 0,0-9 0,-3 9 0,2-9 0,-3 4 0,0-4 0,0-1 0,0 0 0,0 5 0,0-3 0,0 13 0,0-8 0,0 10 0,0-1 0,0 13 0,0-3 0,0 4 0,0-9 0,0-8 0,0 3 0,0 0 0,0-4 0,0 10 0,0-10 0,0 10 0,0-10 0,0 9 0,0-8 0,0 8 0,0-9 0,0 5 0,0-6 0,0-1 0,0 1 0,0 0 0,0 5 0,0-3 0,0 8 0,0 14 0,0-8 0,0 14 0,0-18 0,0-6 0,0 5 0,0-5 0,0 6 0,0-5 0,5 3 0,-4-3 0,7-1 0,-7 5 0,3-10 0,-4 10 0,0-5 0,0 1 0,0 4 0,0-5 0,0 1 0,0 3 0,0-3 0,0 17 0,0-9 0,0 3 0,0-13 0,0-10 0,0 4 0,0-8 0,0-1 0,0-2 0,0-7 0,0 8 0,0-4 0,0 4 0,0 5 0,0 1 0,4 5 0,1 5 0,0-3 0,4 8 0,-4-3 0,1-1 0,2 0 0,-3-7 0,0-3 0,7 14 0,-6-16 0,6 12 0,-4-17 0,-3 0 0,2 5 0,-6-7 0,3 6 0,-4-8 0,0 4 0,0-3 0,0 2 0,0-3 0,0 1 0,0-2 0,0 0 0,0-2 0,0 6 0,0-7 0,0 4 0,0-1 0,0-3 0,0 8 0,0-8 0,0 7 0,0-2 0,0-1 0,0 3 0,0-2 0,0 3 0,0-4 0,0 3 0,0 3 0,0-1 0,0 4 0,0 0 0,0 1 0,0 0 0,0 4 0,0-4 0,0 10 0,0-3 0,0 3 0,0-10 0,0 4 0,0-4 0,0 5 0,0-5 0,0 4 0,0-4 0,0 0 0,4-1 0,-3 0 0,2-4 0,1 4 0,-3 3 0,3-6 0,-1 5 0,-2-2 0,3-3 0,-4 7 0,4-2 0,-3-1 0,3 3 0,-4 3 0,0-4 0,0 12 0,3-17 0,-2 17 0,3-17 0,-4 12 0,0-9 0,4 0 0,-4 4 0,8-8 0,-7 3 0,6-5 0,-2 5 0,-1-4 0,4 4 0,-7-8 0,6 2 0,-6-3 0,3 1 0,-4 2 0,0-7 0,0 8 0,0-8 0,0 7 0,0-6 0,0 6 0,0-7 0,0 8 0,0-4 0,0 0 0,0 3 0,0-6 0,0 2 0,0-3 0,0-1 0,0 0 0,0 0 0,0 0 0,0 0 0,0 0 0,0 0 0,0 1 0,0-1 0,0 0 0,0 0 0,0 0 0,0 0 0,0-1 0,0 1 0,0 0 0,-4 0 0,4 0 0,-4 0 0,4 1 0,0-1 0,-3 0 0,2 1 0,-2-1 0,-3-4 0,4 0 0,-4-3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0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24575,'31'0'0,"4"0"0,-7 0 0,9 0 0,-3 0 0,5 0 0,12 0 0,-9 0 0,15 0 0,-11 0 0,7 0 0,-6 0 0,4 0 0,-5 0 0,7 0 0,-7 0 0,6 0 0,0-10 0,2 8 0,5-13 0,11 5 0,-13 3 0,13-2 0,-18 9 0,1 0 0,-1 0 0,0-5 0,1 4 0,-7-4 0,-1 5 0,-6 0 0,-5 0 0,4 0 0,-10 0 0,4 0 0,-5 0 0,5 0 0,2 0 0,-1 0 0,5 0 0,-5 0 0,6 0 0,0 0 0,-6 0 0,5 0 0,-4 0 0,5 0 0,0 0 0,23 0 0,-12 0 0,20 0 0,-11 5 0,-5-4 0,13 9 0,-13-4 0,5 0 0,1 4 0,-6-9 0,6 4 0,-8-5 0,23 0 0,-28 0 0,32 0 0,-29 0 0,11 0 0,-2 0 0,-6 0 0,7 0 0,-6 0 0,5 0 0,17-4 0,-17 3 0,40-4 0,-53 5 0,49-6 0,-48 5 0,35-5 0,-28 6 0,12 0 0,-12 0 0,5 0 0,-6 0 0,-1 0 0,1 0 0,-7 0 0,-1 0 0,0 0 0,-10 0 0,9 0 0,-16 0 0,5 0 0,-11 0 0,3 0 0,-7 0 0,3 0 0,0 0 0,3 0 0,-1 0 0,1 0 0,-8 0 0,1 0 0,-1 0 0,0 0 0,0 0 0,1 0 0,-5 0 0,3 0 0,-2 0 0,8 0 0,-4 0 0,9 0 0,-9 0 0,9 0 0,-4 0 0,5 0 0,0 0 0,5 0 0,-4 0 0,16 0 0,-19 0 0,13 0 0,-16 0 0,0 0 0,-1 0 0,0 0 0,-3 0 0,3 0 0,-5 0 0,0 0 0,-3 0 0,-2 0 0,-4 0 0,1 0 0,-1 0 0,0 0 0,-3-3 0,2 2 0,-2-2 0,4 3 0,-1 0 0,1 0 0,3 0 0,1 0 0,1 0 0,2 0 0,-3 0 0,4 0 0,1 0 0,-5 0 0,3 0 0,-2 0 0,-1 0 0,3 0 0,-6 0 0,2 0 0,0 0 0,-2 0 0,2 0 0,-3 0 0,-1 0 0,0 0 0,1 0 0,3 0 0,1 0 0,5-4 0,-1 3 0,0-3 0,-3 1 0,-2 2 0,-4-2 0,1 3 0,-1 0 0,0 0 0,0 0 0,0 0 0,0 0 0,0 0 0,1 0 0,-1 0 0,0 0 0,0 0 0,0 0 0,0 0 0,0 0 0,0 0 0,0 0 0,0 0 0,0 0 0,0 0 0,0 0 0,0 0 0,0 0 0,0 0 0,1 0 0,-1 0 0,1 0 0,-1 0 0,0 0 0,1 0 0,-4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4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1 245 24575,'34'0'0,"-2"0"0,19 0 0,-10 0 0,17-5 0,-3-1 0,6-5 0,5 0 0,-18 1 0,10-1 0,-18 1 0,5 0 0,-11 1 0,4-1 0,-10 1 0,9-5 0,-3 8 0,5-7 0,0 7 0,0-3 0,0-1 0,-6 5 0,5-4 0,-10 8 0,10-3 0,-10 0 0,4 3 0,0-8 0,-4 4 0,10 0 0,-10-3 0,10 3 0,-10 0 0,4-4 0,-5 8 0,0-3 0,0 4 0,0 0 0,0 0 0,-1 0 0,1 0 0,0 0 0,0 0 0,0 0 0,0 0 0,7 0 0,-10 0 0,9 0 0,-11 0 0,5 0 0,-1 0 0,1 0 0,0 0 0,5 0 0,-3 0 0,8 0 0,-9 0 0,10 0 0,-10 0 0,4 0 0,1 0 0,0 0 0,6 0 0,0 0 0,0 0 0,0 0 0,0 0 0,6 0 0,-5 0 0,12 0 0,-6 0 0,7 0 0,-7 0 0,-1 0 0,-6 0 0,0 0 0,0 0 0,-5 0 0,3 0 0,-8 0 0,8 0 0,-3 0 0,5 0 0,0 0 0,0 0 0,0 0 0,0 0 0,-6 0 0,5 0 0,-10 4 0,9-3 0,-8 3 0,8-4 0,-3 0 0,5 0 0,0 0 0,0 5 0,6-4 0,1 8 0,1-8 0,-2 3 0,-6 1 0,0 0 0,-6 1 0,0 2 0,-7-3 0,1 4 0,0-4 0,0 3 0,0-3 0,0 0 0,0 3 0,5-7 0,-4 3 0,4-4 0,0 0 0,-4 4 0,10-3 0,-10 3 0,4-4 0,-10 0 0,4 0 0,-4 0 0,5 0 0,0 0 0,-1 0 0,-3 0 0,10 0 0,-14 0 0,5 0 0,-13 0 0,-3 0 0,-1 0 0,1 0 0,-1 0 0,4 0 0,1 0 0,4 0 0,1 0 0,4 0 0,1 0 0,0 0 0,-1 0 0,-5 0 0,1 0 0,-5 0 0,8 0 0,-6 0 0,11 0 0,-7 0 0,19 0 0,-7-5 0,21 4 0,10-9 0,-11 9 0,23-9 0,-25 4 0,11 0 0,-12-3 0,-2 8 0,-16-7 0,-3 7 0,-10-3 0,-3 1 0,-2 2 0,-4-2 0,-3 0 0,2 2 0,-2-5 0,3 5 0,0-5 0,5 5 0,-4-6 0,7 7 0,-6-4 0,2 4 0,-3-3 0,8 2 0,-7-2 0,10 3 0,-6 0 0,12 0 0,-6 0 0,12 0 0,-13 0 0,8 0 0,-9 0 0,4 0 0,-9 0 0,4 0 0,-8 0 0,3 0 0,-3 0 0,-1 0 0,4 0 0,2 0 0,8 0 0,-4 0 0,4 0 0,-5 0 0,1 0 0,-5 0 0,-1 0 0,-3 0 0,-1 0 0,1 0 0,-1 0 0,0 0 0,0 0 0,1 0 0,-1 0 0,0 0 0,0 0 0,0 0 0,-1 0 0,1 0 0,0 0 0,-3-7 0,-1 5 0,-3-5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7:58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24575,'0'15'0,"0"4"0,0 3 0,0 0 0,5 9 0,-4-7 0,7 8 0,-3 12 0,0-12 0,0 12 0,-5-18 0,4 1 0,-3 0 0,7 0 0,-3 0 0,0 0 0,3 0 0,-3 5 0,4 1 0,1 6 0,0 6 0,0-4 0,-4 10 0,-2-5 0,-4 1 0,0 4 0,0-10 0,0 21 0,0-19 0,0 14 0,0-12 0,0-5 0,5 11 0,-4 10 0,4-11 0,-5 22 0,0-23 0,0 42 0,0-37 0,0 43 0,0-41 0,0 20 0,0-8 0,5 0 0,-4-7 0,4 5 0,-5-12 0,0 6 0,0-7 0,0 29 0,0-21 0,0 22 0,0-31 0,0 1 0,0 0 0,0-1 0,0 1 0,0 6 0,0-4 0,0 4 0,0 0 0,0-5 0,5 13 0,-4-13 0,4-1 0,-5-2 0,0-10 0,0 4 0,0-6 0,0-5 0,0 3 0,0-9 0,0 0 0,0-2 0,0-4 0,0 0 0,0 4 0,0-4 0,0 5 0,0-1 0,-4 1 0,3 0 0,-7 5 0,3-4 0,0 10 0,-3-10 0,7 10 0,-3-10 0,4 4 0,0-5 0,0 0 0,0 5 0,0-4 0,0 16 0,0-9 0,0 10 0,0-6 0,0 0 0,0-5 0,0-7 0,0-6 0,0-5 0,0-3 0,0-2 0,0-4 0,0 1 0,-4 15 0,3-3 0,-6 14 0,6-2 0,-3 2 0,0 0 0,3 3 0,-3-3 0,4-1 0,0 5 0,0-10 0,0 4 0,0-5 0,0 0 0,0 5 0,-4-4 0,3 4 0,-3 1 0,0-5 0,3 4 0,-3-6 0,0-3 0,3 2 0,-2-11 0,3 9 0,0-14 0,0 6 0,0-8 0,0 0 0,0 1 0,0-1 0,0 4 0,0 2 0,0 3 0,0 5 0,0-7 0,0 6 0,0-12 0,0 3 0,0-3 0,0-1 0,-4 0 0,4 1 0,-4-1 0,4 0 0,0 1 0,-3 2 0,2-1 0,-2 1 0,3-3 0,0 0 0,0 0 0,0 0 0,0 5 0,0 0 0,0 0 0,0 3 0,0-6 0,0 2 0,0-3 0,0-1 0,0 0 0,0 0 0,0 1 0,0 3 0,0 11 0,0 2 0,0 8 0,0-6 0,0 1 0,0-5 0,0-1 0,0-4 0,0-5 0,0-1 0,0-3 0,0-1 0,0 4 0,0 11 0,0 2 0,0 13 0,-4-4 0,11-11 0,8-5 0,15-17 0,9 0 0,0 0 0,0 0 0,0 0 0,0 0 0,6 0 0,1 0 0,7 0 0,-1 0 0,-6 0 0,5 0 0,-11 0 0,5 4 0,-6-2 0,0 6 0,0-7 0,-6 7 0,5-7 0,1 8 0,2-8 0,4 8 0,-6-8 0,0 8 0,0-8 0,-1 3 0,8-4 0,-6 0 0,11 0 0,-4 0 0,5 0 0,1 0 0,7 0 0,-6 0 0,5 0 0,-6 0 0,-1 0 0,-6 0 0,5-4 0,-10 2 0,-1-2 0,-8 4 0,0-5 0,-4 4 0,4-7 0,1 7 0,0-3 0,6 4 0,0-4 0,0 3 0,6-4 0,-4 1 0,4 3 0,0-8 0,1 8 0,1-4 0,4 5 0,-5-5 0,30 4 0,-17-3 0,17 4 0,-30 0 0,-2 0 0,-5 0 0,0 0 0,0 0 0,-6 0 0,5 0 0,-10 0 0,9 0 0,-8 0 0,8 0 0,-3 0 0,10 0 0,9 0 0,8 0 0,-6 0 0,17 0 0,-15 0 0,26 0 0,-20 0 0,11 0 0,-23 0 0,0 0 0,25 0 0,-21 0 0,-1 0 0,5 0 0,1 0 0,-14 0 0,5 0 0,-16 0 0,9 0 0,-11 0 0,1 0 0,-2 0 0,-5 0 0,-1 0 0,1 0 0,0 0 0,0 0 0,0 0 0,0 0 0,0 0 0,-5 3 0,3 2 0,-3 4 0,1-4 0,9 6 0,-8-9 0,11 6 0,-9-4 0,1-3 0,0 6 0,5-6 0,-4 3 0,10 1 0,-10-4 0,4 3 0,-5 0 0,0-3 0,-5 3 0,4-4 0,-9 0 0,4 0 0,-9 0 0,4 0 0,-4 0 0,4 0 0,1 0 0,-1 0 0,-4 0 0,4 0 0,-4 0 0,4 0 0,-3 0 0,2 0 0,-7 0 0,0 3 0,4-2 0,2-2 0,10 1 0,3-8 0,5 2 0,8-4 0,0-3 0,11 1 0,-5-2 0,13-2 0,-5 4 0,5-4 0,-13 6 0,-1 0 0,-6 0 0,0 1 0,-5 3 0,3-2 0,-9 7 0,9-8 0,-3 4 0,5-1 0,6 2 0,-5 0 0,5 3 0,0-4 0,-10 5 0,9 0 0,-16 0 0,10 0 0,-10 0 0,4 0 0,-5 0 0,-5 0 0,3-4 0,-2 3 0,3-3 0,1 0 0,0 3 0,-1-7 0,1 7 0,0-2 0,5-2 0,-4 4 0,9-3 0,-4 0 0,12 3 0,8-9 0,-5 9 0,24-9 0,-27 8 0,27-3 0,-18 0 0,7 4 0,29-4 0,-23 5 0,17 0 0,-2 0 0,-30 0 0,45 0 0,-38 0 0,24 0 0,-7 0 0,-19 0 0,14 5 0,-16 1 0,12 0 0,1 4 0,-7-9 0,-8 4 0,-2 0 0,-11-4 0,5 4 0,-6-5 0,6 0 0,-5 0 0,11 0 0,-10 0 0,33 0 0,-21 0 0,17 0 0,-19 5 0,-11-4 0,5 8 0,-6-8 0,0 8 0,0-8 0,0 3 0,0-4 0,0 0 0,6 0 0,1 0 0,7 0 0,-1 0 0,1 0 0,0 0 0,6 0 0,-5 0 0,6 0 0,-7 0 0,22-5 0,-16-1 0,17-4 0,-30 4 0,5-3 0,-10 7 0,4-7 0,-11 8 0,3-3 0,-9 0 0,9-1 0,-8 0 0,3-4 0,0 8 0,-8-6 0,7 6 0,-14-6 0,9 6 0,-9-3 0,4 4 0,-4 0 0,-1 0 0,0 0 0,1 0 0,6 0 0,0 0 0,1 0 0,-3 0 0,0 0 0,-3 0 0,3 0 0,-5 0 0,5 0 0,-4 0 0,4 0 0,-4 0 0,-1 0 0,0-4 0,5 4 0,2-4 0,3 0 0,7 3 0,-5-7 0,9 7 0,-3-3 0,5 0 0,0 3 0,-6-4 0,11 5 0,-14 0 0,9 0 0,-17 0 0,-1 0 0,-5 0 0,0 0 0,1 0 0,-1 0 0,-4 0 0,0 0 0,-1 0 0,-3-3 0,4 2 0,-5-2 0,-3 6 0,2-2 0,2 2 0,4-3 0,1 0 0,2 0 0,-3 0 0,1 0 0,2 0 0,8 0 0,-9 0 0,16 0 0,-20 0 0,10 0 0,-12 0 0,4 0 0,-5 0 0,0 0 0,1 0 0,-1 0 0,0 0 0,4 0 0,-2 0 0,2 0 0,-4 0 0,1 0 0,-1 0 0,0 0 0,1 0 0,-1 0 0,0 0 0,0 0 0,0 0 0,0 0 0,0 0 0,0 0 0,0 0 0,0 0 0,0 0 0,0 0 0,0 0 0,-3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22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0 188 24575,'29'0'0,"21"0"0,-6-4 0,53-3 0,-28-4 0,-19 4 0,2 1 0,33-1 0,8-4-1140,-6 10 1140,6-5 0,-23 6 0,28 0 0,-24 0 0,-23 0 0,0 0 0,34 0 0,8 0 0,-6 0 0,-9 0 373,-4 0-373,-13 0 189,7 0-189,-13 0 0,3 0 0,-17 4 578,4-3-578,-6 4 0,0-5 0,0 0 0,-6 0 0,5 0 0,-5 0 0,1 0 0,3 0 0,-3 0 0,5 4 0,0-3 0,0 3 0,0-4 0,0 0 0,0 0 0,6 0 0,-5 0 0,5 0 0,0 0 0,-4 0 0,4 0 0,-12 4 0,5-3 0,-10 7 0,4-3 0,-10 4 0,4 0 0,-9-1 0,9-3 0,-8 2 0,6-3 0,-11 1 0,6-2 0,-11-3 0,3 0 0,-3 0 0,-1 0 0,0 0 0,1 0 0,-1 0 0,0 0 0,1 0 0,-1 0 0,3 0 0,6 0 0,5 0 0,6-4 0,-1 3 0,1-7 0,5 3 0,-4 0 0,5-4 0,-1 8 0,-4-6 0,4 6 0,-10-3 0,4 4 0,-9 0 0,4 0 0,0 0 0,-3 0 0,3 0 0,-5 0 0,5 0 0,-3 0 0,3 0 0,-5 0 0,0 0 0,-3 0 0,2 0 0,-7 0 0,8 0 0,-8 0 0,7 0 0,-2 0 0,3 0 0,0 0 0,1 0 0,-1 0 0,0 0 0,0 0 0,1 0 0,-1 0 0,0 0 0,1 0 0,4 0 0,-4 0 0,9 0 0,-4 0 0,10 0 0,-4 0 0,5 0 0,-1 0 0,1 0 0,1 0 0,4 0 0,-5 0 0,6 0 0,0 0 0,17 0 0,-12 0 0,12 0 0,-17 0 0,0 0 0,-6 0 0,5 0 0,-10 0 0,10 0 0,-5 0 0,6 0 0,0 0 0,0 4 0,-5-3 0,-2 3 0,-5-4 0,-1 4 0,-4-3 0,-1 3 0,0-4 0,-3 0 0,3 4 0,-5-3 0,0 2 0,13 1 0,-6-3 0,12 3 0,-9-4 0,-4 3 0,4-2 0,-8 3 0,7-4 0,-7 0 0,3 0 0,0 0 0,1 0 0,5 0 0,0 0 0,-1 0 0,7 0 0,0 0 0,1 0 0,3 0 0,-3 0 0,11 0 0,-10 0 0,9 0 0,-11 0 0,18 0 0,-9 0 0,4 0 0,-14 0 0,-10 0 0,4 0 0,-9 0 0,4 0 0,-4 0 0,-5 0 0,3 0 0,-2 0 0,3 0 0,0 0 0,0 0 0,5 0 0,-3 0 0,8 0 0,-4 0 0,10 0 0,-4 4 0,10 1 0,13 4 0,-8 1 0,13 0 0,-17-5 0,0 4 0,-6-4 0,5 5 0,-4-5 0,-1-1 0,5-4 0,-5 0 0,6 0 0,-5 0 0,4 0 0,-10 0 0,9 0 0,-3 0 0,0 0 0,3 0 0,-9 0 0,10 0 0,-10 0 0,10 0 0,-15 0 0,20 0 0,-18 0 0,10-4 0,-10 3 0,-7-6 0,7 6 0,-7-6 0,3 6 0,0-6 0,-4 6 0,4-3 0,-4 0 0,-1 3 0,-4-3 0,4 4 0,-4-3 0,4 2 0,1-3 0,4 0 0,1 3 0,10-7 0,-4 7 0,10-8 0,-5 8 0,18-8 0,-9 8 0,9-3 0,-12 0 0,0 3 0,0-4 0,0 5 0,0 0 0,-5 0 0,3 0 0,-9 0 0,10 0 0,-10 0 0,10 0 0,-10 0 0,10 0 0,-10 0 0,9 0 0,-8 0 0,8 0 0,-9 0 0,10 0 0,8 0 0,-10 0 0,14 0 0,-22 0 0,4 0 0,0 0 0,2-4 0,5 3 0,0-3 0,-6 4 0,5 0 0,-4-5 0,5 4 0,-6-3 0,5 4 0,-15 0 0,8 0 0,-13 0 0,7 0 0,-7 0 0,3 0 0,0 0 0,-4 0 0,9 0 0,-4 0 0,0-4 0,4 3 0,-4-2 0,5-1 0,0-1 0,0 0 0,-5-3 0,-1 4 0,-5-1 0,0-2 0,1 6 0,-1-6 0,0 6 0,1-3 0,4 0 0,-4 3 0,9-7 0,-9 7 0,9-7 0,-9 4 0,9-1 0,-4-3 0,0 7 0,-1-6 0,-4 6 0,-1-7 0,0 8 0,0-8 0,1 7 0,-1-6 0,0 6 0,1-2 0,4-1 0,-4 3 0,9-7 0,-4 7 0,10-3 0,-4 0 0,10 3 0,-10-7 0,10 7 0,-10-3 0,10 4 0,-10 0 0,4 0 0,-5 0 0,0 0 0,11 0 0,-8 0 0,9 0 0,-12 0 0,-5 0 0,4 0 0,-9 0 0,9 0 0,-9 0 0,9 0 0,-4 0 0,5 0 0,0 0 0,0 0 0,5 0 0,-4 0 0,5 0 0,-7 4 0,1-3 0,-5 6 0,-1-6 0,0 7 0,-3-7 0,7 7 0,-7-7 0,7 3 0,10 4 0,-5-6 0,5 9 0,-14-10 0,-5 3 0,5-4 0,-7 3 0,6-2 0,-8 2 0,1-3 0,-2 0 0,5 0 0,-3 0 0,8 0 0,6 4 0,-9-2 0,13 2 0,-8-4 0,15 4 0,-8 2 0,8-1 0,-11 3 0,12-7 0,-14 3 0,14 0 0,-22-3 0,0 3 0,-2-4 0,-6 0 0,11 0 0,-11 0 0,11 0 0,-7 0 0,3 4 0,5-3 0,-4 2 0,4-3 0,-4 0 0,-1 4 0,-4-3 0,8 6 0,-10-6 0,10 3 0,-8 0 0,1-3 0,-2 3 0,-4-4 0,9 4 0,-6-3 0,10 3 0,-12-1 0,3-2 0,-3 2 0,3-3 0,2 4 0,3 0 0,-4 1 0,4-2 0,-8 0 0,3-2 0,-3 3 0,-1-4 0,0 0 0,0 3 0,1-3 0,-1 4 0,0-4 0,1 3 0,-1-2 0,0 5 0,-3 4 0,-1 12 0,-3 3 0,0 19 0,0-9 0,0 16 0,0-11 0,0 6 0,0-8 0,0 1 0,0 0 0,0-5 0,0 4 0,0-10 0,0 4 0,0-5 0,0 0 0,0-1 0,0 1 0,0-5 0,-4 4 0,3-4 0,-7 5 0,4-5 0,-5 4 0,4 2 0,-3 0 0,7 4 0,-7-5 0,7-5 0,-3 4 0,4-9 0,0 4 0,0-1 0,0-3 0,-3 2 0,2-2 0,-7 4 0,7 1 0,-3 5 0,4-1 0,-4 7 0,3-5 0,-3 4 0,4-5 0,0 0 0,0 0 0,0-5 0,0 4 0,0-9 0,0 9 0,0-4 0,0 5 0,0 0 0,0-1 0,0 7 0,0-5 0,0 9 0,0-8 0,4 15 0,-3-14 0,7 8 0,-4-15 0,5 2 0,0-3 0,-4 5 0,3 0 0,-3 5 0,4 2 0,1 0 0,-5 3 0,3-9 0,-7 10 0,3-10 0,-1 0 0,-2-7 0,3-9 0,-4 3 0,0-6 0,0 2 0,0-4 0,0 1 0,0-1 0,0 4 0,0 1 0,0 9 0,0-3 0,0 13 0,0-7 0,0 13 0,0-9 0,0 10 0,4-10 0,-3 4 0,3-5 0,0 0 0,-3-5 0,3-1 0,0 0 0,-3-4 0,6 4 0,-2-4 0,-1-1 0,0 0 0,0 5 0,1 9 0,0-2 0,3 2 0,-7-5 0,2-2 0,1 3 0,-3 1 0,7 0 0,-7-5 0,3-1 0,0 0 0,-3-3 0,3-1 0,-4-2 0,3-6 0,-2 2 0,2-4 0,-3 1 0,0-1 0,0 0 0,0 5 0,0 0 0,0 12 0,0-6 0,0 5 0,0-6 0,0 4 0,0-4 0,0 4 0,0-5 0,0 5 0,0-3 0,-4 13 0,3-8 0,-8 15 0,8-10 0,-7 10 0,6-5 0,-2 6 0,4-5 0,0 4 0,0-15 0,0 8 0,0-14 0,0 4 0,0-4 0,0 6 0,0 0 0,0 2 0,0 0 0,0-2 0,0 3 0,0 7 0,0-5 0,0-1 0,0-6 0,0-4 0,0-5 0,0-1 0,0-3 0,0 8 0,0-7 0,0 16 0,0-7 0,0 9 0,0 0 0,0 0 0,0-5 0,0 4 0,0-9 0,0 11 0,0-14 0,0 5 0,0-12 0,0 1 0,0-1 0,0 4 0,0 2 0,0 8 0,4-4 0,-3 9 0,6-4 0,-1 10 0,-1-4 0,3 5 0,-3-11 0,-1 4 0,4-4 0,-7 5 0,3-5 0,-4-1 0,0-5 0,0-4 0,0 0 0,0-2 0,0-1 0,0 1 0,0-3 0,0 0 0,0 0 0,0 1 0,0-1 0,0 0 0,0 1 0,0-1 0,0 0 0,0 0 0,0 5 0,0-4 0,0 7 0,0-3 0,0 5 0,0-5 0,0 3 0,0-6 0,0 2 0,0-4 0,0 1 0,0-1 0,0 0 0,0 1 0,0-1 0,0 0 0,0 1 0,0 8 0,0-7 0,0 11 0,0-11 0,0 6 0,0-7 0,0 4 0,0-5 0,0 0 0,0 0 0,0 1 0,0-1 0,0 0 0,0 0 0,0 1 0,0-1 0,0 5 0,0 5 0,0 0 0,0 9 0,0-4 0,0 5 0,0 0 0,0-1 0,0 1 0,0 0 0,0-5 0,0-1 0,0-8 0,0-2 0,0-4 0,0 1 0,0-1 0,0 0 0,0 0 0,4 4 0,-3 2 0,6 3 0,-6 5 0,2-4 0,-3 4 0,0-4 0,0-5 0,4-1 0,-4-3 0,4-1 0,-4 0 0,3-2 0,-5-2 0,-2-3 0,-3 0 0,-3 0 0,3 0 0,0 0 0,0 0 0,0 0 0,0 0 0,0 0 0,0 0 0,-1 0 0,1 0 0,0 0 0,0 0 0,0 0 0,0 0 0,0 0 0,1 0 0,-1 0 0,0 0 0,-1 0 0,1 3 0,-1-2 0,1 2 0,0-3 0,-1 0 0,1 0 0,0 0 0,-1 0 0,1 0 0,0 0 0,-2 0 0,4 3 0,-4 1 0,6 3 0,-1 0 0,-2-3 0,5-1 0,-2-3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30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24575,'0'27'0,"0"-1"0,0 7 0,0 0 0,0 1 0,0 3 0,0-8 0,0 10 0,0 1 0,0 2 0,0 3 0,0-6 0,0-5 0,0 16 0,0-13 0,0 15 0,0 0 0,0-4 0,0 6 0,0-3 0,0-11 0,0 0 0,0-8 0,0-3 0,0-6 0,0-3 0,0-5 0,0-6 0,3 6 0,2-3 0,3 5 0,1 4 0,-5-4 0,0 9 0,0-9 0,-3 9 0,2-9 0,-3 4 0,0-4 0,0-1 0,0 0 0,0 5 0,0-3 0,0 13 0,0-8 0,0 10 0,0-1 0,0 13 0,0-3 0,0 4 0,0-9 0,0-8 0,0 3 0,0 0 0,0-4 0,0 10 0,0-10 0,0 10 0,0-10 0,0 9 0,0-8 0,0 8 0,0-9 0,0 5 0,0-6 0,0-1 0,0 1 0,0 0 0,0 5 0,0-3 0,0 8 0,0 14 0,0-8 0,0 14 0,0-18 0,0-6 0,0 5 0,0-5 0,0 6 0,0-5 0,5 3 0,-4-3 0,7-1 0,-7 5 0,3-10 0,-4 10 0,0-5 0,0 1 0,0 4 0,0-5 0,0 1 0,0 3 0,0-3 0,0 17 0,0-9 0,0 3 0,0-13 0,0-10 0,0 4 0,0-8 0,0-1 0,0-2 0,0-7 0,0 8 0,0-4 0,0 4 0,0 5 0,0 1 0,4 5 0,1 5 0,0-3 0,4 8 0,-4-3 0,1-1 0,2 0 0,-3-7 0,0-3 0,7 14 0,-6-16 0,6 12 0,-4-17 0,-3 0 0,2 5 0,-6-7 0,3 6 0,-4-8 0,0 4 0,0-3 0,0 2 0,0-3 0,0 1 0,0-2 0,0 0 0,0-2 0,0 6 0,0-7 0,0 4 0,0-1 0,0-3 0,0 8 0,0-8 0,0 7 0,0-2 0,0-1 0,0 3 0,0-2 0,0 3 0,0-4 0,0 3 0,0 3 0,0-1 0,0 4 0,0 0 0,0 1 0,0 0 0,0 4 0,0-4 0,0 10 0,0-3 0,0 3 0,0-10 0,0 4 0,0-4 0,0 5 0,0-5 0,0 4 0,0-4 0,0 0 0,4-1 0,-3 0 0,2-4 0,1 4 0,-3 3 0,3-6 0,-1 5 0,-2-2 0,3-3 0,-4 7 0,4-2 0,-3-1 0,3 3 0,-4 3 0,0-4 0,0 12 0,3-17 0,-2 17 0,3-17 0,-4 12 0,0-9 0,4 0 0,-4 4 0,8-8 0,-7 3 0,6-5 0,-2 5 0,-1-4 0,4 4 0,-7-8 0,6 2 0,-6-3 0,3 1 0,-4 2 0,0-7 0,0 8 0,0-8 0,0 7 0,0-6 0,0 6 0,0-7 0,0 8 0,0-4 0,0 0 0,0 3 0,0-6 0,0 2 0,0-3 0,0-1 0,0 0 0,0 0 0,0 0 0,0 0 0,0 0 0,0 0 0,0 1 0,0-1 0,0 0 0,0 0 0,0 0 0,0 0 0,0-1 0,0 1 0,0 0 0,-4 0 0,4 0 0,-4 0 0,4 1 0,0-1 0,-3 0 0,2 1 0,-2-1 0,-3-4 0,4 0 0,-4-3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0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24575,'31'0'0,"4"0"0,-7 0 0,9 0 0,-3 0 0,5 0 0,12 0 0,-9 0 0,15 0 0,-11 0 0,7 0 0,-6 0 0,4 0 0,-5 0 0,7 0 0,-7 0 0,6 0 0,0-10 0,2 8 0,5-13 0,11 5 0,-13 3 0,13-2 0,-18 9 0,1 0 0,-1 0 0,0-5 0,1 4 0,-7-4 0,-1 5 0,-6 0 0,-5 0 0,4 0 0,-10 0 0,4 0 0,-5 0 0,5 0 0,2 0 0,-1 0 0,5 0 0,-5 0 0,6 0 0,0 0 0,-6 0 0,5 0 0,-4 0 0,5 0 0,0 0 0,23 0 0,-12 0 0,20 0 0,-11 5 0,-5-4 0,13 9 0,-13-4 0,5 0 0,1 4 0,-6-9 0,6 4 0,-8-5 0,23 0 0,-28 0 0,32 0 0,-29 0 0,11 0 0,-2 0 0,-6 0 0,7 0 0,-6 0 0,5 0 0,17-4 0,-17 3 0,40-4 0,-53 5 0,49-6 0,-48 5 0,35-5 0,-28 6 0,12 0 0,-12 0 0,5 0 0,-6 0 0,-1 0 0,1 0 0,-7 0 0,-1 0 0,0 0 0,-10 0 0,9 0 0,-16 0 0,5 0 0,-11 0 0,3 0 0,-7 0 0,3 0 0,0 0 0,3 0 0,-1 0 0,1 0 0,-8 0 0,1 0 0,-1 0 0,0 0 0,0 0 0,1 0 0,-5 0 0,3 0 0,-2 0 0,8 0 0,-4 0 0,9 0 0,-9 0 0,9 0 0,-4 0 0,5 0 0,0 0 0,5 0 0,-4 0 0,16 0 0,-19 0 0,13 0 0,-16 0 0,0 0 0,-1 0 0,0 0 0,-3 0 0,3 0 0,-5 0 0,0 0 0,-3 0 0,-2 0 0,-4 0 0,1 0 0,-1 0 0,0 0 0,-3-3 0,2 2 0,-2-2 0,4 3 0,-1 0 0,1 0 0,3 0 0,1 0 0,1 0 0,2 0 0,-3 0 0,4 0 0,1 0 0,-5 0 0,3 0 0,-2 0 0,-1 0 0,3 0 0,-6 0 0,2 0 0,0 0 0,-2 0 0,2 0 0,-3 0 0,-1 0 0,0 0 0,1 0 0,3 0 0,1 0 0,5-4 0,-1 3 0,0-3 0,-3 1 0,-2 2 0,-4-2 0,1 3 0,-1 0 0,0 0 0,0 0 0,0 0 0,0 0 0,0 0 0,1 0 0,-1 0 0,0 0 0,0 0 0,0 0 0,0 0 0,0 0 0,0 0 0,0 0 0,0 0 0,0 0 0,0 0 0,0 0 0,0 0 0,0 0 0,0 0 0,1 0 0,-1 0 0,1 0 0,-1 0 0,0 0 0,1 0 0,-4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9D99-E661-9E5F-BB81-E95523709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9AC94-06CF-55B4-DAB7-A9D375216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75F25-AB55-4047-D938-8FEF91BE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3552B-3192-158E-70ED-5F555655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4CC7-214E-C49F-EE9D-6CACDC4C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53DD-E1A1-C5B1-B096-9EBC239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4E57E-CAC8-0FB8-9ADB-150FAC0EE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66CCE-F83F-FEBC-F970-41E327F3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A97B2-1A34-7145-8F0E-BA14545E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EDD07-24ED-CF85-B5C8-2F09A02C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2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5C0BC-8A6A-3369-9878-016E3E73A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06044-6998-6EA9-B527-B68D75BFF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99CF2-85B1-54C9-B4EB-632C7476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8A4A-EA5F-E3AA-883C-E3BB11F1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5E985-BC28-6D99-0FD7-27D553CD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6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6883-7CCA-52EE-EC40-B60E4977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7F8F-3A08-E989-A04B-A771A882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E565C-7808-726B-CFE5-38B04F75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DD69B-8D50-B1A2-1653-863E035E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6AA9A-4723-8F97-D154-CCF0E9B7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2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D634-0C61-9DF8-5954-D44FB927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99866-BDE7-C90E-8DDF-A49E62839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74CD8-A2A6-7643-4960-F282E4B4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03A60-E7B7-C45F-FEEA-0A7F41D6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CC2D3-7C6D-BBFF-CCB3-1E799823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5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57EF-E9CE-923A-D370-A727A82E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887A8-410F-3CAA-7978-55C544F15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A98F7-B393-30A8-7103-81A158209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C21D7-DA10-891D-C122-7DA99EE8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9DAD9-0133-2038-26DF-13634D78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F6C11-D8AB-D320-CD16-0B33B126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23DB-EA07-1557-0272-86712D04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F6F87-7A07-DAE5-4CAE-5EC5604D6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E078A-9B9B-574A-FCE5-98C8EEB1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6B61D-4848-7EBA-01EC-DE923A8EB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70F32-54FB-7F8D-78CE-97139DCA6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4747B-2BC8-149A-7905-7A19BDE1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78C5D-9A23-0342-FCF0-437FA1D8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4C5D5-F0F5-89FA-4C58-F3C7ACDF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0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FA86-565B-DAB4-E017-8BCC09EE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F559-7E0E-D675-9B1E-17695E7B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63E8D-D6DD-5667-A628-C7332150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590F2-CA6C-439D-7B9F-DCAFBCA3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56A05-0662-F089-8A98-90FBB862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1DD05-4D9F-49E7-BCF7-3A9B45C5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9E265-99C4-AA0F-BBD9-EA1327D4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7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4E9D-F2D7-5193-8208-EB85C4F1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76A8-8EDD-F704-57A1-873350583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6EC23-C70B-9F3C-B25C-4EE289A9E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8FA5C-D511-E5D0-BA97-9675BB71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BDA04-B847-1370-EF32-99279BE6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F21CF-F04E-D498-F063-87C4991E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9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44A7-6D73-AE49-C00B-A27E9E31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24F70-A3CD-393A-B414-965D683C0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5CC25-470E-2057-9534-D3886697B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A0AB5-4A56-4140-DF10-59B1CB20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F9851-5D34-19BE-11C0-58258177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50C5D-1A0E-A4E6-23AC-F85B7B71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6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C6331-A8E4-C0AE-9FB6-CB0541C5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9E8CD-F3BB-1B3E-42A2-3B7F4AF5A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55D76-7657-7B48-A552-F9F4C279B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3E370-D265-2C46-8068-DCA558B4929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CBE45-62DB-A4F6-16AB-AA98FE347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B302-3269-E969-DAC7-B53AB3DF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9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17" Type="http://schemas.openxmlformats.org/officeDocument/2006/relationships/image" Target="../media/image16.png"/><Relationship Id="rId2" Type="http://schemas.openxmlformats.org/officeDocument/2006/relationships/customXml" Target="../ink/ink6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9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3.pn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14:cNvPr>
              <p14:cNvContentPartPr/>
              <p14:nvPr/>
            </p14:nvContentPartPr>
            <p14:xfrm>
              <a:off x="3978477" y="2132883"/>
              <a:ext cx="4370760" cy="2152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477" y="2115243"/>
                <a:ext cx="4406400" cy="21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14:cNvPr>
              <p14:cNvContentPartPr/>
              <p14:nvPr/>
            </p14:nvContentPartPr>
            <p14:xfrm>
              <a:off x="4013757" y="2046843"/>
              <a:ext cx="4459680" cy="2119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5757" y="2029203"/>
                <a:ext cx="4495320" cy="21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14:cNvPr>
              <p14:cNvContentPartPr/>
              <p14:nvPr/>
            </p14:nvContentPartPr>
            <p14:xfrm>
              <a:off x="6199677" y="2160603"/>
              <a:ext cx="93600" cy="2032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037" y="2142603"/>
                <a:ext cx="129240" cy="20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14:cNvPr>
              <p14:cNvContentPartPr/>
              <p14:nvPr/>
            </p14:nvContentPartPr>
            <p14:xfrm>
              <a:off x="4049037" y="3200283"/>
              <a:ext cx="2173320" cy="24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31037" y="3182283"/>
                <a:ext cx="22089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14:cNvPr>
              <p14:cNvContentPartPr/>
              <p14:nvPr/>
            </p14:nvContentPartPr>
            <p14:xfrm>
              <a:off x="6239277" y="3127203"/>
              <a:ext cx="2173320" cy="88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21637" y="3109563"/>
                <a:ext cx="2208960" cy="1242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46220B9-178E-74AD-F63D-0BED26FD4B75}"/>
              </a:ext>
            </a:extLst>
          </p:cNvPr>
          <p:cNvSpPr txBox="1"/>
          <p:nvPr/>
        </p:nvSpPr>
        <p:spPr>
          <a:xfrm>
            <a:off x="4251680" y="1586306"/>
            <a:ext cx="158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24EC3-2D18-EE12-C929-C116C1CF3BB1}"/>
              </a:ext>
            </a:extLst>
          </p:cNvPr>
          <p:cNvSpPr txBox="1"/>
          <p:nvPr/>
        </p:nvSpPr>
        <p:spPr>
          <a:xfrm>
            <a:off x="6300595" y="1586306"/>
            <a:ext cx="215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 to reject 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/>
              <p:nvPr/>
            </p:nvSpPr>
            <p:spPr>
              <a:xfrm>
                <a:off x="6649630" y="3372793"/>
                <a:ext cx="150348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False negative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630" y="3372793"/>
                <a:ext cx="1503489" cy="923330"/>
              </a:xfrm>
              <a:prstGeom prst="rect">
                <a:avLst/>
              </a:prstGeom>
              <a:blipFill>
                <a:blip r:embed="rId12"/>
                <a:stretch>
                  <a:fillRect l="-3361" t="-2703" r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/>
              <p:nvPr/>
            </p:nvSpPr>
            <p:spPr>
              <a:xfrm>
                <a:off x="4312402" y="2348752"/>
                <a:ext cx="1439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False positive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02" y="2348752"/>
                <a:ext cx="1439368" cy="646331"/>
              </a:xfrm>
              <a:prstGeom prst="rect">
                <a:avLst/>
              </a:prstGeom>
              <a:blipFill>
                <a:blip r:embed="rId13"/>
                <a:stretch>
                  <a:fillRect l="-2609" t="-3846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0D23E10-FD9B-2F29-E2CC-27A75C9FAD32}"/>
              </a:ext>
            </a:extLst>
          </p:cNvPr>
          <p:cNvSpPr txBox="1"/>
          <p:nvPr/>
        </p:nvSpPr>
        <p:spPr>
          <a:xfrm>
            <a:off x="5505865" y="1032481"/>
            <a:ext cx="1387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Inference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40D76-B64B-73D6-B65E-A4E758435CA2}"/>
              </a:ext>
            </a:extLst>
          </p:cNvPr>
          <p:cNvSpPr txBox="1"/>
          <p:nvPr/>
        </p:nvSpPr>
        <p:spPr>
          <a:xfrm rot="16200000">
            <a:off x="2047218" y="2935318"/>
            <a:ext cx="106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7A9BF6-4DF7-04D2-6FCD-8DB1640DDA6A}"/>
              </a:ext>
            </a:extLst>
          </p:cNvPr>
          <p:cNvSpPr txBox="1"/>
          <p:nvPr/>
        </p:nvSpPr>
        <p:spPr>
          <a:xfrm>
            <a:off x="2901848" y="2348751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pPr algn="r"/>
            <a:r>
              <a:rPr lang="en-US" dirty="0"/>
              <a:t> is 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9F36A8-3FE6-6F59-6C36-26B5354FC322}"/>
              </a:ext>
            </a:extLst>
          </p:cNvPr>
          <p:cNvSpPr txBox="1"/>
          <p:nvPr/>
        </p:nvSpPr>
        <p:spPr>
          <a:xfrm>
            <a:off x="2898052" y="3429000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Null (H</a:t>
            </a:r>
            <a:r>
              <a:rPr lang="en-US" baseline="-25000" dirty="0"/>
              <a:t>0</a:t>
            </a:r>
            <a:r>
              <a:rPr lang="en-US" dirty="0"/>
              <a:t>) is 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/>
              <p:nvPr/>
            </p:nvSpPr>
            <p:spPr>
              <a:xfrm>
                <a:off x="4403395" y="3372793"/>
                <a:ext cx="143930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True positive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95" y="3372793"/>
                <a:ext cx="1439305" cy="923330"/>
              </a:xfrm>
              <a:prstGeom prst="rect">
                <a:avLst/>
              </a:prstGeom>
              <a:blipFill>
                <a:blip r:embed="rId14"/>
                <a:stretch>
                  <a:fillRect l="-3509" t="-2703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/>
              <p:nvPr/>
            </p:nvSpPr>
            <p:spPr>
              <a:xfrm>
                <a:off x="6389110" y="2301073"/>
                <a:ext cx="17640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Correct rejection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110" y="2301073"/>
                <a:ext cx="1764009" cy="646331"/>
              </a:xfrm>
              <a:prstGeom prst="rect">
                <a:avLst/>
              </a:prstGeom>
              <a:blipFill>
                <a:blip r:embed="rId15"/>
                <a:stretch>
                  <a:fillRect l="-2878" t="-1923" r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13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14:cNvPr>
              <p14:cNvContentPartPr/>
              <p14:nvPr/>
            </p14:nvContentPartPr>
            <p14:xfrm>
              <a:off x="3978477" y="2132883"/>
              <a:ext cx="4370760" cy="2152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477" y="2114883"/>
                <a:ext cx="4406400" cy="21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14:cNvPr>
              <p14:cNvContentPartPr/>
              <p14:nvPr/>
            </p14:nvContentPartPr>
            <p14:xfrm>
              <a:off x="4013757" y="2046843"/>
              <a:ext cx="4459680" cy="2119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5757" y="2028843"/>
                <a:ext cx="4495320" cy="21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14:cNvPr>
              <p14:cNvContentPartPr/>
              <p14:nvPr/>
            </p14:nvContentPartPr>
            <p14:xfrm>
              <a:off x="6199677" y="2160603"/>
              <a:ext cx="93600" cy="2032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1677" y="2142603"/>
                <a:ext cx="129240" cy="20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14:cNvPr>
              <p14:cNvContentPartPr/>
              <p14:nvPr/>
            </p14:nvContentPartPr>
            <p14:xfrm>
              <a:off x="4049037" y="3200283"/>
              <a:ext cx="2173320" cy="24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31037" y="3182283"/>
                <a:ext cx="22089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14:cNvPr>
              <p14:cNvContentPartPr/>
              <p14:nvPr/>
            </p14:nvContentPartPr>
            <p14:xfrm>
              <a:off x="6239277" y="3127203"/>
              <a:ext cx="2173320" cy="88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21277" y="3109130"/>
                <a:ext cx="2208960" cy="124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/>
              <p:nvPr/>
            </p:nvSpPr>
            <p:spPr>
              <a:xfrm>
                <a:off x="6649630" y="3372793"/>
                <a:ext cx="150348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False negative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630" y="3372793"/>
                <a:ext cx="1503489" cy="923330"/>
              </a:xfrm>
              <a:prstGeom prst="rect">
                <a:avLst/>
              </a:prstGeom>
              <a:blipFill>
                <a:blip r:embed="rId12"/>
                <a:stretch>
                  <a:fillRect l="-3361" t="-2703" r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/>
              <p:nvPr/>
            </p:nvSpPr>
            <p:spPr>
              <a:xfrm>
                <a:off x="4312402" y="2348752"/>
                <a:ext cx="1439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False positive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02" y="2348752"/>
                <a:ext cx="1439368" cy="646331"/>
              </a:xfrm>
              <a:prstGeom prst="rect">
                <a:avLst/>
              </a:prstGeom>
              <a:blipFill>
                <a:blip r:embed="rId13"/>
                <a:stretch>
                  <a:fillRect l="-2609" t="-3846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0D23E10-FD9B-2F29-E2CC-27A75C9FAD32}"/>
              </a:ext>
            </a:extLst>
          </p:cNvPr>
          <p:cNvSpPr txBox="1"/>
          <p:nvPr/>
        </p:nvSpPr>
        <p:spPr>
          <a:xfrm>
            <a:off x="5505865" y="1032481"/>
            <a:ext cx="1387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Inference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40D76-B64B-73D6-B65E-A4E758435CA2}"/>
              </a:ext>
            </a:extLst>
          </p:cNvPr>
          <p:cNvSpPr txBox="1"/>
          <p:nvPr/>
        </p:nvSpPr>
        <p:spPr>
          <a:xfrm rot="16200000">
            <a:off x="2047218" y="2935318"/>
            <a:ext cx="106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/>
              <p:nvPr/>
            </p:nvSpPr>
            <p:spPr>
              <a:xfrm>
                <a:off x="4403395" y="3372793"/>
                <a:ext cx="143930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True positive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95" y="3372793"/>
                <a:ext cx="1439305" cy="923330"/>
              </a:xfrm>
              <a:prstGeom prst="rect">
                <a:avLst/>
              </a:prstGeom>
              <a:blipFill>
                <a:blip r:embed="rId14"/>
                <a:stretch>
                  <a:fillRect l="-3509" t="-2703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/>
              <p:nvPr/>
            </p:nvSpPr>
            <p:spPr>
              <a:xfrm>
                <a:off x="6389110" y="2301073"/>
                <a:ext cx="17640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Correct rejection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110" y="2301073"/>
                <a:ext cx="1764009" cy="646331"/>
              </a:xfrm>
              <a:prstGeom prst="rect">
                <a:avLst/>
              </a:prstGeom>
              <a:blipFill>
                <a:blip r:embed="rId15"/>
                <a:stretch>
                  <a:fillRect l="-2878" t="-1923" r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04E738-4B13-81DF-2CC0-7D0AAEBD9573}"/>
                  </a:ext>
                </a:extLst>
              </p14:cNvPr>
              <p14:cNvContentPartPr/>
              <p14:nvPr/>
            </p14:nvContentPartPr>
            <p14:xfrm>
              <a:off x="4352375" y="4001992"/>
              <a:ext cx="322200" cy="54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04E738-4B13-81DF-2CC0-7D0AAEBD957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34375" y="3984352"/>
                <a:ext cx="357840" cy="5824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3355D9B-254F-DA94-514F-12EC074E6A1A}"/>
              </a:ext>
            </a:extLst>
          </p:cNvPr>
          <p:cNvSpPr txBox="1"/>
          <p:nvPr/>
        </p:nvSpPr>
        <p:spPr>
          <a:xfrm>
            <a:off x="2865153" y="4687673"/>
            <a:ext cx="28184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Power to reject the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2F3B1-9A6A-9170-717A-D86468E79C0B}"/>
              </a:ext>
            </a:extLst>
          </p:cNvPr>
          <p:cNvSpPr txBox="1"/>
          <p:nvPr/>
        </p:nvSpPr>
        <p:spPr>
          <a:xfrm>
            <a:off x="4251680" y="1586306"/>
            <a:ext cx="158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02D00-2C4B-EEE0-5B05-2BEE68E073C0}"/>
              </a:ext>
            </a:extLst>
          </p:cNvPr>
          <p:cNvSpPr txBox="1"/>
          <p:nvPr/>
        </p:nvSpPr>
        <p:spPr>
          <a:xfrm>
            <a:off x="6300595" y="1586306"/>
            <a:ext cx="215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 to reject 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71AF3-89F6-B6EB-EC8A-DA17365CF04A}"/>
              </a:ext>
            </a:extLst>
          </p:cNvPr>
          <p:cNvSpPr txBox="1"/>
          <p:nvPr/>
        </p:nvSpPr>
        <p:spPr>
          <a:xfrm>
            <a:off x="2901848" y="2348751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pPr algn="r"/>
            <a:r>
              <a:rPr lang="en-US" dirty="0"/>
              <a:t> is 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023629-74F6-2203-D336-7A5303C3DBEB}"/>
              </a:ext>
            </a:extLst>
          </p:cNvPr>
          <p:cNvSpPr txBox="1"/>
          <p:nvPr/>
        </p:nvSpPr>
        <p:spPr>
          <a:xfrm>
            <a:off x="2898052" y="3429000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Null (H</a:t>
            </a:r>
            <a:r>
              <a:rPr lang="en-US" baseline="-25000" dirty="0"/>
              <a:t>0</a:t>
            </a:r>
            <a:r>
              <a:rPr lang="en-US" dirty="0"/>
              <a:t>) is false</a:t>
            </a:r>
          </a:p>
        </p:txBody>
      </p:sp>
    </p:spTree>
    <p:extLst>
      <p:ext uri="{BB962C8B-B14F-4D97-AF65-F5344CB8AC3E}">
        <p14:creationId xmlns:p14="http://schemas.microsoft.com/office/powerpoint/2010/main" val="304553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BAAEC96-9E5D-E525-BA8A-582B4A94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49789" cy="21271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1D24EB0-B2AD-5A94-C740-E0DF01B1A189}"/>
                  </a:ext>
                </a:extLst>
              </p14:cNvPr>
              <p14:cNvContentPartPr/>
              <p14:nvPr/>
            </p14:nvContentPartPr>
            <p14:xfrm>
              <a:off x="5393918" y="3335382"/>
              <a:ext cx="4370760" cy="2152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1D24EB0-B2AD-5A94-C740-E0DF01B1A1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5918" y="3317382"/>
                <a:ext cx="4406400" cy="21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A5925F9-4EE5-F73F-C045-18211AE4883C}"/>
                  </a:ext>
                </a:extLst>
              </p14:cNvPr>
              <p14:cNvContentPartPr/>
              <p14:nvPr/>
            </p14:nvContentPartPr>
            <p14:xfrm>
              <a:off x="5429198" y="3249342"/>
              <a:ext cx="4459680" cy="2119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A5925F9-4EE5-F73F-C045-18211AE488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11198" y="3231342"/>
                <a:ext cx="4495320" cy="21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8FED717-8346-76F2-2026-B87B824D6591}"/>
                  </a:ext>
                </a:extLst>
              </p14:cNvPr>
              <p14:cNvContentPartPr/>
              <p14:nvPr/>
            </p14:nvContentPartPr>
            <p14:xfrm>
              <a:off x="7615118" y="3363102"/>
              <a:ext cx="93600" cy="2032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8FED717-8346-76F2-2026-B87B824D65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97118" y="3345102"/>
                <a:ext cx="129240" cy="20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BFA0E01-D756-6E2F-B623-02BEF748F3F4}"/>
                  </a:ext>
                </a:extLst>
              </p14:cNvPr>
              <p14:cNvContentPartPr/>
              <p14:nvPr/>
            </p14:nvContentPartPr>
            <p14:xfrm>
              <a:off x="5464478" y="4402782"/>
              <a:ext cx="2173320" cy="24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BFA0E01-D756-6E2F-B623-02BEF748F3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46478" y="4384782"/>
                <a:ext cx="22089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D97AE8E-D5D4-7FB1-46BB-FE2BAAC2BA72}"/>
                  </a:ext>
                </a:extLst>
              </p14:cNvPr>
              <p14:cNvContentPartPr/>
              <p14:nvPr/>
            </p14:nvContentPartPr>
            <p14:xfrm>
              <a:off x="7654718" y="4329702"/>
              <a:ext cx="2173320" cy="88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D97AE8E-D5D4-7FB1-46BB-FE2BAAC2BA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36718" y="4311629"/>
                <a:ext cx="2208960" cy="124345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14A4F0E7-A958-448F-BCA3-6592365B40DA}"/>
              </a:ext>
            </a:extLst>
          </p:cNvPr>
          <p:cNvSpPr txBox="1"/>
          <p:nvPr/>
        </p:nvSpPr>
        <p:spPr>
          <a:xfrm>
            <a:off x="5902137" y="2781090"/>
            <a:ext cx="127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Frequentist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046661-C585-574C-AB55-AFFECCB68487}"/>
              </a:ext>
            </a:extLst>
          </p:cNvPr>
          <p:cNvSpPr txBox="1"/>
          <p:nvPr/>
        </p:nvSpPr>
        <p:spPr>
          <a:xfrm>
            <a:off x="8221332" y="2781090"/>
            <a:ext cx="103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Bayesian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604DC3-26C3-681A-1894-A492A86A801B}"/>
              </a:ext>
            </a:extLst>
          </p:cNvPr>
          <p:cNvSpPr txBox="1"/>
          <p:nvPr/>
        </p:nvSpPr>
        <p:spPr>
          <a:xfrm>
            <a:off x="7762761" y="4435574"/>
            <a:ext cx="19478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posterior distribution with credible interval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91E15E-3AF9-FD27-E809-C78FE04106DF}"/>
              </a:ext>
            </a:extLst>
          </p:cNvPr>
          <p:cNvSpPr txBox="1"/>
          <p:nvPr/>
        </p:nvSpPr>
        <p:spPr>
          <a:xfrm>
            <a:off x="5526391" y="3425991"/>
            <a:ext cx="2025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 </a:t>
            </a:r>
            <a:r>
              <a:rPr lang="en-US" dirty="0"/>
              <a:t>value (null hypothesis significance test</a:t>
            </a:r>
            <a:endParaRPr lang="en-US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916489-D91C-B206-C93F-328834091A77}"/>
              </a:ext>
            </a:extLst>
          </p:cNvPr>
          <p:cNvSpPr txBox="1"/>
          <p:nvPr/>
        </p:nvSpPr>
        <p:spPr>
          <a:xfrm>
            <a:off x="3915020" y="3564491"/>
            <a:ext cx="1239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Hypothesis test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CA740B-58E8-B7F1-23B4-5AB2ADE7E30A}"/>
              </a:ext>
            </a:extLst>
          </p:cNvPr>
          <p:cNvSpPr txBox="1"/>
          <p:nvPr/>
        </p:nvSpPr>
        <p:spPr>
          <a:xfrm>
            <a:off x="3762876" y="4435574"/>
            <a:ext cx="154355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Estimation with uncertainty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C2E89A-429D-ECD1-5E5F-FB77D302F832}"/>
              </a:ext>
            </a:extLst>
          </p:cNvPr>
          <p:cNvSpPr txBox="1"/>
          <p:nvPr/>
        </p:nvSpPr>
        <p:spPr>
          <a:xfrm>
            <a:off x="8073406" y="3702990"/>
            <a:ext cx="13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Bayes factor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B69FB8-410A-DFB4-8CB7-28085A62F2D8}"/>
              </a:ext>
            </a:extLst>
          </p:cNvPr>
          <p:cNvSpPr txBox="1"/>
          <p:nvPr/>
        </p:nvSpPr>
        <p:spPr>
          <a:xfrm>
            <a:off x="5526391" y="4574074"/>
            <a:ext cx="20253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estimate with 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306319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8945</TotalTime>
  <Words>116</Words>
  <Application>Microsoft Macintosh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5</cp:revision>
  <dcterms:created xsi:type="dcterms:W3CDTF">2022-06-20T17:57:22Z</dcterms:created>
  <dcterms:modified xsi:type="dcterms:W3CDTF">2022-09-28T20:28:41Z</dcterms:modified>
</cp:coreProperties>
</file>