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1636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9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3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34:34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34:3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0 710 24575,'59'-34'0,"13"-10"0,-34 13 0,7 1 0,-12 11 0,-18 11 0,4 2 0,1-4 0,2 0 0,9 0 0,-4-6 0,12 4 0,-4-9 0,4 8 0,-6-7 0,-1 8 0,8-10 0,-6 10 0,5-10 0,-6 10 0,0-8 0,6 7 0,-4-3 0,4 0 0,-6 4 0,-1-9 0,-5 10 0,5-5 0,-11 2 0,0 2 0,-7 3 0,-6 1 0,1 7 0,0-7 0,0 7 0,-4-10 0,3 5 0,-3-11 0,9 2 0,2-5 0,3 0 0,1 0 0,0 5 0,-4-4 0,-2 12 0,-5-6 0,0 12 0,0-3 0,-4 4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24575,'19'0'0,"4"0"0,-3 0 0,2 0 0,3 0 0,-5 0 0,12 6 0,-3 0 0,4 9 0,5 3 0,-9 3 0,10 2 0,-5 5 0,-7-6 0,6 6 0,-11-2 0,0-4 0,-7 3 0,-6-10 0,1-5 0,-1-2 0,0-3 0,0 4 0,-1-4 0,1 3 0,-1-3 0,6 4 0,-4 0 0,4 0 0,-5-4 0,0 3 0,0-7 0,0 3 0,-4 0 0,3-3 0,-3 7 0,8-2 0,3 3 0,3 1 0,1 0 0,0 0 0,-4 4 0,2-3 0,-2 4 0,-1-6 0,-1 1 0,-5-5 0,0 3 0,0-7 0,-4 6 0,-1-2 0,0-1 0,0 4 0,5-4 0,0 5 0,0 0 0,0 0 0,0 0 0,0 0 0,0 0 0,0 0 0,0 0 0,-4 0 0,2 0 0,-2-4 0,3-2 0,1 1 0,0 6 0,0 0 0,0 4 0,0-5 0,0 0 0,0-4 0,-4 3 0,3-7 0,-7 7 0,3-4 0,-4 5 0,0-5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04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1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3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5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5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6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8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36.464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3525 1 24575,'0'26'0,"0"5"0,0-8 0,0 11 0,0-12 0,0 12 0,-15 5 0,11-2 0,-16 2 0,8-6 0,0-4 0,-10 6 0,8 7 0,-8-5 0,8 12 0,-16-3 0,8 6 0,-10 0 0,6-1 0,-6 2 0,5-1 0,-6 1 0,8-9 0,1-2 0,1-7 0,-1 0 0,1 0 0,-2 7 0,2-5 0,-2 5 0,1 1 0,0-7 0,0 7 0,1-8 0,-1 0 0,1 0 0,-1 0 0,2-6 0,4 5 0,-3-5 0,3 0 0,0 4 0,-4 4 0,4-1 0,-7 14 0,0-6 0,-7 8 0,4 0 0,-11 2 0,11-2 0,-3-6 0,7-4 0,-1 0 0,7-12 0,-5 11 0,0 4 0,4-6 0,-8 11 0,8-14 0,-4-1 0,5 0 0,-4 0 0,3 7 0,0-5 0,-4 5 0,10-7 0,-4 8 0,0-7 0,3 14 0,-10-6 0,4 15 0,-14 11 0,4 1 0,-12 15 0,19-22 0,-18 20 0,18-21 0,-13 23-428,8-6 428,-1 0 0,6 7 0,-9 6 0,15-9 0,-8 0 0,12-25 0,0-8 0,-4-7 0,3 5 0,-4-5 0,0 7 428,-2 0-428,0 8 0,-5-6 0,5 5 0,-5-7 0,-1 0 0,1 0 0,6-8 0,-4 0 0,10-15 0,-9 6 0,10-5 0,-5 0 0,-4 14 0,7-11 0,-12 6 0,13-4 0,-8-5 0,8 0 0,-3 4 0,5-10 0,0 5 0,0-7 0,0 0 0,5 1 0,-3-6 0,4 4 0,-20 31 0,10-8 0,-11 22 0,9-23 0,4 0 0,-10-5 0,9 13 0,-3-14 0,10 7 0,-3-14 0,4-2 0,1-11 0,0-1 0,5-5 0,0-1 0,-4-3 0,2 2 0,-6-2 0,2 8 0,-4 2 0,-1 6 0,-5 5 0,4 2 0,-11 6 0,5 16 0,0-18 0,7 16 0,1-26 0,4 4 0,0 1 0,-3-5 0,3-1 0,1-2 0,-4-4 0,7 0 0,-7 4 0,3-9 0,1 9 0,-4-9 0,3 9 0,1-3 0,-5 4 0,4 0 0,-5 7 0,0 1 0,5 0 0,-10 20 0,13-16 0,-12 11 0,14-10 0,-4-12 0,1 6 0,2-7 0,-2 0 0,-1 7 0,3 1 0,-8 6 0,3 0 0,1 0 0,-4 0 0,3 0 0,1-6 0,0 4 0,2-10 0,3 5 0,-4-12 0,5-1 0,0-1 0,-4-3 0,2 9 0,-6 1 0,2 1 0,-4 4 0,4-10 0,1-1 0,1-6 0,3 1 0,-3 0 0,4-1 0,0 1 0,0-1 0,-5 1 0,0-1 0,0 1 0,-4 5 0,3 1 0,-5 11 0,0-4 0,-1 11 0,1-11 0,0 4 0,1-5 0,-1-1 0,0 0 0,1 1 0,-1-1 0,0 0 0,1 1 0,-2 5 0,2-4 0,-6 5 0,3-1 0,-7-4 0,8 4 0,1-10 0,2-3 0,4-4 0,-1 0 0,2-1 0,0 1 0,-2 0 0,-3-1 0,-1 1 0,0 5 0,0 1 0,-6 5 0,5 1 0,-10-1 0,14 0 0,-6-5 0,7-1 0,1-5 0,1 0 0,-1-1 0,0 1 0,0-1 0,-4 1 0,4-1 0,0 1 0,-4 5 0,3-4 0,0 4 0,2-6 0,0 1 0,3-1 0,-3 1 0,4 0 0,-4-5 0,3 3 0,-3-3 0,4 4 0,0 1 0,0-1 0,0 0 0,0 1 0,0 5 0,-10 1 0,8 5 0,-8-5 0,6-1 0,3-5 0,-3-1 0,4 1 0,0 0 0,0-5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41.92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0 24575,'0'20'0,"0"-5"0,0 5 0,0-4 0,0 5 0,0-6 0,0 5 0,0-1 0,0 3 0,0 7 0,0-11 0,0 12 0,5-18 0,1 15 0,-1-11 0,9 5 0,-11 0 0,11 1 0,-3 5 0,-3-4 0,12 5 0,-13-1 0,9 2 0,1 6 0,-4 0 0,9 1 0,-9-1 0,3-11 0,-5 2 0,0-10 0,-1 0 0,0-1 0,-5-6 0,0 1 0,-5-1 0,0 0 0,4-4 0,-3 3 0,3-3 0,0 5 0,-2 0 0,2-1 0,-4 1 0,0-1 0,4-3 0,-3 2 0,3-3 0,-4 5 0,0 0 0,0-1 0,0 1 0,0-1 0,0 1 0,0 0 0,0-1 0,0 1 0,0 0 0,5-1 0,-4 1 0,3 0 0,-4-1 0,0 1 0,0 0 0,0-1 0,0 0 0,4-4 0,1-1 0,4-8 0,1 3 0,5-8 0,1 3 0,5-10 0,7 4 0,1-9 0,0 4 0,6-13 0,-6 6 0,2-5 0,2 5 0,-15 3 0,9 3 0,-11-2 0,0 9 0,0-9 0,-6 3 0,5-4 0,2 0 0,5-7 0,0 5 0,1-10 0,-1 10 0,0-5 0,-1 7 0,1 0 0,-1-1 0,-5 6 0,4 1 0,-8 0 0,3 4 0,0-5 0,-4 6 0,4-5 0,-5 4 0,5-4 0,-4 5 0,4 0 0,-5 0 0,-1 1 0,1-1 0,5 0 0,-4 0 0,4-5 0,-5 8 0,0-6 0,-1 7 0,1 1 0,0 1 0,-5-1 0,3 4 0,-7-3 0,3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3.762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24575,'0'15'0,"0"3"0,0-7 0,0 15 0,0-13 0,0 13 0,5-10 0,-4 0 0,4 10 0,4-8 0,-7 4 0,13 5 0,-9-10 0,6 17 0,-1-5 0,0 0 0,6 5 0,-4-5 0,9 6 0,-5-6 0,1 4 0,4 3 0,-9 1 0,5 12 0,-6-12 0,6 5 0,-5-7 0,3 0 0,-4-6 0,-1 5 0,0-11 0,0-1 0,-1-2 0,1-4 0,-1 5 0,0-4 0,1 9 0,0-9 0,0 17 0,1-5 0,-6 0 0,5 12 0,-4-10 0,4 5 0,1-3 0,-1-4 0,1 6 0,-1-6 0,0-1 0,0-1 0,0-4 0,0 4 0,5 4 0,-4-1 0,4 2 0,-5 2 0,5-11 0,-4 11 0,9-12 0,-8 12 0,2-11 0,-4 4 0,5-5 0,-5-1 0,5 7 0,-5-6 0,5 6 0,-4-7 0,4 7 0,-5 1 0,1 6 0,-1 0 0,1 0 0,0 0 0,0 7 0,0-5 0,0 5 0,0-7 0,-1 0 0,6 0 0,-4 1 0,4-7 0,-6-2 0,0 0 0,0-4 0,5 5 0,-5-7 0,5 1 0,-5-1 0,0 6 0,-1-4 0,2 5 0,-1-1 0,0 2 0,0 0 0,1 5 0,-1-5 0,1 6 0,0 7 0,0-5 0,0 5 0,0 0 0,0 2 0,1 7 0,0 0 0,-6 0 0,4-7 0,-5-1 0,1-8 0,-2-6 0,0-2 0,-4-5 0,4-1 0,0 0 0,-4 1 0,3-1 0,-4 0 0,6 7 0,-5 1 0,4 0 0,0 4 0,-3-4 0,3 13 0,0-5 0,-4-1 0,4-2 0,6 10 0,-9-11 0,14 16 0,-15-26 0,9 5 0,-3-1 0,-1-4 0,4 5 0,-4-7 0,4 0 0,-4 7 0,4-5 0,-4 4 0,4-6 0,1 1 0,0-1 0,-5 0 0,3 1 0,-3-1 0,5 1 0,-1-1 0,2 6 0,-2-4 0,6 5 0,-3-1 0,2-4 0,-3 11 0,4-5 0,-3 6 0,4 0 0,0 0 0,-4 0 0,9 0 0,-9 0 0,9 1 0,-4-1 0,7 7 0,-7-5 0,4-1 0,-4 13 0,4-22 0,-5 16 0,-1-22 0,-6 0 0,1 1 0,0-1 0,-5-5 0,3 4 0,-3-4 0,5 12 0,-5-5 0,4 4 0,-4-5 0,0-1 0,3 0 0,-3 1 0,5-1 0,-5 0 0,3 1 0,-3-1 0,6 6 0,-6 2 0,4 6 0,2 23 0,1-17 0,4 10 0,-5-17 0,-1-11 0,-1-1 0,-4-2 0,-2-9 0,0 3 0,-2 1 0,7 1 0,-3 6 0,4-1 0,-4 0 0,4 1 0,-4-1 0,4 1 0,1-1 0,-1-5 0,1 4 0,-1-4 0,5 6 0,-2 5 0,8 2 0,3 29 0,1-10 0,5 11 0,-6-17 0,0 0 0,-6-11 0,0 10 0,-7-18 0,0 10 0,0-10 0,0-1 0,-5-7 0,3 0 0,-8 1 0,4 0 0,-1 4 0,-3-4 0,9 1 0,-9 3 0,8-4 0,-8 0 0,8 4 0,-3-4 0,0 0 0,4 14 0,-5-17 0,1 17 0,-2-19 0,1 3 0,-4 1 0,7-4 0,-7 4 0,8 0 0,-8-4 0,4 4 0,0 0 0,-4 1 0,8 0 0,-3 4 0,-1 2 0,5 1 0,-4 5 0,5-1 0,0-4 0,6 11 0,-5-5 0,10 6 0,-8 7 0,18 10 0,-15 1 0,10 0 0,-14-11 0,-2-13 0,0-1 0,0-7 0,-1 0 0,0-5 0,1-1 0,-6-5 0,3 0 0,-6-1 0,2 1 0,0-1 0,-3 1 0,8 0 0,-8-1 0,3 1 0,-4 0 0,0-1 0,4-3 0,-3 2 0,3-3 0,-4 4 0,0 0 0,0 1 0,0-1 0,0 1 0,0-1 0,0 1 0,4-5 0,-3 3 0,3 2 0,-4 6 0,5 5 0,1 1 0,0-1 0,3 0 0,-8-5 0,8-1 0,-7-5 0,2 0 0,-4-1 0,0 0 0,0 1 0,0-1 0,4 0 0,-3 1 0,3-1 0,-4 0 0,0 0 0,0 0 0,0 1 0,0-1 0,0 0 0,0 0 0,4-4 0,1-2 0,4-3 0,-4 4 0,-1-3 0,-4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7.3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1 299 24575,'9'-4'0,"3"7"0,-1-2 0,0 14 0,10 2 0,-10 4 0,10 1 0,-10-1 0,10-4 0,-4 9 0,0-8 0,4 5 0,-3 3 0,-2-13 0,6 19 0,-11-19 0,11 19 0,-15-20 0,14 21 0,-14-16 0,5 6 0,2-3 0,-2 5 0,4-1 0,0 7 0,-6-10 0,0-5 0,6 4 0,-5-4 0,4 1 0,-5-3 0,-4-4 0,2 0 0,-7-1 0,8 1 0,-4-1 0,4 1 0,0-1 0,1 1 0,0-1 0,0 6 0,0-4 0,0 4 0,-1-6 0,1 1 0,-5 0 0,4-5 0,-5-1 0,11-4 0,-5 0 0,5 0 0,-5 0 0,-1 0 0,1 0 0,0 0 0,-1 0 0,-3-3 0,-2-2 0,-4-5 0,0 1 0,0 0 0,0-1 0,0-5 0,0-7 0,0-7 0,0-6 0,0 0 0,0-7 0,6-2 0,0 0 0,12 2 0,-5-1 0,4 13 0,-6-5 0,0 19 0,-1-4 0,0 13 0,-4-7 0,2 13 0,-7-7 0,8 3 0,-4-10 0,5-1 0,1-5 0,0-1 0,0-5 0,4 4 0,-2-11 0,2 17 0,-4-4 0,-1 11 0,-5 0 0,-1 1 0,-4 0 0,4 4 0,-3-3 0,7-1 0,-7-2 0,7-2 0,-7 3 0,4 1 0,-5-1 0,4 0 0,-3 1 0,7 0 0,-7 0 0,7 0 0,-3-1 0,0 1 0,-1-1 0,1 5 0,-4-3 0,3 3 0,0-5 0,-3 1 0,8-1 0,-8 1 0,7-1 0,-6 0 0,6 5 0,-7-3 0,3 3 0,-4-5 0,4 1 0,-3 0 0,3 3 0,-4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8603"/>
            <a:ext cx="10363200" cy="569818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96530"/>
            <a:ext cx="9144000" cy="395159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1398"/>
            <a:ext cx="2628900" cy="13870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1398"/>
            <a:ext cx="7734300" cy="13870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80420"/>
            <a:ext cx="10515600" cy="68082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53097"/>
            <a:ext cx="10515600" cy="358030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402"/>
            <a:ext cx="10515600" cy="3163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12220"/>
            <a:ext cx="5157787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78547"/>
            <a:ext cx="5157787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12220"/>
            <a:ext cx="5183188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78547"/>
            <a:ext cx="5183188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6567"/>
            <a:ext cx="6172200" cy="116312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6567"/>
            <a:ext cx="6172200" cy="116312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1402"/>
            <a:ext cx="10515600" cy="316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56990"/>
            <a:ext cx="10515600" cy="1038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DD13-963A-5F46-82C4-D335A0D7E61E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69904"/>
            <a:ext cx="41148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26" Type="http://schemas.openxmlformats.org/officeDocument/2006/relationships/image" Target="../media/image7.png"/><Relationship Id="rId39" Type="http://schemas.openxmlformats.org/officeDocument/2006/relationships/customXml" Target="../ink/ink26.xml"/><Relationship Id="rId21" Type="http://schemas.openxmlformats.org/officeDocument/2006/relationships/customXml" Target="../ink/ink15.xml"/><Relationship Id="rId34" Type="http://schemas.openxmlformats.org/officeDocument/2006/relationships/customXml" Target="../ink/ink23.xml"/><Relationship Id="rId42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customXml" Target="../ink/ink20.xml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image" Target="../media/image6.png"/><Relationship Id="rId32" Type="http://schemas.openxmlformats.org/officeDocument/2006/relationships/image" Target="../media/image10.png"/><Relationship Id="rId37" Type="http://schemas.openxmlformats.org/officeDocument/2006/relationships/customXml" Target="../ink/ink25.xml"/><Relationship Id="rId40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customXml" Target="../ink/ink11.xml"/><Relationship Id="rId23" Type="http://schemas.openxmlformats.org/officeDocument/2006/relationships/customXml" Target="../ink/ink17.xml"/><Relationship Id="rId28" Type="http://schemas.openxmlformats.org/officeDocument/2006/relationships/image" Target="../media/image8.png"/><Relationship Id="rId36" Type="http://schemas.openxmlformats.org/officeDocument/2006/relationships/image" Target="../media/image11.png"/><Relationship Id="rId10" Type="http://schemas.openxmlformats.org/officeDocument/2006/relationships/customXml" Target="../ink/ink6.xml"/><Relationship Id="rId19" Type="http://schemas.openxmlformats.org/officeDocument/2006/relationships/image" Target="../media/image5.png"/><Relationship Id="rId31" Type="http://schemas.openxmlformats.org/officeDocument/2006/relationships/customXml" Target="../ink/ink2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Relationship Id="rId30" Type="http://schemas.openxmlformats.org/officeDocument/2006/relationships/image" Target="../media/image9.png"/><Relationship Id="rId35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8.xml"/><Relationship Id="rId17" Type="http://schemas.openxmlformats.org/officeDocument/2006/relationships/image" Target="../media/image4.png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37.xml"/><Relationship Id="rId26" Type="http://schemas.openxmlformats.org/officeDocument/2006/relationships/image" Target="../media/image25.png"/><Relationship Id="rId39" Type="http://schemas.openxmlformats.org/officeDocument/2006/relationships/customXml" Target="../ink/ink49.xml"/><Relationship Id="rId21" Type="http://schemas.openxmlformats.org/officeDocument/2006/relationships/customXml" Target="../ink/ink39.xml"/><Relationship Id="rId34" Type="http://schemas.openxmlformats.org/officeDocument/2006/relationships/image" Target="../media/image29.png"/><Relationship Id="rId42" Type="http://schemas.openxmlformats.org/officeDocument/2006/relationships/image" Target="../media/image13.png"/><Relationship Id="rId47" Type="http://schemas.openxmlformats.org/officeDocument/2006/relationships/customXml" Target="../ink/ink54.xml"/><Relationship Id="rId50" Type="http://schemas.openxmlformats.org/officeDocument/2006/relationships/customXml" Target="../ink/ink57.xml"/><Relationship Id="rId7" Type="http://schemas.openxmlformats.org/officeDocument/2006/relationships/image" Target="../media/image16.png"/><Relationship Id="rId2" Type="http://schemas.openxmlformats.org/officeDocument/2006/relationships/customXml" Target="../ink/ink28.xml"/><Relationship Id="rId16" Type="http://schemas.openxmlformats.org/officeDocument/2006/relationships/customXml" Target="../ink/ink36.xml"/><Relationship Id="rId29" Type="http://schemas.openxmlformats.org/officeDocument/2006/relationships/customXml" Target="../ink/ink43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48.xml"/><Relationship Id="rId40" Type="http://schemas.openxmlformats.org/officeDocument/2006/relationships/image" Target="../media/image31.png"/><Relationship Id="rId45" Type="http://schemas.openxmlformats.org/officeDocument/2006/relationships/customXml" Target="../ink/ink52.xml"/><Relationship Id="rId5" Type="http://schemas.openxmlformats.org/officeDocument/2006/relationships/customXml" Target="../ink/ink30.xml"/><Relationship Id="rId15" Type="http://schemas.openxmlformats.org/officeDocument/2006/relationships/image" Target="../media/image20.png"/><Relationship Id="rId23" Type="http://schemas.openxmlformats.org/officeDocument/2006/relationships/customXml" Target="../ink/ink40.xml"/><Relationship Id="rId28" Type="http://schemas.openxmlformats.org/officeDocument/2006/relationships/image" Target="../media/image26.png"/><Relationship Id="rId36" Type="http://schemas.openxmlformats.org/officeDocument/2006/relationships/customXml" Target="../ink/ink47.xml"/><Relationship Id="rId49" Type="http://schemas.openxmlformats.org/officeDocument/2006/relationships/customXml" Target="../ink/ink56.xml"/><Relationship Id="rId10" Type="http://schemas.openxmlformats.org/officeDocument/2006/relationships/customXml" Target="../ink/ink33.xml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4" Type="http://schemas.openxmlformats.org/officeDocument/2006/relationships/image" Target="../media/image14.png"/><Relationship Id="rId52" Type="http://schemas.openxmlformats.org/officeDocument/2006/relationships/customXml" Target="../ink/ink59.xml"/><Relationship Id="rId4" Type="http://schemas.openxmlformats.org/officeDocument/2006/relationships/customXml" Target="../ink/ink29.xml"/><Relationship Id="rId9" Type="http://schemas.openxmlformats.org/officeDocument/2006/relationships/image" Target="../media/image17.png"/><Relationship Id="rId14" Type="http://schemas.openxmlformats.org/officeDocument/2006/relationships/customXml" Target="../ink/ink35.xml"/><Relationship Id="rId22" Type="http://schemas.openxmlformats.org/officeDocument/2006/relationships/image" Target="../media/image23.png"/><Relationship Id="rId27" Type="http://schemas.openxmlformats.org/officeDocument/2006/relationships/customXml" Target="../ink/ink42.xml"/><Relationship Id="rId30" Type="http://schemas.openxmlformats.org/officeDocument/2006/relationships/image" Target="../media/image27.png"/><Relationship Id="rId35" Type="http://schemas.openxmlformats.org/officeDocument/2006/relationships/customXml" Target="../ink/ink46.xml"/><Relationship Id="rId43" Type="http://schemas.openxmlformats.org/officeDocument/2006/relationships/customXml" Target="../ink/ink51.xml"/><Relationship Id="rId48" Type="http://schemas.openxmlformats.org/officeDocument/2006/relationships/customXml" Target="../ink/ink55.xml"/><Relationship Id="rId8" Type="http://schemas.openxmlformats.org/officeDocument/2006/relationships/customXml" Target="../ink/ink32.xml"/><Relationship Id="rId51" Type="http://schemas.openxmlformats.org/officeDocument/2006/relationships/customXml" Target="../ink/ink58.xml"/><Relationship Id="rId3" Type="http://schemas.openxmlformats.org/officeDocument/2006/relationships/image" Target="../media/image15.png"/><Relationship Id="rId12" Type="http://schemas.openxmlformats.org/officeDocument/2006/relationships/customXml" Target="../ink/ink34.xml"/><Relationship Id="rId17" Type="http://schemas.openxmlformats.org/officeDocument/2006/relationships/image" Target="../media/image21.png"/><Relationship Id="rId25" Type="http://schemas.openxmlformats.org/officeDocument/2006/relationships/customXml" Target="../ink/ink41.xml"/><Relationship Id="rId33" Type="http://schemas.openxmlformats.org/officeDocument/2006/relationships/customXml" Target="../ink/ink45.xml"/><Relationship Id="rId38" Type="http://schemas.openxmlformats.org/officeDocument/2006/relationships/image" Target="../media/image30.png"/><Relationship Id="rId46" Type="http://schemas.openxmlformats.org/officeDocument/2006/relationships/customXml" Target="../ink/ink53.xml"/><Relationship Id="rId20" Type="http://schemas.openxmlformats.org/officeDocument/2006/relationships/image" Target="../media/image22.png"/><Relationship Id="rId41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69.xml"/><Relationship Id="rId26" Type="http://schemas.openxmlformats.org/officeDocument/2006/relationships/image" Target="../media/image33.png"/><Relationship Id="rId39" Type="http://schemas.openxmlformats.org/officeDocument/2006/relationships/image" Target="../media/image39.png"/><Relationship Id="rId21" Type="http://schemas.openxmlformats.org/officeDocument/2006/relationships/customXml" Target="../ink/ink71.xml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customXml" Target="../ink/ink87.xml"/><Relationship Id="rId7" Type="http://schemas.openxmlformats.org/officeDocument/2006/relationships/image" Target="../media/image16.png"/><Relationship Id="rId2" Type="http://schemas.openxmlformats.org/officeDocument/2006/relationships/customXml" Target="../ink/ink60.xml"/><Relationship Id="rId16" Type="http://schemas.openxmlformats.org/officeDocument/2006/relationships/customXml" Target="../ink/ink68.xml"/><Relationship Id="rId29" Type="http://schemas.openxmlformats.org/officeDocument/2006/relationships/customXml" Target="../ink/ink7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.xml"/><Relationship Id="rId11" Type="http://schemas.openxmlformats.org/officeDocument/2006/relationships/image" Target="../media/image18.png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image" Target="../media/image38.png"/><Relationship Id="rId40" Type="http://schemas.openxmlformats.org/officeDocument/2006/relationships/customXml" Target="../ink/ink81.xml"/><Relationship Id="rId45" Type="http://schemas.openxmlformats.org/officeDocument/2006/relationships/customXml" Target="../ink/ink85.xml"/><Relationship Id="rId5" Type="http://schemas.openxmlformats.org/officeDocument/2006/relationships/customXml" Target="../ink/ink62.xml"/><Relationship Id="rId15" Type="http://schemas.openxmlformats.org/officeDocument/2006/relationships/image" Target="../media/image290.png"/><Relationship Id="rId23" Type="http://schemas.openxmlformats.org/officeDocument/2006/relationships/customXml" Target="../ink/ink72.xml"/><Relationship Id="rId28" Type="http://schemas.openxmlformats.org/officeDocument/2006/relationships/image" Target="../media/image34.png"/><Relationship Id="rId36" Type="http://schemas.openxmlformats.org/officeDocument/2006/relationships/customXml" Target="../ink/ink79.xml"/><Relationship Id="rId10" Type="http://schemas.openxmlformats.org/officeDocument/2006/relationships/customXml" Target="../ink/ink65.xml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4" Type="http://schemas.openxmlformats.org/officeDocument/2006/relationships/customXml" Target="../ink/ink84.xml"/><Relationship Id="rId4" Type="http://schemas.openxmlformats.org/officeDocument/2006/relationships/customXml" Target="../ink/ink61.xml"/><Relationship Id="rId9" Type="http://schemas.openxmlformats.org/officeDocument/2006/relationships/image" Target="../media/image17.png"/><Relationship Id="rId14" Type="http://schemas.openxmlformats.org/officeDocument/2006/relationships/customXml" Target="../ink/ink67.xml"/><Relationship Id="rId22" Type="http://schemas.openxmlformats.org/officeDocument/2006/relationships/image" Target="../media/image310.png"/><Relationship Id="rId27" Type="http://schemas.openxmlformats.org/officeDocument/2006/relationships/customXml" Target="../ink/ink74.xml"/><Relationship Id="rId30" Type="http://schemas.openxmlformats.org/officeDocument/2006/relationships/image" Target="../media/image35.png"/><Relationship Id="rId35" Type="http://schemas.openxmlformats.org/officeDocument/2006/relationships/image" Target="../media/image37.png"/><Relationship Id="rId43" Type="http://schemas.openxmlformats.org/officeDocument/2006/relationships/customXml" Target="../ink/ink83.xml"/><Relationship Id="rId48" Type="http://schemas.openxmlformats.org/officeDocument/2006/relationships/customXml" Target="../ink/ink88.xml"/><Relationship Id="rId8" Type="http://schemas.openxmlformats.org/officeDocument/2006/relationships/customXml" Target="../ink/ink64.xml"/><Relationship Id="rId3" Type="http://schemas.openxmlformats.org/officeDocument/2006/relationships/image" Target="../media/image150.png"/><Relationship Id="rId12" Type="http://schemas.openxmlformats.org/officeDocument/2006/relationships/customXml" Target="../ink/ink66.xml"/><Relationship Id="rId17" Type="http://schemas.openxmlformats.org/officeDocument/2006/relationships/image" Target="../media/image21.png"/><Relationship Id="rId25" Type="http://schemas.openxmlformats.org/officeDocument/2006/relationships/customXml" Target="../ink/ink73.xml"/><Relationship Id="rId33" Type="http://schemas.openxmlformats.org/officeDocument/2006/relationships/customXml" Target="../ink/ink77.xml"/><Relationship Id="rId38" Type="http://schemas.openxmlformats.org/officeDocument/2006/relationships/customXml" Target="../ink/ink80.xml"/><Relationship Id="rId46" Type="http://schemas.openxmlformats.org/officeDocument/2006/relationships/customXml" Target="../ink/ink86.xml"/><Relationship Id="rId20" Type="http://schemas.openxmlformats.org/officeDocument/2006/relationships/image" Target="../media/image300.png"/><Relationship Id="rId4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98.xml"/><Relationship Id="rId26" Type="http://schemas.openxmlformats.org/officeDocument/2006/relationships/image" Target="../media/image25.png"/><Relationship Id="rId21" Type="http://schemas.openxmlformats.org/officeDocument/2006/relationships/customXml" Target="../ink/ink100.xml"/><Relationship Id="rId34" Type="http://schemas.openxmlformats.org/officeDocument/2006/relationships/image" Target="../media/image29.png"/><Relationship Id="rId42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89.xml"/><Relationship Id="rId16" Type="http://schemas.openxmlformats.org/officeDocument/2006/relationships/customXml" Target="../ink/ink97.xml"/><Relationship Id="rId20" Type="http://schemas.openxmlformats.org/officeDocument/2006/relationships/image" Target="../media/image22.png"/><Relationship Id="rId29" Type="http://schemas.openxmlformats.org/officeDocument/2006/relationships/customXml" Target="../ink/ink104.xml"/><Relationship Id="rId41" Type="http://schemas.openxmlformats.org/officeDocument/2006/relationships/customXml" Target="../ink/ink1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2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109.xml"/><Relationship Id="rId40" Type="http://schemas.openxmlformats.org/officeDocument/2006/relationships/image" Target="../media/image13.png"/><Relationship Id="rId45" Type="http://schemas.openxmlformats.org/officeDocument/2006/relationships/customXml" Target="../ink/ink113.xml"/><Relationship Id="rId5" Type="http://schemas.openxmlformats.org/officeDocument/2006/relationships/customXml" Target="../ink/ink91.xml"/><Relationship Id="rId15" Type="http://schemas.openxmlformats.org/officeDocument/2006/relationships/image" Target="../media/image20.png"/><Relationship Id="rId23" Type="http://schemas.openxmlformats.org/officeDocument/2006/relationships/customXml" Target="../ink/ink101.xml"/><Relationship Id="rId28" Type="http://schemas.openxmlformats.org/officeDocument/2006/relationships/image" Target="../media/image26.png"/><Relationship Id="rId36" Type="http://schemas.openxmlformats.org/officeDocument/2006/relationships/customXml" Target="../ink/ink108.xml"/><Relationship Id="rId10" Type="http://schemas.openxmlformats.org/officeDocument/2006/relationships/customXml" Target="../ink/ink94.xml"/><Relationship Id="rId19" Type="http://schemas.openxmlformats.org/officeDocument/2006/relationships/customXml" Target="../ink/ink99.xml"/><Relationship Id="rId31" Type="http://schemas.openxmlformats.org/officeDocument/2006/relationships/customXml" Target="../ink/ink105.xml"/><Relationship Id="rId44" Type="http://schemas.openxmlformats.org/officeDocument/2006/relationships/customXml" Target="../ink/ink112.xml"/><Relationship Id="rId4" Type="http://schemas.openxmlformats.org/officeDocument/2006/relationships/customXml" Target="../ink/ink90.xml"/><Relationship Id="rId9" Type="http://schemas.openxmlformats.org/officeDocument/2006/relationships/image" Target="../media/image17.png"/><Relationship Id="rId14" Type="http://schemas.openxmlformats.org/officeDocument/2006/relationships/customXml" Target="../ink/ink96.xml"/><Relationship Id="rId22" Type="http://schemas.openxmlformats.org/officeDocument/2006/relationships/image" Target="../media/image23.png"/><Relationship Id="rId27" Type="http://schemas.openxmlformats.org/officeDocument/2006/relationships/customXml" Target="../ink/ink103.xml"/><Relationship Id="rId30" Type="http://schemas.openxmlformats.org/officeDocument/2006/relationships/image" Target="../media/image27.png"/><Relationship Id="rId35" Type="http://schemas.openxmlformats.org/officeDocument/2006/relationships/customXml" Target="../ink/ink107.xml"/><Relationship Id="rId43" Type="http://schemas.openxmlformats.org/officeDocument/2006/relationships/customXml" Target="../ink/ink111.xml"/><Relationship Id="rId8" Type="http://schemas.openxmlformats.org/officeDocument/2006/relationships/customXml" Target="../ink/ink93.xml"/><Relationship Id="rId3" Type="http://schemas.openxmlformats.org/officeDocument/2006/relationships/image" Target="../media/image15.png"/><Relationship Id="rId12" Type="http://schemas.openxmlformats.org/officeDocument/2006/relationships/customXml" Target="../ink/ink95.xml"/><Relationship Id="rId17" Type="http://schemas.openxmlformats.org/officeDocument/2006/relationships/image" Target="../media/image21.png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14:cNvPr>
              <p14:cNvContentPartPr/>
              <p14:nvPr/>
            </p14:nvContentPartPr>
            <p14:xfrm>
              <a:off x="176489" y="2423115"/>
              <a:ext cx="1677960" cy="149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89" y="2405475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14:cNvPr>
              <p14:cNvContentPartPr/>
              <p14:nvPr/>
            </p14:nvContentPartPr>
            <p14:xfrm>
              <a:off x="1898009" y="3155355"/>
              <a:ext cx="1928520" cy="8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0369" y="3137355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14:cNvPr>
              <p14:cNvContentPartPr/>
              <p14:nvPr/>
            </p14:nvContentPartPr>
            <p14:xfrm>
              <a:off x="3652649" y="2919915"/>
              <a:ext cx="438480" cy="606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5009" y="2902275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14:cNvPr>
              <p14:cNvContentPartPr/>
              <p14:nvPr/>
            </p14:nvContentPartPr>
            <p14:xfrm>
              <a:off x="4091129" y="2408355"/>
              <a:ext cx="1677960" cy="149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129" y="2390715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4A95259-1D5A-648D-BCFA-B658A8CBE249}"/>
              </a:ext>
            </a:extLst>
          </p:cNvPr>
          <p:cNvSpPr txBox="1"/>
          <p:nvPr/>
        </p:nvSpPr>
        <p:spPr>
          <a:xfrm>
            <a:off x="467516" y="297068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2D367-3AEF-CEB3-DE56-DF9FFECA23A3}"/>
              </a:ext>
            </a:extLst>
          </p:cNvPr>
          <p:cNvSpPr txBox="1"/>
          <p:nvPr/>
        </p:nvSpPr>
        <p:spPr>
          <a:xfrm>
            <a:off x="4192567" y="298544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A1EBA-380B-A80E-672A-2DD7D1BB8CF4}"/>
              </a:ext>
            </a:extLst>
          </p:cNvPr>
          <p:cNvSpPr txBox="1"/>
          <p:nvPr/>
        </p:nvSpPr>
        <p:spPr>
          <a:xfrm>
            <a:off x="2564374" y="2335142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14:cNvPr>
              <p14:cNvContentPartPr/>
              <p14:nvPr/>
            </p14:nvContentPartPr>
            <p14:xfrm>
              <a:off x="6417456" y="2871628"/>
              <a:ext cx="1677960" cy="149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9456" y="2853988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14:cNvPr>
              <p14:cNvContentPartPr/>
              <p14:nvPr/>
            </p14:nvContentPartPr>
            <p14:xfrm>
              <a:off x="8138976" y="3603868"/>
              <a:ext cx="1928520" cy="86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336" y="3585868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14:cNvPr>
              <p14:cNvContentPartPr/>
              <p14:nvPr/>
            </p14:nvContentPartPr>
            <p14:xfrm>
              <a:off x="9893616" y="3368428"/>
              <a:ext cx="438480" cy="606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5976" y="3350788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14:cNvPr>
              <p14:cNvContentPartPr/>
              <p14:nvPr/>
            </p14:nvContentPartPr>
            <p14:xfrm>
              <a:off x="10332096" y="2856868"/>
              <a:ext cx="1677960" cy="1494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096" y="283922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49926AB-1E6F-39D9-21A6-47B633621390}"/>
              </a:ext>
            </a:extLst>
          </p:cNvPr>
          <p:cNvSpPr txBox="1"/>
          <p:nvPr/>
        </p:nvSpPr>
        <p:spPr>
          <a:xfrm>
            <a:off x="6708483" y="3419202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76AD3-317F-B194-26F3-9287BD2E9E48}"/>
              </a:ext>
            </a:extLst>
          </p:cNvPr>
          <p:cNvSpPr txBox="1"/>
          <p:nvPr/>
        </p:nvSpPr>
        <p:spPr>
          <a:xfrm>
            <a:off x="10433534" y="343396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14:cNvPr>
              <p14:cNvContentPartPr/>
              <p14:nvPr/>
            </p14:nvContentPartPr>
            <p14:xfrm>
              <a:off x="6369381" y="5284896"/>
              <a:ext cx="1677960" cy="1494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5267256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14:cNvPr>
              <p14:cNvContentPartPr/>
              <p14:nvPr/>
            </p14:nvContentPartPr>
            <p14:xfrm>
              <a:off x="8355501" y="6041593"/>
              <a:ext cx="1928520" cy="86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7861" y="6023593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14:cNvPr>
              <p14:cNvContentPartPr/>
              <p14:nvPr/>
            </p14:nvContentPartPr>
            <p14:xfrm>
              <a:off x="10284021" y="5270136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525249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22D132F-446C-29C6-899D-0BE9601F7017}"/>
              </a:ext>
            </a:extLst>
          </p:cNvPr>
          <p:cNvSpPr txBox="1"/>
          <p:nvPr/>
        </p:nvSpPr>
        <p:spPr>
          <a:xfrm>
            <a:off x="6660408" y="583247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2B19C-B4D6-2ECE-AC75-6C2201369073}"/>
              </a:ext>
            </a:extLst>
          </p:cNvPr>
          <p:cNvSpPr txBox="1"/>
          <p:nvPr/>
        </p:nvSpPr>
        <p:spPr>
          <a:xfrm>
            <a:off x="10385459" y="584723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131AB-C983-F45A-11FD-4282A7410306}"/>
              </a:ext>
            </a:extLst>
          </p:cNvPr>
          <p:cNvGrpSpPr/>
          <p:nvPr/>
        </p:nvGrpSpPr>
        <p:grpSpPr>
          <a:xfrm>
            <a:off x="8160815" y="5853152"/>
            <a:ext cx="446400" cy="527760"/>
            <a:chOff x="8160815" y="3017032"/>
            <a:chExt cx="44640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14:cNvPr>
                <p14:cNvContentPartPr/>
                <p14:nvPr/>
              </p14:nvContentPartPr>
              <p14:xfrm>
                <a:off x="8160815" y="3017032"/>
                <a:ext cx="446400" cy="255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2815" y="2999032"/>
                  <a:ext cx="482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14:cNvPr>
                <p14:cNvContentPartPr/>
                <p14:nvPr/>
              </p14:nvContentPartPr>
              <p14:xfrm>
                <a:off x="8180975" y="3290632"/>
                <a:ext cx="375840" cy="254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63335" y="3272632"/>
                  <a:ext cx="41148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6369381" y="96701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9652500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10284021" y="96553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9637740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6660408" y="102177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10385459" y="102324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8386821" y="76641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8821" y="764654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8675010" y="82265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7858200" y="90661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0200" y="8350094"/>
                  <a:ext cx="8337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96000" y="8984054"/>
                  <a:ext cx="3452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9872760" y="90542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760" y="8338574"/>
                  <a:ext cx="7088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45640" y="8636654"/>
                  <a:ext cx="45720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16D3F3-F1EF-49DE-0B4A-ABD2D38BE7A7}"/>
              </a:ext>
            </a:extLst>
          </p:cNvPr>
          <p:cNvSpPr txBox="1"/>
          <p:nvPr/>
        </p:nvSpPr>
        <p:spPr>
          <a:xfrm>
            <a:off x="6031109" y="227622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1CA0C9-BC25-E8F7-0E94-6D66126986A2}"/>
              </a:ext>
            </a:extLst>
          </p:cNvPr>
          <p:cNvSpPr txBox="1"/>
          <p:nvPr/>
        </p:nvSpPr>
        <p:spPr>
          <a:xfrm>
            <a:off x="6031109" y="4677253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23DC75-FEBA-6BFC-28C3-35B187517079}"/>
              </a:ext>
            </a:extLst>
          </p:cNvPr>
          <p:cNvSpPr txBox="1"/>
          <p:nvPr/>
        </p:nvSpPr>
        <p:spPr>
          <a:xfrm>
            <a:off x="6031109" y="7073776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14:cNvPr>
              <p14:cNvContentPartPr/>
              <p14:nvPr/>
            </p14:nvContentPartPr>
            <p14:xfrm flipV="1">
              <a:off x="6369381" y="11925101"/>
              <a:ext cx="1677960" cy="1494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6351381" y="11907461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14:cNvPr>
              <p14:cNvContentPartPr/>
              <p14:nvPr/>
            </p14:nvContentPartPr>
            <p14:xfrm flipV="1">
              <a:off x="10284021" y="11910341"/>
              <a:ext cx="1677960" cy="1494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10266021" y="11892701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14:cNvPr>
              <p14:cNvContentPartPr/>
              <p14:nvPr/>
            </p14:nvContentPartPr>
            <p14:xfrm flipV="1">
              <a:off x="8494646" y="13921106"/>
              <a:ext cx="1677960" cy="1494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8476646" y="1390346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0F7BF896-1F5F-5E43-D58D-80A85BC3956E}"/>
              </a:ext>
            </a:extLst>
          </p:cNvPr>
          <p:cNvSpPr txBox="1"/>
          <p:nvPr/>
        </p:nvSpPr>
        <p:spPr>
          <a:xfrm>
            <a:off x="8468731" y="14103913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Social services sample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9010B3-5CFD-84A8-A514-5289CF3AA82F}"/>
              </a:ext>
            </a:extLst>
          </p:cNvPr>
          <p:cNvSpPr txBox="1"/>
          <p:nvPr/>
        </p:nvSpPr>
        <p:spPr>
          <a:xfrm>
            <a:off x="6040075" y="11304414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97B3FF-F41F-57C9-CDDD-5B059ED155FF}"/>
              </a:ext>
            </a:extLst>
          </p:cNvPr>
          <p:cNvSpPr txBox="1"/>
          <p:nvPr/>
        </p:nvSpPr>
        <p:spPr>
          <a:xfrm>
            <a:off x="10363519" y="1250461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14:cNvPr>
              <p14:cNvContentPartPr/>
              <p14:nvPr/>
            </p14:nvContentPartPr>
            <p14:xfrm>
              <a:off x="9942360" y="13332090"/>
              <a:ext cx="640440" cy="667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24360" y="13314090"/>
                <a:ext cx="67608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14:cNvPr>
              <p14:cNvContentPartPr/>
              <p14:nvPr/>
            </p14:nvContentPartPr>
            <p14:xfrm>
              <a:off x="9957120" y="13911330"/>
              <a:ext cx="379440" cy="95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39480" y="13893330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A7100C1-D3A2-B76B-F41C-FF7D2ED4DB78}"/>
              </a:ext>
            </a:extLst>
          </p:cNvPr>
          <p:cNvGrpSpPr/>
          <p:nvPr/>
        </p:nvGrpSpPr>
        <p:grpSpPr>
          <a:xfrm>
            <a:off x="7949400" y="13261890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920784B-005C-15F6-587D-924656465BE0}"/>
              </a:ext>
            </a:extLst>
          </p:cNvPr>
          <p:cNvSpPr txBox="1"/>
          <p:nvPr/>
        </p:nvSpPr>
        <p:spPr>
          <a:xfrm>
            <a:off x="6660407" y="12426508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8617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63843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43784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52363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Randomization cuts causal connections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3131755" y="108093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3113759" y="1079135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7046395" y="10794602"/>
              <a:ext cx="1677960" cy="14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7028399" y="1077659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14:cNvPr>
              <p14:cNvContentPartPr/>
              <p14:nvPr/>
            </p14:nvContentPartPr>
            <p14:xfrm flipV="1">
              <a:off x="5257020" y="12805367"/>
              <a:ext cx="1677960" cy="1494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5239024" y="12787363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FF8F2FA-5F4D-78E4-DDFF-32CA17EBE9EB}"/>
              </a:ext>
            </a:extLst>
          </p:cNvPr>
          <p:cNvSpPr txBox="1"/>
          <p:nvPr/>
        </p:nvSpPr>
        <p:spPr>
          <a:xfrm>
            <a:off x="5231105" y="12988174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Social services sample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125893" y="1138887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14:cNvPr>
              <p14:cNvContentPartPr/>
              <p14:nvPr/>
            </p14:nvContentPartPr>
            <p14:xfrm>
              <a:off x="6704734" y="12216351"/>
              <a:ext cx="640440" cy="667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86734" y="12198361"/>
                <a:ext cx="676080" cy="70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14:cNvPr>
              <p14:cNvContentPartPr/>
              <p14:nvPr/>
            </p14:nvContentPartPr>
            <p14:xfrm>
              <a:off x="6719494" y="12795591"/>
              <a:ext cx="379440" cy="95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1494" y="12777591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C6B43-5796-0FC1-E280-7C652D24C633}"/>
              </a:ext>
            </a:extLst>
          </p:cNvPr>
          <p:cNvGrpSpPr/>
          <p:nvPr/>
        </p:nvGrpSpPr>
        <p:grpSpPr>
          <a:xfrm>
            <a:off x="4711774" y="12146151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79BD20-6D4C-0E0A-59E1-98EF94249F30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0BBC08-C6D9-2D10-9FA5-352644CD6D09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3422781" y="1131076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889213" y="11409532"/>
              <a:ext cx="215640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210" y="11391532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AC48294-1CCA-47BE-FC53-D2561C8416F4}"/>
              </a:ext>
            </a:extLst>
          </p:cNvPr>
          <p:cNvGrpSpPr/>
          <p:nvPr/>
        </p:nvGrpSpPr>
        <p:grpSpPr>
          <a:xfrm>
            <a:off x="4733818" y="12268442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BEFCD5-9148-ABA1-7DE0-C2F0BC64E49D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ACDBBA-FEB9-C81B-B932-CDB9D6D8D7E8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8252C3-142B-CEBA-05DE-F09E784FE378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14:cNvPr>
              <p14:cNvContentPartPr/>
              <p14:nvPr/>
            </p14:nvContentPartPr>
            <p14:xfrm>
              <a:off x="7283453" y="12701974"/>
              <a:ext cx="136800" cy="171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5453" y="12683974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F4CC0E1D-4924-8B0A-2E68-B0229E2901A2}"/>
              </a:ext>
            </a:extLst>
          </p:cNvPr>
          <p:cNvGrpSpPr/>
          <p:nvPr/>
        </p:nvGrpSpPr>
        <p:grpSpPr>
          <a:xfrm>
            <a:off x="6949740" y="12326452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B52ADD-5CDB-EC6E-843E-CBB4AF3BB1B4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810E54-DC7A-6002-E723-5D0D67C3A9E2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95778A-C6C5-63D7-AA39-5BE2B0E2F2B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987631" y="10470230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42720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73079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72899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72931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72751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78555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78702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53019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52839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58643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67039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66920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79426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79246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47149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67222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71183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71003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67428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236360" y="28924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8364" y="2874458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123160" y="3456698"/>
            <a:ext cx="190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Education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00567-127D-91AF-9704-AB00C3731A12}"/>
              </a:ext>
            </a:extLst>
          </p:cNvPr>
          <p:cNvSpPr txBox="1"/>
          <p:nvPr/>
        </p:nvSpPr>
        <p:spPr>
          <a:xfrm>
            <a:off x="6424440" y="3558169"/>
            <a:ext cx="2149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Randomization removes </a:t>
            </a:r>
            <a:r>
              <a:rPr lang="en-US" sz="2400" b="1" dirty="0">
                <a:latin typeface="Times" pitchFamily="2" charset="0"/>
              </a:rPr>
              <a:t>all </a:t>
            </a:r>
            <a:r>
              <a:rPr lang="en-US" sz="2400" dirty="0">
                <a:latin typeface="Times" pitchFamily="2" charset="0"/>
              </a:rPr>
              <a:t>unknown confounds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14:cNvPr>
              <p14:cNvContentPartPr/>
              <p14:nvPr/>
            </p14:nvContentPartPr>
            <p14:xfrm>
              <a:off x="3275513" y="4309962"/>
              <a:ext cx="1269000" cy="298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7873" y="4292322"/>
                <a:ext cx="1304640" cy="30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14:cNvPr>
              <p14:cNvContentPartPr/>
              <p14:nvPr/>
            </p14:nvContentPartPr>
            <p14:xfrm>
              <a:off x="3180113" y="6938322"/>
              <a:ext cx="423720" cy="374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2113" y="6920322"/>
                <a:ext cx="4593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14:cNvPr>
              <p14:cNvContentPartPr/>
              <p14:nvPr/>
            </p14:nvContentPartPr>
            <p14:xfrm>
              <a:off x="5683193" y="4319682"/>
              <a:ext cx="1079280" cy="289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5553" y="4301682"/>
                <a:ext cx="1114920" cy="29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14:cNvPr>
              <p14:cNvContentPartPr/>
              <p14:nvPr/>
            </p14:nvContentPartPr>
            <p14:xfrm>
              <a:off x="6537473" y="6856242"/>
              <a:ext cx="378000" cy="37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9833" y="6838242"/>
                <a:ext cx="413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14:cNvPr>
              <p14:cNvContentPartPr/>
              <p14:nvPr/>
            </p14:nvContentPartPr>
            <p14:xfrm>
              <a:off x="3868891" y="6221797"/>
              <a:ext cx="136800" cy="17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50891" y="6203797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8D9FB1D-8021-9756-FA30-CBC9F18FDCE7}"/>
              </a:ext>
            </a:extLst>
          </p:cNvPr>
          <p:cNvGrpSpPr/>
          <p:nvPr/>
        </p:nvGrpSpPr>
        <p:grpSpPr>
          <a:xfrm>
            <a:off x="3535178" y="5846275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D7087C-43F5-4754-B883-16F8FD28BE43}"/>
              </a:ext>
            </a:extLst>
          </p:cNvPr>
          <p:cNvGrpSpPr/>
          <p:nvPr/>
        </p:nvGrpSpPr>
        <p:grpSpPr>
          <a:xfrm>
            <a:off x="6028564" y="5638627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63843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43784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52363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" pitchFamily="2" charset="0"/>
              </a:rPr>
              <a:t>Randomization cuts other causal connections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3131755" y="108093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3113759" y="1079135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7046395" y="10794602"/>
              <a:ext cx="1677960" cy="14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7028399" y="1077659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14:cNvPr>
              <p14:cNvContentPartPr/>
              <p14:nvPr/>
            </p14:nvContentPartPr>
            <p14:xfrm flipV="1">
              <a:off x="5257020" y="12805367"/>
              <a:ext cx="1677960" cy="1494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5239024" y="12787363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FF8F2FA-5F4D-78E4-DDFF-32CA17EBE9EB}"/>
              </a:ext>
            </a:extLst>
          </p:cNvPr>
          <p:cNvSpPr txBox="1"/>
          <p:nvPr/>
        </p:nvSpPr>
        <p:spPr>
          <a:xfrm>
            <a:off x="5231105" y="12988174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math interest sample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255203" y="11121996"/>
            <a:ext cx="1279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Math scores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C6B43-5796-0FC1-E280-7C652D24C633}"/>
              </a:ext>
            </a:extLst>
          </p:cNvPr>
          <p:cNvGrpSpPr/>
          <p:nvPr/>
        </p:nvGrpSpPr>
        <p:grpSpPr>
          <a:xfrm>
            <a:off x="4711774" y="12146151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79BD20-6D4C-0E0A-59E1-98EF94249F30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0BBC08-C6D9-2D10-9FA5-352644CD6D09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2862957" y="11120269"/>
            <a:ext cx="2264619" cy="83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Curriculum intervention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889213" y="11409532"/>
              <a:ext cx="215640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210" y="11391532"/>
                <a:ext cx="2192046" cy="37332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987631" y="10470230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Experimental intervention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E66D15-0434-B8B6-5273-20A2E369EFDB}"/>
              </a:ext>
            </a:extLst>
          </p:cNvPr>
          <p:cNvGrpSpPr/>
          <p:nvPr/>
        </p:nvGrpSpPr>
        <p:grpSpPr>
          <a:xfrm rot="16200000">
            <a:off x="6837705" y="12279486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7490D63-B339-5EB0-D807-DC2A6C99807F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909C18B-9861-6E1D-3A1F-67E702DD7747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C2F96B-1328-176E-93F4-FFC406BD5A9E}"/>
              </a:ext>
            </a:extLst>
          </p:cNvPr>
          <p:cNvSpPr txBox="1"/>
          <p:nvPr/>
        </p:nvSpPr>
        <p:spPr>
          <a:xfrm>
            <a:off x="7045613" y="13613121"/>
            <a:ext cx="1901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Confounding through selective attrition</a:t>
            </a:r>
          </a:p>
        </p:txBody>
      </p:sp>
    </p:spTree>
    <p:extLst>
      <p:ext uri="{BB962C8B-B14F-4D97-AF65-F5344CB8AC3E}">
        <p14:creationId xmlns:p14="http://schemas.microsoft.com/office/powerpoint/2010/main" val="109315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80</Words>
  <Application>Microsoft Macintosh PowerPoint</Application>
  <PresentationFormat>Custom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7</cp:revision>
  <dcterms:created xsi:type="dcterms:W3CDTF">2022-06-20T16:32:39Z</dcterms:created>
  <dcterms:modified xsi:type="dcterms:W3CDTF">2022-06-20T22:10:21Z</dcterms:modified>
</cp:coreProperties>
</file>