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3" y="431626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902137" y="2781090"/>
            <a:ext cx="127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221332" y="2781090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62761" y="4435574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26391" y="3425991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 </a:t>
            </a:r>
            <a:r>
              <a:rPr lang="en-US" dirty="0"/>
              <a:t>value (null hypothesis significance test</a:t>
            </a:r>
            <a:endParaRPr lang="en-US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915020" y="3564491"/>
            <a:ext cx="123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Hypothesis test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762876" y="4435574"/>
            <a:ext cx="154355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Estimation with uncertainty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073406" y="3702990"/>
            <a:ext cx="13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526391" y="4574074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116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4</cp:revision>
  <dcterms:created xsi:type="dcterms:W3CDTF">2022-06-20T17:57:22Z</dcterms:created>
  <dcterms:modified xsi:type="dcterms:W3CDTF">2022-09-24T22:10:31Z</dcterms:modified>
</cp:coreProperties>
</file>