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B79"/>
    <a:srgbClr val="C1C1C1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3"/>
    <p:restoredTop sz="94679"/>
  </p:normalViewPr>
  <p:slideViewPr>
    <p:cSldViewPr snapToGrid="0">
      <p:cViewPr>
        <p:scale>
          <a:sx n="139" d="100"/>
          <a:sy n="139" d="100"/>
        </p:scale>
        <p:origin x="18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29:08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36 24575,'-15'-3'0,"3"0"0,-3 3 0,6 0 0,-2 0 0,4 0 0,0 0 0,-4 0 0,3 0 0,-7 0 0,7 0 0,-4 0 0,5 0 0,-1 0 0,1 0 0,-1 3 0,1-2 0,-1 2 0,1 0 0,-1-2 0,4 6 0,-3-6 0,3 5 0,-3-5 0,2 6 0,-1-3 0,2 3 0,-4 1 0,1 0 0,-1-1 0,0 1 0,4-1 0,-2 1 0,1-1 0,-2 1 0,3-1 0,-3 1 0,6-1 0,-6 1 0,7-1 0,-4 1 0,1-1 0,2 0 0,-2 1 0,3-1 0,0 0 0,-3 1 0,2-1 0,-2 1 0,3-1 0,0 1 0,0-1 0,0 5 0,0-4 0,0 8 0,0-3 0,0 3 0,0 1 0,0-4 0,0 2 0,0-6 0,0 3 0,0-5 0,0 1 0,3-1 0,-2 1 0,6-1 0,-7 1 0,4-1 0,-1 1 0,1-1 0,0 1 0,3-1 0,-7 0 0,7-3 0,-3-1 0,0 1 0,3-3 0,-3 5 0,3-2 0,1 0 0,-1 3 0,-3-3 0,3 3 0,-3-3 0,0 3 0,3-3 0,-3 4 0,3-4 0,-3 2 0,3-5 0,-3 3 0,3-1 0,0-2 0,0 2 0,0-3 0,1 0 0,-1 0 0,1 0 0,-1 0 0,1 0 0,-1 0 0,1 0 0,-1 0 0,1 0 0,-1 0 0,1 0 0,3 0 0,-2 0 0,3 0 0,-1 0 0,-2 0 0,2 0 0,-3 0 0,-1 0 0,1 0 0,-1 0 0,1 0 0,0 0 0,-1 0 0,1 0 0,-1 0 0,1 0 0,-1 0 0,1 0 0,-1-4 0,1 4 0,-4-7 0,2 6 0,-2-2 0,0 0 0,3-1 0,-3-8 0,3 4 0,2-7 0,-1-3 0,1-5 0,0-4 0,0 0 0,0 4 0,0-3 0,-1 8 0,1-3 0,-1 8 0,-4 1 0,0 5 0,-1 0 0,-2-1 0,2 1 0,-3-4 0,0-1 0,0-5 0,0 1 0,0-6 0,0 4 0,0-3 0,0 4 0,0 0 0,0 1 0,0-1 0,0 4 0,0 2 0,-3 3 0,-1 1 0,-4 3 0,4-3 0,-3 6 0,3-5 0,-3 2 0,0 0 0,0 1 0,0 3 0,0-4 0,0 4 0,-5-4 0,4 4 0,-4 0 0,0-3 0,0 2 0,-1-3 0,-3 4 0,8 0 0,-8 0 0,8 0 0,-4-3 0,0 2 0,4-3 0,-4 4 0,5 0 0,-5 0 0,4 0 0,-4 0 0,5 0 0,0 0 0,0 0 0,3 0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33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2591 16 24575,'-15'0'0,"-2"0"0,-1 0 0,4 0 0,-11 0 0,11 0 0,-12 0 0,8 0 0,1 0 0,1 0 0,3 0 0,1-4 0,0 4 0,1-4 0,2 4 0,-3 0 0,5-3 0,-5 2 0,4-2 0,-8 3 0,8 0 0,-4 0 0,0 0 0,0 0 0,-1 0 0,-2 0 0,6 0 0,-7 0 0,8 0 0,-8 0 0,8 0 0,-4 0 0,4 0 0,1 0 0,-1 0 0,1 0 0,-1 0 0,-3 0 0,2 0 0,-2 0 0,-1 0 0,3 0 0,-2 0 0,-1 0 0,4 0 0,-8 0 0,7 0 0,-6 0 0,6 0 0,-2 0 0,-1 0 0,3 0 0,-2 0 0,-1 0 0,4 0 0,-8 0 0,8 0 0,-8 0 0,3 0 0,-3 0 0,-6 0 0,-3 0 0,6 0 0,-4 0 0,10 0 0,1 0 0,0 0 0,0 0 0,4 0 0,-4 0 0,5 0 0,-1 0 0,-3 0 0,2 0 0,-3 0 0,5 0 0,-1 0 0,1 0 0,0 0 0,-1 0 0,1 0 0,-1 0 0,0 0 0,1 0 0,-1 0 0,1 0 0,-1 0 0,-3 0 0,2 0 0,-6 0 0,6 0 0,-7 3 0,8-2 0,-4 6 0,1-2 0,2 3 0,-3-4 0,5-1 0,-1 1 0,-3-3 0,6 5 0,-6-5 0,7 6 0,-4-6 0,1 5 0,-1-1 0,0-1 0,1 3 0,-1-7 0,-3 10 0,3-8 0,-3 8 0,4-6 0,-5 4 0,4-4 0,-4 3 0,5-3 0,-1 0 0,1 3 0,-1-3 0,1 1 0,3 1 0,-3-5 0,3 5 0,-3-2 0,0 4 0,-1-4 0,1 2 0,-1-2 0,-3 4 0,2 0 0,-3 0 0,5-4 0,-1 3 0,1-3 0,-1 0 0,4 3 0,-3-6 0,3 5 0,-3-2 0,0 0 0,0 2 0,-1-2 0,1 0 0,3 3 0,-3-3 0,3 0 0,-3 3 0,-1-3 0,1 3 0,-1-3 0,1 3 0,-1-3 0,1 4 0,-1-1 0,1-3 0,3 3 0,-3-3 0,3 1 0,0 1 0,-3-5 0,6 6 0,-5-3 0,2 3 0,-4 1 0,1-1 0,-1 1 0,-4 0 0,4-1 0,-4 1 0,5 0 0,-1-1 0,1 1 0,-1-1 0,1 1 0,-1-1 0,-3 1 0,5 0 0,-4 0 0,5-1 0,-2 1 0,0-1 0,0 0 0,-1 0 0,1 1 0,-1-1 0,1 1 0,-1-1 0,-3 1 0,2 0 0,-3 4 0,1-3 0,2 2 0,-3-3 0,8 0 0,-3-1 0,3-3 0,0 3 0,-3-3 0,7 3 0,-7 0 0,3 1 0,-4-1 0,1 1 0,-1-1 0,1 1 0,-1-1 0,4 5 0,-3-4 0,3 4 0,-3-5 0,3 1 0,-3 0 0,3-1 0,-1 1 0,-1-1 0,1 5 0,-2-4 0,-1 4 0,4-5 0,-3 1 0,6 0 0,-6-1 0,6 1 0,-5-1 0,1 5 0,1-4 0,-3 8 0,2-3 0,-3 3 0,0-3 0,-1 2 0,1-2 0,4 0 0,-3-2 0,3-3 0,-1-1 0,2 1 0,0-1 0,2 1 0,-6-1 0,3 1 0,0-1 0,-3 1 0,3-1 0,0 1 0,-3-1 0,6 1 0,-5-4 0,5 3 0,-3-3 0,1 3 0,2 1 0,-5-1 0,5 1 0,-6-1 0,3 1 0,-4 3 0,4-2 0,-4 7 0,4-8 0,-1 8 0,-1-8 0,5 4 0,-2-5 0,-1 1 0,3 0 0,-2-1 0,0 1 0,2 3 0,-2 2 0,-1 4 0,-1-1 0,-3 1 0,0-1 0,-1 1 0,5-1 0,-4 4 0,7-6 0,-6 1 0,7-8 0,-4 1 0,4-1 0,0 5 0,-3-3 0,2 2 0,-2 1 0,-1 0 0,3 5 0,-3 0 0,1-1 0,2 1 0,-7 0 0,7-5 0,-2 4 0,3-7 0,-4 2 0,3-3 0,-2-1 0,3 1 0,0-1 0,0 1 0,0-1 0,0 1 0,0 0 0,0 3 0,-3-2 0,2 6 0,-2-6 0,3 7 0,0-8 0,-4 4 0,3-5 0,-2 1 0,3-1 0,0 1 0,0-1 0,0 1 0,-3-1 0,2 1 0,-2-1 0,3 1 0,-4-1 0,3 1 0,-2-1 0,3 1 0,-3-1 0,2 0 0,-2 1 0,-1-1 0,3 5 0,-5-3 0,5 2 0,-3-3 0,1-1 0,2 1 0,-2-1 0,3 1 0,0-1 0,-3 1 0,2-1 0,-6 1 0,6-1 0,-5 1 0,5 4 0,-6-4 0,6 8 0,-5-8 0,5 4 0,-3-4 0,1-1 0,2 0 0,-2 0 0,3 0 0,0 0 0,0 1 0,0-1 0,0 1 0,0-1 0,0 1 0,0 2 0,0 2 0,0 3 0,0 1 0,0-3 0,0 3 0,0-8 0,0 4 0,-7-4 0,5-1 0,-5 1 0,7 4 0,0-4 0,-4 8 0,0-8 0,-5 8 0,1-3 0,0 3 0,0-3 0,0-1 0,4-5 0,-3 1 0,6-1 0,-2 1 0,0-1 0,2 0 0,-2 1 0,3-1 0,0 5 0,-3-4 0,2 8 0,-2-8 0,-1 8 0,3-7 0,-3 2 0,4-3 0,0-1 0,-3 1 0,2-1 0,-2 1 0,3-1 0,0 1 0,0-1 0,-4 1 0,4-1 0,-4 1 0,4-1 0,0 1 0,0-1 0,0 1 0,0-1 0,0 1 0,0-1 0,0 1 0,0-1 0,-3 1 0,2-1 0,-2 1 0,3-1 0,0 1 0,0 4 0,0-4 0,0 8 0,0-8 0,0 8 0,0-3 0,0-1 0,-4 4 0,3-7 0,-3 6 0,4-6 0,0 2 0,0 1 0,0 1 0,0-1 0,0 4 0,0-4 0,0 1 0,0 3 0,0-4 0,0 5 0,0 0 0,0-5 0,0 4 0,0-8 0,0 8 0,0-7 0,0 2 0,0-3 0,0-1 0,0 5 0,0-4 0,0 4 0,0-4 0,0 3 0,0-2 0,0 6 0,0-6 0,0 7 0,0-8 0,0 4 0,0-1 0,0-2 0,0 3 0,0-5 0,0 1 0,0 3 0,0-2 0,0 2 0,0-3 0,0 3 0,0 2 0,0 0 0,0-2 0,0-3 0,0 3 0,0-2 0,0 3 0,0-5 0,4 1 0,-4-1 0,4 1 0,-1-1 0,-2 1 0,2-1 0,1 1 0,-3-1 0,5 1 0,-5 4 0,6 0 0,-6 1 0,6 2 0,2 5 0,-4-5 0,6 8 0,-10-14 0,7 6 0,-7-6 0,6 2 0,-6-3 0,2-1 0,0 1 0,1-1 0,1 1 0,1-1 0,-5 0 0,6 1 0,-7-1 0,7 1 0,-6 0 0,6-1 0,-7 1 0,7-1 0,-3 1 0,4-1 0,-1 1 0,1-1 0,0 1 0,-1-1 0,1 1 0,-1-1 0,5 1 0,-3 4 0,2-3 0,-3 3 0,0-5 0,-1 1 0,1-1 0,-4 0 0,2-2 0,-5 1 0,5-2 0,-2 3 0,0 0 0,3 0 0,-3 1 0,0 0 0,3-1 0,-3 1 0,0-1 0,3 1 0,-3-1 0,3 0 0,0 0 0,-3 1 0,3-1 0,-6 1 0,5-1 0,-1 1 0,-1-1 0,3 1 0,-7-1 0,7 1 0,-6-1 0,2 1 0,1 0 0,-4-1 0,7 0 0,-6 1 0,5-1 0,-5 1 0,6-4 0,-6 3 0,5-3 0,-2 3 0,1 1 0,1-1 0,-2 0 0,0 1 0,3-4 0,-6 2 0,5-5 0,-5 6 0,6-3 0,-3 0 0,4 3 0,-4-3 0,2 0 0,-1 3 0,2-3 0,1 4 0,-1-4 0,-3 3 0,3-3 0,-3 0 0,4 3 0,-1-7 0,-2 7 0,1-6 0,-2 2 0,4 1 0,-1 0 0,1 0 0,-4 2 0,3-5 0,-3 6 0,0-3 0,3 0 0,-3 3 0,3-6 0,1 5 0,-1-1 0,1 2 0,-1-3 0,1 3 0,0-3 0,-1 0 0,1 3 0,-1-6 0,1 2 0,-1 1 0,1 0 0,-1 0 0,1 3 0,3-6 0,-2 5 0,3-1 0,-1-1 0,-2 2 0,2-1 0,1 2 0,-4 1 0,4-3 0,-4 1 0,-1-1 0,5 2 0,-4 1 0,8 0 0,-3 0 0,3 1 0,1-5 0,0 4 0,-1-4 0,-3 4 0,3 1 0,-8-2 0,4-2 0,-5 1 0,1-5 0,-1 6 0,1-6 0,-1 5 0,1-5 0,0 3 0,-1-1 0,1-2 0,2 2 0,3-3 0,-1 4 0,-1-4 0,-3 4 0,-1-4 0,1 3 0,0-2 0,-1 6 0,1-7 0,-1 4 0,1-1 0,-1-2 0,1 2 0,-1-3 0,0 0 0,0 0 0,4 0 0,2 0 0,-1 4 0,4 0 0,-3 4 0,-1-3 0,0 2 0,0-3 0,-4 1 0,4-2 0,-5 1 0,5-3 0,-4 2 0,4 0 0,-4-2 0,-1 3 0,1-1 0,-1-2 0,5 2 0,-4 0 0,4-2 0,-5 6 0,1-6 0,-1 5 0,1-5 0,0 3 0,-1-1 0,1-2 0,-4 6 0,2-7 0,-1 7 0,2-6 0,1 6 0,-1-7 0,1 4 0,-1-1 0,1-2 0,-1 6 0,1-7 0,-1 7 0,1-6 0,-4 5 0,2-2 0,-1 1 0,2 1 0,1-5 0,-1 6 0,0-7 0,-3 7 0,3-6 0,-4 2 0,5-3 0,-1 3 0,0-2 0,1 2 0,4 1 0,-4-3 0,8 6 0,-8-6 0,4 6 0,-1-6 0,-2 2 0,3 1 0,-5 0 0,1 0 0,3-1 0,2 1 0,-1 0 0,4 1 0,-7-2 0,2 1 0,-3-4 0,3 4 0,-2-4 0,3 3 0,-1-2 0,-2 2 0,6-3 0,-6 0 0,7 4 0,-4-3 0,1 3 0,2-4 0,-6 0 0,3 0 0,-5 0 0,1 0 0,-1 0 0,1 0 0,-1 0 0,0 0 0,0 0 0,1 0 0,-1 0 0,1 0 0,-1 0 0,1 0 0,-1 0 0,1 0 0,-1 0 0,0 0 0,1 0 0,-1 0 0,5 0 0,0 0 0,1 0 0,3 0 0,-8 0 0,4 0 0,-5 0 0,1 0 0,-1 0 0,0 0 0,0 0 0,1 0 0,-1 0 0,1 0 0,-1 0 0,0 0 0,0 0 0,1 0 0,-1 0 0,5 3 0,0 5 0,0-3 0,-1 2 0,-3-4 0,-1-2 0,1 3 0,-1-1 0,1-2 0,-1 2 0,1 0 0,-1-2 0,-3 6 0,3-6 0,-3 2 0,3-3 0,0 0 0,-3 3 0,2-3 0,-2 4 0,4-4 0,-1 0 0,0 0 0,1 0 0,-1 0 0,1 0 0,0 0 0,3 0 0,-2 0 0,6 0 0,-2 0 0,0 0 0,2 0 0,-2 0 0,4 0 0,-5 0 0,4 0 0,-8 0 0,8 0 0,-7 0 0,6 0 0,-6 0 0,2 0 0,-3 0 0,-1 0 0,1 0 0,-1 0 0,1 0 0,-1 0 0,5 0 0,-3 0 0,2 0 0,1-4 0,-4 3 0,4-3 0,-5 4 0,1-3 0,0 2 0,-1-2 0,1 3 0,-1 0 0,-3-3 0,2 2 0,-1-2 0,2-1 0,1 3 0,-1-5 0,5 5 0,0-6 0,5 6 0,-4-6 0,7 2 0,-10-3 0,10 3 0,-7-2 0,4 3 0,-1-1 0,1-2 0,-4 2 0,2-3 0,-2 4 0,4-4 0,-1 4 0,1-1 0,0-2 0,-1 2 0,1-3 0,-4 3 0,2-2 0,-2 6 0,-1-6 0,0 3 0,0-1 0,-4 2 0,4 0 0,-1-2 0,-2 1 0,3-3 0,-1 6 0,-2-6 0,2 7 0,-3-7 0,-1 6 0,5-6 0,-4 6 0,8-6 0,0 2 0,-2-3 0,1 1 0,-4 3 0,-2-3 0,2 6 0,-3-6 0,3 7 0,-2-7 0,3 6 0,-5-2 0,1-1 0,-1 4 0,0-4 0,-2 1 0,1 2 0,-2-5 0,3 5 0,1-2 0,-1 0 0,1-2 0,-1 1 0,1-3 0,-1 7 0,5-7 0,-4 6 0,4-6 0,-5 6 0,1-6 0,0 6 0,3-6 0,-2 3 0,2-1 0,1-2 0,-4 3 0,4-4 0,-4 4 0,-1-3 0,1 6 0,-1-5 0,1 5 0,-1-6 0,1 6 0,-1-5 0,1 1 0,-1 1 0,1-2 0,3 1 0,-2 1 0,2-3 0,1 2 0,-3-2 0,2 2 0,-3-2 0,-1 7 0,1-7 0,3 6 0,-2-6 0,3 3 0,-5 0 0,1 1 0,-1-1 0,0 3 0,-2-5 0,1 5 0,-2-6 0,3 7 0,0-7 0,1 3 0,3-4 0,-2-4 0,7 7 0,-3-6 0,0 6 0,2-3 0,-6 1 0,3 2 0,-5-2 0,1 6 0,-1-5 0,1 5 0,-1-6 0,1 6 0,-1-5 0,1 5 0,-1-6 0,-2 3 0,1 0 0,-2-3 0,3 6 0,1-5 0,-1 2 0,1-4 0,-1 1 0,1-1 0,-1 1 0,1-1 0,-1 1 0,1-1 0,-1 4 0,1-3 0,-1 6 0,-3-5 0,3 5 0,-3-6 0,3 3 0,1-3 0,-1-1 0,1 1 0,-1-1 0,1 4 0,-4-2 0,2 1 0,-1 1 0,-1-3 0,2 7 0,-5-7 0,5 3 0,-2-4 0,4 1 0,-1-1 0,1 1 0,-1-1 0,1 1 0,-1-1 0,1 0 0,0 1 0,-1-1 0,1 1 0,-1 3 0,-3-3 0,3 3 0,-6-4 0,6 4 0,-7-2 0,7 5 0,-3-5 0,4 2 0,-1-4 0,1 1 0,-1-5 0,1 4 0,0-4 0,-1 5 0,1-1 0,0 4 0,-1-3 0,1 6 0,-4-5 0,2 5 0,-1-3 0,-1 1 0,2-1 0,-2 0 0,4-3 0,-1 3 0,1-4 0,-1 4 0,1-3 0,-4 3 0,3-3 0,-3 3 0,0-3 0,3 3 0,-6-4 0,5 4 0,-5-2 0,3 2 0,-1 0 0,-2-7 0,6 6 0,-3-4 0,0-1 0,3 5 0,-3-7 0,0 4 0,3 1 0,-3-1 0,0 1 0,2 0 0,-5-1 0,2 1 0,1 2 0,-3-1 0,5 1 0,-5-2 0,3-1 0,-1-3 0,-2 2 0,3-2 0,-4 3 0,3 1 0,-2-1 0,2-4 0,1 4 0,-3-8 0,2 8 0,-3-4 0,4 0 0,-3 0 0,6-1 0,-7-2 0,8 2 0,-8-4 0,8 1 0,-7 3 0,2-3 0,1 8 0,-3-4 0,2 5 0,-3-1 0,3 1 0,-2-1 0,3 1 0,-4-1 0,0-4 0,0 4 0,3-8 0,-2 8 0,3-8 0,-4 7 0,0-6 0,3 6 0,-2-2 0,2 3 0,-3 1 0,0-1 0,0 0 0,0 1 0,0 0 0,0-1 0,0 1 0,0-5 0,0 4 0,4-4 0,-3 4 0,2-3 0,-3 2 0,0-2 0,0 3 0,0 1 0,0-1 0,0 1 0,0-4 0,0 2 0,0-2 0,0 3 0,3 1 0,-2-1 0,3 0 0,-4 1 0,0-1 0,0 1 0,0-1 0,0 1 0,0-5 0,0 4 0,0-4 0,0 5 0,0-5 0,0 4 0,0-4 0,0 5 0,0-1 0,0 0 0,0 1 0,0-1 0,0 1 0,0-1 0,0-3 0,3 2 0,-2-2 0,2-1 0,-3 3 0,4-6 0,-3 6 0,2-6 0,1 6 0,-3-2 0,2-1 0,0 3 0,-2-2 0,2-1 0,-3 0 0,0 0 0,0 1 0,0 3 0,0 1 0,0-1 0,0 1 0,4 0 0,-3-1 0,2 0 0,-3 1 0,0 0 0,0-1 0,0 1 0,3 3 0,-2-3 0,3 3 0,-4-3 0,0-1 0,0 1 0,0-1 0,0 1 0,3-1 0,-2 1 0,2 0 0,0-1 0,-2 1 0,2-1 0,1 1 0,-4-1 0,4 1 0,-1-1 0,-2 1 0,2-1 0,1-3 0,-3 2 0,3-3 0,-4 5 0,0-1 0,0 1 0,0 0 0,0 0 0,0-1 0,0 1 0,0 0 0,0 0 0,0-1 0,0 1 0,0 0 0,0-1 0,0 1 0,0-1 0,0 1 0,0-1 0,-4 1 0,4-1 0,-4 1 0,1 0 0,2-1 0,-5 1 0,5-1 0,-2 1 0,-1 3 0,4-2 0,-4 2 0,4-4 0,0 1 0,0 0 0,0 0 0,0 0 0,0-1 0,-3-4 0,2 4 0,-3-8 0,1 8 0,2-4 0,-3 5 0,4-1 0,0 1 0,0-1 0,-3 0 0,2 1 0,-2 0 0,3-4 0,0 3 0,0-8 0,0 7 0,0-2 0,-4-1 0,3 4 0,-2-8 0,-1 7 0,3-6 0,-2 6 0,-1-7 0,3 8 0,-6-8 0,6 8 0,-6-4 0,6 0 0,-6 4 0,7-4 0,-7 5 0,6-1 0,-6-3 0,6 2 0,-6-2 0,6-1 0,-2 3 0,-1-2 0,4 3 0,-4 1 0,1-1 0,2 1 0,-6-1 0,7 1 0,-7-1 0,6 1 0,-5 0 0,5-1 0,-6 4 0,6-2 0,-5 2 0,2-4 0,-1 1 0,-1-1 0,5 1 0,-6-1 0,3 1 0,-3-1 0,3 1 0,-4-5 0,8 4 0,-8-8 0,4 7 0,-1-6 0,-1 6 0,5-7 0,-6 8 0,3-8 0,-1 8 0,-2-8 0,6 7 0,-7-6 0,4 6 0,0-2 0,-3-1 0,2 3 0,1-2 0,-3 3 0,6 1 0,-5-1 0,1 1 0,1-1 0,-3-3 0,3 2 0,-1-3 0,-2 1 0,3 2 0,-4-6 0,4 6 0,-4-3 0,8 5 0,-7-1 0,3 1 0,0 0 0,1-1 0,-1 4 0,3-3 0,-5 3 0,5-3 0,-6-1 0,3 1 0,0-1 0,1 1 0,-1 3 0,4-3 0,-7 3 0,3-4 0,0 1 0,-3 3 0,6-2 0,-5 1 0,2-2 0,0 0 0,-3 3 0,6-3 0,-5 3 0,5-4 0,-6 4 0,7-2 0,-7 2 0,6-4 0,-6 4 0,7-3 0,-7 3 0,6-4 0,-6 4 0,3-2 0,-3 1 0,3-2 0,-3 3 0,6-2 0,-5 5 0,5-6 0,-6 3 0,3-3 0,0-1 0,-2 1 0,5-1 0,-6 1 0,6 0 0,-5-1 0,2 1 0,0-1 0,-3 1 0,3-1 0,-4 1 0,1 0 0,3-1 0,-2 4 0,5-2 0,-6 1 0,6-2 0,-5-1 0,2 1 0,-4-1 0,4 1 0,-3 0 0,3-1 0,-3 1 0,-1-1 0,1 0 0,-1 1 0,0-1 0,1 1 0,-1-5 0,-4 3 0,3-2 0,-2 3 0,3 0 0,1 1 0,-1-1 0,1 1 0,-5 2 0,4-1 0,-4 2 0,4-1 0,1-1 0,-5 5 0,7-6 0,-5 6 0,5-2 0,-2 3 0,3-3 0,-3 2 0,6-6 0,-6 6 0,7-5 0,-7 5 0,6-5 0,-5 5 0,5-5 0,-6 6 0,6-7 0,-5 3 0,2-4 0,-4 1 0,0-1 0,1 4 0,-1-3 0,4 3 0,-2 0 0,2-2 0,-4 5 0,1-2 0,3-1 0,-2 3 0,2-2 0,-4 0 0,1 2 0,-1-6 0,1 6 0,-1-5 0,0 5 0,-3-6 0,2 6 0,-2-3 0,-1 0 0,4 3 0,-4-2 0,4 3 0,1-4 0,-1 4 0,1-7 0,-1 3 0,1 0 0,0 1 0,-1-1 0,1 0 0,-1 0 0,4-3 0,-2 7 0,2-7 0,-3 3 0,-1 0 0,1-2 0,3 2 0,-3-1 0,3-1 0,-3 2 0,-1-1 0,4-1 0,-3 2 0,3-4 0,-3 4 0,-1-2 0,1 2 0,0-4 0,-1 1 0,1 3 0,-1-3 0,1 3 0,-1 0 0,-3-3 0,2 6 0,-2-6 0,3 3 0,1 0 0,-5-3 0,4 2 0,-4 1 0,1-3 0,2 3 0,-3-1 0,5-2 0,-1 6 0,1-2 0,-1 0 0,1 2 0,-1-6 0,1 6 0,-1-5 0,1 2 0,-1 0 0,1 0 0,0 1 0,-1-1 0,1 0 0,3-3 0,-3 7 0,3-4 0,-4 1 0,1 2 0,-1-2 0,1-1 0,0 4 0,-1-4 0,1 1 0,0 2 0,-1-6 0,1 3 0,-1 0 0,1-2 0,0 5 0,0-2 0,-1-1 0,1 4 0,-1-4 0,1 4 0,-1 0 0,1-3 0,-1 2 0,1-2 0,0 0 0,-1 2 0,1-2 0,2-1 0,-1 3 0,2-2 0,-1 0 0,-1 2 0,2-2 0,-4-1 0,1 3 0,0-5 0,-1 5 0,1-6 0,0 6 0,3-5 0,-3 5 0,3-6 0,-3 7 0,0-4 0,3 1 0,-3 2 0,3-2 0,-4 0 0,1-1 0,0-4 0,-1 4 0,1-2 0,0 5 0,-1-5 0,1 5 0,3-6 0,-3 6 0,3-2 0,0 0 0,-2-1 0,2 0 0,-3-3 0,-1 6 0,1-5 0,0 5 0,3-5 0,-3 5 0,3-2 0,0-1 0,-3 3 0,3-2 0,-4 0 0,1 2 0,0-2 0,-1 3 0,1 0 0,-1 0 0,0 0 0,1 0 0,-1 0 0,1 0 0,-1 0 0,1 0 0,-1 0 0,1 0 0,-1 0 0,1 0 0,0 0 0,0 0 0,-1 0 0,1 0 0,0 0 0,0 0 0,-1 0 0,1 0 0,0 0 0,0 0 0,-1 0 0,1 0 0,0 0 0,0 0 0,3 3 0,-3-2 0,4 2 0,-2 0 0,2 1 0,3 4 0,-3-1 0,-1 0 0,-4 1 0,-3 0 0,2-1 0,-3 1 0,5-1 0,6-6 0,6 2 0,0-6 0,2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33.70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42 125 16383,'36'0'0,"-6"0"0,-18 0 0,-4 0 0,7 0 0,-6 0 0,1-3 0,1-4 0,-7-1 0,6-3 0,-5 0 0,2 6 0,0-8 0,1 8 0,-4-5 0,2-1 0,-5 3 0,6-3 0,-7 0 0,-17 7 0,9-3 0,-21 7 0,20 0 0,-7 4 0,8-3 0,-4 3 0,2-4 0,2 0 0,-6 0 0,6 0 0,-3 0 0,0 0 0,3 3 0,-3 4 0,4 1 0,3 2 0,-3-2 0,3-1 0,-3 4 0,-1-2 0,4 1 0,-3-2 0,3-1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33.70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976 1 16383,'-56'0'0,"4"0"0,24 4 0,-1 2 0,-4 3 0,10 4 0,-8 1 0,11-4 0,-7 6 0,11-14 0,3 6 0,-5-5 0,16 14 0,-4-3 0,10 7 0,-1-3 0,-3-9 0,0 13 0,4-10 0,0 3 0,17-7 0,-1-5 0,12-7 0,-4-1 0,-1-9 0,-4 8 0,-2-6 0,-4 8 0,-5-1 0,7 1 0,-7 4 0,6 0 0,-1 0 0,-5 0 0,9 0 0,-67 11 0,36-8 0,-51 11 0,44-13 0,1 7 0,-6-7 0,4 6 0,-3-6 0,4 6 0,0-2 0,5 0 0,-7 5 0,9-8 0,-7 12 0,5-9 0,1 5 0,-3 1 0,1-2 0,1 2 0,-3-3 0,7 2 0,-6-2 0,2 6 0,0-5 0,1 5 0,1-2 0,1-1 0,-2 4 0,0-7 0,3 6 0,-3-3 0,4 4 0,0 0 0,-1 4 0,0-3 0,0 0 0,0 0 0,4-3 0,-4 3 0,1 0 0,-2 1 0,1-5 0,-2 3 0,4-3 0,-5 7 0,6-5 0,-2 1 0,3-1 0,-4-2 0,1 7 0,-1-8 0,1 3 0,-4-3 0,6 4 0,-5 0 0,2 4 0,-1-2 0,-6 3 0,6-3 0,0-1 0,2 1 0,3-4 0,-1 2 0,-1 5 0,1-6 0,1 4 0,1-3 0,3-3 0,0 7 0,0-4 0,-4 0 0,4 1 0,-7-1 0,6 1 0,-2-1 0,-1 0 0,4 0 0,-7 5 0,2-3 0,1 8 0,-3-7 0,2 3 0,-3-4 0,-1 5 0,1-5 0,3 5 0,-3-5 0,7-1 0,-6 0 0,6 0 0,-2-1 0,3 0 0,0 1 0,-4 0 0,3 1 0,-6 3 0,6-3 0,-6 3 0,6-7 0,-6 2 0,6 1 0,-6-3 0,6 5 0,-2-6 0,0 8 0,2-7 0,-3 5 0,1-3 0,2-2 0,-2 7 0,-1-8 0,4 6 0,-7-3 0,3 0 0,0 4 0,0-7 0,4 6 0,0-2 0,0-3 0,0 8 0,0-9 0,0 6 0,0-3 0,0 0 0,7 3 0,-5-6 0,8 5 0,-6-2 0,0-3 0,6 8 0,-5-11 0,5 8 0,1-5 0,-3 0 0,6 1 0,-5-4 0,4 5 0,-4-3 0,2 1 0,-4 5 0,4-8 0,-3 8 0,6-9 0,-9 9 0,2-5 0,-7 5 0,0 1 0,0-6 0,0 9 0,0-9 0,0 6 0,6-4 0,2-3 0,7 3 0,-3-5 0,-1 1 0,4 2 0,-6-4 0,10 4 0,-10-5 0,6 2 0,-3 2 0,4-3 0,-4 3 0,3-7 0,-4 3 0,5-3 0,-1 4 0,0-1 0,-3 1 0,2-1 0,1 1 0,-2-4 0,4 3 0,-5-3 0,3 4 0,0-4 0,0 2 0,0-2 0,0 4 0,-1-1 0,1 0 0,-1 4 0,1-3 0,-3 3 0,2 0 0,-5-3 0,5 6 0,-3-2 0,1 0 0,2 2 0,-5-6 0,5 6 0,-2-5 0,-1 2 0,6-4 0,-4-3 0,5-1 0,-4 0 0,6 2 0,-8 2 0,7-3 0,-3 3 0,-2-6 0,4 6 0,-6-2 0,3 5 0,-3-1 0,3 2 0,-4 0 0,2-2 0,1 2 0,1-7 0,0-1 0,11-3 0,3 0 0,2 0 0,2 0 0,-5 0 0,-1 0 0,1 0 0,-1 0 0,-4 0 0,-2 0 0,1 0 0,-5 0 0,5 0 0,-9 0 0,2 0 0,5 0 0,-1 0 0,1 0 0,-4 0 0,-5 0 0,9 0 0,-4 0 0,3 0 0,-4 0 0,1 0 0,0 0 0,-1 0 0,0 0 0,0 0 0,7 0 0,-4 0 0,5 0 0,-10 0 0,2 0 0,1 0 0,2 0 0,-2 0 0,-1 0 0,-56 9 0,28-6 0,-42 6 0,42-9 0,-2 0 0,-5 0 0,5 3 0,-8-2 0,11 3 0,-4-4 0,-2 6 0,2-4 0,0 8 0,1-6 0,3 4 0,-3 0 0,6 6 0,36-2 0,-15-1 0,31-5 0,-30-6 0,3 0 0,1 0 0,0-3 0,-1 2 0,1-3 0,-1 1 0,0 2 0,-1-6 0,-1 3 0,1-3 0,0 3 0,0-3 0,0 7 0,0-7 0,0 3 0,0 0 0,1-3 0,-1 3 0,4-4 0,-7 3 0,11-2 0,-10 3 0,7-4 0,2 3 0,0-3 0,6 3 0,-1-4 0,1 0 0,-6 0 0,5 4 0,-9-2 0,3 2 0,-4 1 0,-1-4 0,4 4 0,-2-1 0,-2-2 0,0 2 0,-4 1 0,5-3 0,0 2 0,-1-3 0,1-1 0,-4 5 0,2-4 0,-3 4 0,4-4 0,-1 1 0,-3-1 0,2 1 0,-2-1 0,3 0 0,0 1 0,-4-1 0,6-2 0,-7 1 0,7-2 0,-5 4 0,-1-1 0,3-3 0,-2-4 0,4-2 0,1 1 0,0-5 0,0 11 0,1-16 0,-1 12 0,0-4 0,0 3 0,0 2 0,-1-4 0,1 0 0,0 1 0,-1-1 0,6 4 0,-4-3 0,3 6 0,-4-2 0,-4 4 0,2 0 0,-3-3 0,4 5 0,-1-3 0,0 1 0,-4 0 0,3-6 0,-5 1 0,2 1 0,-3-3 0,4 6 0,0-10 0,1 9 0,-2-9 0,-3 10 0,0-6 0,0 2 0,0 0 0,-3-6 0,2 10 0,-7-9 0,4 3 0,-4 2 0,0-9 0,0 9 0,0-7 0,0 3 0,0 1 0,0-1 0,0 0 0,0 1 0,-4-1 0,-1-4 0,-4-2 0,0-3 0,0-2 0,0 1 0,4-1 0,-3 1 0,7 4 0,-7-3 0,3 1 0,-3 2 0,0 3 0,-1 4 0,2 7 0,-2-6 0,1 2 0,0-7 0,0 7 0,0-2 0,1 0 0,2 2 0,-1-6 0,5 4 0,-2 0 0,-1 0 0,3 0 0,-2 0 0,3-1 0,-4-3 0,3 7 0,-2-7 0,3 6 0,-4-4 0,3 1 0,-3-4 0,4-3 0,0 6 0,0-3 0,0 7 0,0-4 0,-3 1 0,2-4 0,-3 6 0,1-4 0,-1 6 0,-7-3 0,3 0 0,-7 4 0,7 0 0,-9 4 0,8-4 0,-5 3 0,4-7 0,1 3 0,-2 0 0,-1-4 0,3 4 0,-6-8 0,6 6 0,-6-5 0,6 11 0,-10-15 0,5 8 0,-2-4 0,0-2 0,3 0 0,-1-2 0,2-1 0,4 7 0,3 4 0,-2-2 0,3 3 0,-1-4 0,-5 1 0,3 1 0,-8 3 0,4 0 0,0 1 0,3-3 0,4-2 0,-10 2 0,0-2 0,-2 10 0,1-6 0,4 7 0,-4 0 0,-1 1 0,-2 3 0,4 0 0,-1 0 0,0-4 0,0 0 0,0 0 0,1-5 0,2 0 0,-3-15 0,2 5 0,-3-13 0,-1 13 0,4-5 0,1 12 0,-3-7 0,5 5 0,-5-2 0,7 5 0,-3 0 0,3-1 0,-3-3 0,-2 7 0,1-2 0,-6 6 0,2-4 0,4 4 0,-10-3 0,12 3 0,-9 0 0,1 0 0,8 4 0,-12 0 0,6-3 0,2 2 0,-5-3 0,6 4 0,-3 0 0,-8 0 0,5 0 0,-5 0 0,7 0 0,1 0 0,-8 0 0,5 0 0,-5 0 0,7 0 0,5 0 0,-7-4 0,6 0 0,-3-1 0,-2-2 0,8 6 0,-12-6 0,9 3 0,-2 0 0,-3-3 0,5 3 0,-5 0 0,3-3 0,3 3 0,-5-3 0,0 2 0,1-1 0,-2 5 0,6-6 0,-4 6 0,-3-2 0,6 3 0,-14-4 0,13 3 0,-18-2 0,18 3 0,-13 0 0,14 0 0,-3 0 0,-2 0 0,6 0 0,-6 0 0,-1 0 0,6 0 0,-9 0 0,9 0 0,-8 0 0,1 0 0,3 0 0,1 0 0,1 0 0,0 0 0,0 6 0,-6-1 0,1 10 0,-6 1 0,8 1 0,-13 7 0,16-6 0,-5 2 0,1 0 0,9-2 0,-5-2 0,3 3 0,4-10 0,0 10 0,1-3 0,2 2 0,-3 2 0,0 4 0,0-6 0,3 6 0,-6 0 0,5-5 0,-6 8 0,8-13 0,-4 5 0,4-7 0,0 3 0,-3 0 0,3 0 0,-4 0 0,-2 0 0,5 1 0,-5-1 0,5-2 0,-2 4 0,3-4 0,-3 14 0,-2-1 0,0 5 0,-11 6 0,9-12 0,-5 8 0,4-11 0,3-4 0,1-3 0,1-4 0,3 3 0,0 2 0,-3 3 0,7-4 0,-7 0 0,3 0 0,0 0 0,0 1 0,1-1 0,2 1 0,-6 3 0,6-5 0,-3 8 0,1-12 0,2 16 0,-2-16 0,-1 18 0,-1-7 0,-4 10 0,5-9 0,0 8 0,1-19 0,2 12 0,-2-7 0,-1-3 0,3 10 0,-6-10 0,7 6 0,-4 1 0,4-7 0,0 5 0,0-2 0,0-4 0,0 15 0,0-17 0,0 17 0,-4-14 0,3 6 0,-2-3 0,-1-1 0,3 0 0,-5 0 0,2 0 0,-4 1 0,4-1 0,1 1 0,3-1 0,0 0 0,0 0 0,-4 0 0,3 0 0,-2 4 0,3-6 0,0 9 0,0-5 0,0 0 0,0 1 0,0-6 0,0 3 0,0 3 0,0-2 0,0 3 0,7 1 0,2 4 0,4 6 0,-1-8 0,-1 4 0,-2-9 0,2 0 0,-3 5 0,0-9 0,-1 3 0,-3 1 0,0-5 0,2 6 0,0-3 0,4 0 0,-5 0 0,4-4 0,-4 6 0,6-8 0,-4 8 0,-3 2 0,2 2 0,-5-1 0,6-2 0,-2-6 0,-1 3 0,2 0 0,-1 0 0,2 0 0,4 0 0,-3-3 0,6-2 0,-2 1 0,-1-3 0,4 3 0,0 1 0,-2-7 0,5 8 0,-6-8 0,0 3 0,6 2 0,-4-8 0,9 12 0,-2-8 0,-4 5 0,1-3 0,-10-4 0,10 3 0,-6-3 0,7 4 0,-4-4 0,-1 3 0,1-4 0,-1 5 0,1-1 0,1 1 0,3 0 0,-5-3 0,4 2 0,-6-7 0,3 4 0,3-4 0,2 0 0,0 0 0,-1 0 0,-6 0 0,4 0 0,-1 0 0,12 0 0,-3 3 0,3 2 0,-8 3 0,-4-3 0,2 1 0,3-5 0,13 7 0,-2-7 0,11 3 0,-16-1 0,-1-2 0,-8 2 0,-6-3 0,3 4 0,4-4 0,1 7 0,8-6 0,-10 6 0,4-6 0,-10 3 0,3-4 0,8 0 0,-5 0 0,9 0 0,-10 0 0,2 0 0,-4 0 0,1 0 0,12 0 0,9 0 0,8 0 0,-8 0 0,-9 0 0,-12 0 0,-4 0 0,6-10 0,-1 0 0,11-9 0,-3 3 0,3 0 0,-3 0 0,3-4 0,-6 6 0,5-5 0,-10 7 0,2 3 0,-11-1 0,5 3 0,-8-9 0,9-3 0,-1-6 0,2 5 0,1-3 0,-4 7 0,-1 0 0,0 2 0,1-6 0,4-1 0,-4-7 0,0 11 0,-5-5 0,5 5 0,-3-12 0,3 3 0,0-7 0,1 2 0,4 2 0,-1 5 0,-8 8 0,6 2 0,-9 2 0,6-3 0,-3-4 0,-4 2 0,3-6 0,-3 2 0,4-12 0,-3-7 0,3 2 0,-3-9 0,0 5 0,3-3 0,-7-4 0,2 17 0,-3-14 0,0 13 0,4-21 0,-3 9 0,7 8 0,-3 1 0,0 14 0,2-6 0,-3 7 0,3 2 0,-3 8 0,3-4 0,-6 1 0,2-2 0,-3-2 0,0 3 0,0-4 0,0-9 0,0 2 0,0-5 0,-7 6 0,-2 1 0,-10 0 0,2 0 0,1 7 0,5-5 0,0 9 0,6-6 0,-2 0 0,7 6 0,-3-5 0,2 3 0,-5 3 0,-1-5 0,-4 9 0,-4-3 0,1 4 0,2 0 0,-5-4 0,8 3 0,-9-3 0,13-3 0,-5 2 0,45 26 0,-22 1 0,36 25 0,-32-11 0,3-5 0,-4 1 0,4 10 0,-7 1 0,7 11 0,-2 9 0,1 2 0,3 11 0,2 16 0,-8-13 0,2 3 0,-9-26 0,0-15 0,-1-9 0,0-6 0,-1-4 0,1 0 0,-4 0 0,-1 0 0,1 0 0,-4 2 0,0-1 0,-1 5 0,-2-5 0,0-1 0,2 2 0,-3-2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36 24575,'-15'-3'0,"3"0"0,-3 3 0,6 0 0,-2 0 0,4 0 0,0 0 0,-4 0 0,3 0 0,-7 0 0,7 0 0,-4 0 0,5 0 0,-1 0 0,1 0 0,-1 3 0,1-2 0,-1 2 0,1 0 0,-1-2 0,4 6 0,-3-6 0,3 5 0,-3-5 0,2 6 0,-1-3 0,2 3 0,-4 1 0,1 0 0,-1-1 0,0 1 0,4-1 0,-2 1 0,1-1 0,-2 1 0,3-1 0,-3 1 0,6-1 0,-6 1 0,7-1 0,-4 1 0,1-1 0,2 0 0,-2 1 0,3-1 0,0 0 0,-3 1 0,2-1 0,-2 1 0,3-1 0,0 1 0,0-1 0,0 5 0,0-4 0,0 8 0,0-3 0,0 3 0,0 1 0,0-4 0,0 2 0,0-6 0,0 3 0,0-5 0,0 1 0,3-1 0,-2 1 0,6-1 0,-7 1 0,4-1 0,-1 1 0,1-1 0,0 1 0,3-1 0,-7 0 0,7-3 0,-3-1 0,0 1 0,3-3 0,-3 5 0,3-2 0,1 0 0,-1 3 0,-3-3 0,3 3 0,-3-3 0,0 3 0,3-3 0,-3 4 0,3-4 0,-3 2 0,3-5 0,-3 3 0,3-1 0,0-2 0,0 2 0,0-3 0,1 0 0,-1 0 0,1 0 0,-1 0 0,1 0 0,-1 0 0,1 0 0,-1 0 0,1 0 0,-1 0 0,1 0 0,3 0 0,-2 0 0,3 0 0,-1 0 0,-2 0 0,2 0 0,-3 0 0,-1 0 0,1 0 0,-1 0 0,1 0 0,0 0 0,-1 0 0,1 0 0,-1 0 0,1 0 0,-1 0 0,1 0 0,-1-4 0,1 4 0,-4-7 0,2 6 0,-2-2 0,0 0 0,3-1 0,-3-8 0,3 4 0,2-7 0,-1-3 0,1-5 0,0-4 0,0 0 0,0 4 0,0-3 0,-1 8 0,1-3 0,-1 8 0,-4 1 0,0 5 0,-1 0 0,-2-1 0,2 1 0,-3-4 0,0-1 0,0-5 0,0 1 0,0-6 0,0 4 0,0-3 0,0 4 0,0 0 0,0 1 0,0-1 0,0 4 0,0 2 0,-3 3 0,-1 1 0,-4 3 0,4-3 0,-3 6 0,3-5 0,-3 2 0,0 0 0,0 1 0,0 3 0,0-4 0,0 4 0,-5-4 0,4 4 0,-4 0 0,0-3 0,0 2 0,-1-3 0,-3 4 0,8 0 0,-8 0 0,8 0 0,-4-3 0,0 2 0,4-3 0,-4 4 0,5 0 0,-5 0 0,4 0 0,-4 0 0,5 0 0,0 0 0,0 0 0,3 0 0,1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916 25 24575,'-21'0'0,"9"0"0,-9 0 0,9-4 0,-1 4 0,-3-12 0,8 11 0,-4-7 0,5 8 0,-1 0 0,1 0 0,-1 0 0,1 0 0,-1 0 0,1 0 0,-1 0 0,1 0 0,-1 0 0,1 0 0,-1 0 0,1 0 0,0 0 0,0 0 0,0 0 0,-1 0 0,1 0 0,-1 0 0,1 0 0,-1 0 0,1 0 0,0 0 0,0 0 0,0 0 0,-5 0 0,4 0 0,-4 0 0,1 0 0,2 4 0,-2-4 0,3 4 0,0-1 0,1-2 0,0 5 0,0-5 0,0 5 0,0-5 0,-1 2 0,1-3 0,3 3 0,-3-2 0,6 5 0,-5-2 0,2 3 0,-8 1 0,4 0 0,-4 0 0,5-1 0,-5 1 0,4 0 0,-4-1 0,0 5 0,4-3 0,-4 2 0,5-3 0,-1-1 0,1 1 0,2-1 0,-1 1 0,5-1 0,-6-2 0,6 1 0,-5-2 0,2 0 0,-4 3 0,0-3 0,1 3 0,-1 1 0,1 0 0,3-1 0,-3 1 0,3-1 0,0 1 0,-3-4 0,6 2 0,-6-5 0,3 6 0,-3-3 0,-1 3 0,1 1 0,-1-1 0,1 1 0,-1 0 0,4-1 0,-3 1 0,6-1 0,-5 1 0,2-1 0,0 0 0,-3 1 0,3-1 0,-4 1 0,1-1 0,3 1 0,-3-4 0,6 3 0,-5-7 0,5 7 0,-2-3 0,3 3 0,-4 0 0,3 1 0,-2 4 0,-1 0 0,3 1 0,-6 3 0,6-4 0,-3 5 0,4 0 0,-3-1 0,2-3 0,-3 3 0,4-4 0,-4 5 0,3-1 0,-6 1 0,6 0 0,-6 0 0,2 4 0,0-3 0,-3 3 0,7-4 0,-2-4 0,3 2 0,-4-2 0,3 4 0,-3-5 0,0 4 0,4-3 0,-4 3 0,0 1 0,3-5 0,-3 4 0,1-7 0,2 2 0,-2-3 0,3-1 0,0 1 0,0-1 0,0 1 0,0-1 0,-3 1 0,2-1 0,-3 1 0,4-1 0,0 1 0,0-1 0,0 1 0,0-1 0,0 1 0,0-1 0,0 1 0,0 0 0,0-1 0,0 1 0,0-1 0,0 1 0,0-1 0,0 1 0,0-1 0,0 1 0,0-1 0,0 1 0,0-1 0,0 5 0,0-3 0,0 2 0,0-3 0,0-1 0,0 1 0,0-1 0,0 1 0,0-1 0,0 1 0,0-1 0,0 0 0,0 1 0,0-1 0,0 1 0,0-1 0,4 1 0,-3-1 0,2 1 0,0-1 0,-2 1 0,2-1 0,1 1 0,-3-1 0,2 1 0,0-1 0,-2 1 0,3-1 0,-1 1 0,-2-1 0,2 1 0,-3-1 0,3-2 0,-2 1 0,3-1 0,-1 2 0,-2 0 0,5 0 0,-5 1 0,2-1 0,1 1 0,-3-1 0,2 1 0,-3-1 0,3 1 0,-2 0 0,2-1 0,1 1 0,-3-1 0,2 1 0,-3-1 0,3 1 0,-2-1 0,6 1 0,-6-1 0,2 0 0,-3 1 0,3-4 0,-2 3 0,3-3 0,-4 3 0,0 1 0,3-4 0,-2 2 0,5-2 0,-5 4 0,3 0 0,-1-1 0,-2 1 0,2-1 0,0 1 0,-2-1 0,6 0 0,-6 1 0,6-4 0,-4-1 0,5 0 0,-1 1 0,1 4 0,-1-1 0,1 1 0,-4 0 0,3-1 0,-3 1 0,3-4 0,-3 2 0,3-5 0,-7 6 0,7-3 0,-3 3 0,4 0 0,-1 1 0,1 0 0,-1-1 0,1 1 0,-1-1 0,1 0 0,-1 1 0,0-4 0,1-1 0,-1 0 0,1 1 0,-1 0 0,0 3 0,1-6 0,-1 2 0,1-3 0,0 3 0,-1-2 0,1 6 0,3-6 0,-2 2 0,2 1 0,-3 0 0,3 4 0,-2-1 0,3-2 0,-5 2 0,1-3 0,-1 0 0,1 3 0,-1-7 0,0 4 0,0-4 0,1 0 0,-1 3 0,4-2 0,2 2 0,4 1 0,-1-3 0,1 6 0,0-6 0,-1 7 0,-3-7 0,3 2 0,-8 1 0,4-3 0,-5 2 0,5-3 0,-3 0 0,6 0 0,-6 0 0,6 0 0,-2 0 0,4 4 0,-5-3 0,4 2 0,-7-3 0,2 0 0,-3 0 0,-1 0 0,1 4 0,-1-4 0,1 4 0,-1-4 0,1 0 0,-1 0 0,1 0 0,-1 0 0,1 0 0,0 0 0,2 0 0,-1 0 0,2 0 0,-4 3 0,1-2 0,-1 2 0,1-3 0,-1 0 0,5 0 0,-4 0 0,8 0 0,-7 0 0,2 0 0,-3 0 0,-1 0 0,1 0 0,3 0 0,-2 0 0,7 0 0,-8 0 0,8 0 0,-4 0 0,5 0 0,5 0 0,-5 0 0,5 0 0,-1-4 0,-3-1 0,4 0 0,-6-2 0,1 6 0,0-6 0,-5 6 0,0-6 0,-5 6 0,1-2 0,-4-1 0,3 3 0,-3-2 0,0 0 0,2-1 0,-2-3 0,7-1 0,-2 1 0,7-2 0,-8 5 0,8-3 0,-8 3 0,8-5 0,-8 2 0,4-1 0,-4 4 0,-1-3 0,1 3 0,-1 0 0,1-3 0,-1 6 0,1-6 0,-1 3 0,0-3 0,1 0 0,-1-1 0,1 1 0,-1-1 0,1 1 0,0-5 0,-1 4 0,1-8 0,0 7 0,0-2 0,0 3 0,-1 1 0,1-1 0,-1 1 0,1-1 0,-1 1 0,1-1 0,-4-4 0,3 4 0,-3-4 0,4 1 0,-1 2 0,1-6 0,0 6 0,0-7 0,0 4 0,1-5 0,-1 1 0,0-1 0,1 0 0,-1 0 0,-3-4 0,2 3 0,-6-3 0,3-1 0,-1 4 0,-2-3 0,3 4 0,-4 0 0,0 1 0,4-8 0,-3 0 0,2-1 0,1 4 0,-3 4 0,3 0 0,0-4 0,-3 3 0,3 0 0,0 3 0,-4 2 0,4 0 0,0-2 0,-3 6 0,3-6 0,-4 6 0,0-3 0,0 1 0,0 2 0,0-6 0,0 2 0,0-4 0,0 1 0,0-1 0,0 0 0,0 1 0,0-1 0,0 0 0,0 1 0,0 3 0,0-3 0,0 4 0,0-1 0,0-3 0,0 4 0,0-5 0,0 0 0,0 5 0,0-4 0,0 3 0,0-3 0,0-1 0,0 4 0,0-2 0,0 6 0,0-2 0,0 3 0,-4 1 0,3-1 0,-5 1 0,5-1 0,-6 4 0,3-7 0,-4 6 0,0-11 0,-4 7 0,3-6 0,-3 6 0,4-7 0,0 7 0,0-6 0,0 6 0,0-2 0,1 3 0,-1 1 0,1-1 0,-1 0 0,1 1 0,-1-1 0,1 1 0,-1-1 0,1 1 0,-4-1 0,2 1 0,2-1 0,0 4 0,3-3 0,0 3 0,-3-3 0,3-1 0,-4 4 0,4-3 0,-3 3 0,3-3 0,-3 2 0,3-1 0,-3 1 0,3 1 0,-1-2 0,-1 5 0,2-6 0,-4 3 0,4-4 0,-3 1 0,3-1 0,-3 1 0,-1-1 0,1 1 0,3-1 0,-3 1 0,3 3 0,-4-3 0,1 3 0,-1 0 0,1-3 0,2 3 0,-1 0 0,2-3 0,-4 3 0,1-4 0,-1 4 0,1-2 0,-1 2 0,1-1 0,-1-1 0,1 1 0,-1 1 0,1-2 0,-1 5 0,0-6 0,1 6 0,-1-5 0,1 1 0,-1 1 0,1-3 0,-1 7 0,1-7 0,-1 6 0,1-2 0,-1-1 0,1 4 0,-1-7 0,1 6 0,-1-6 0,0 6 0,1-5 0,-1 2 0,1-1 0,-1-1 0,-3 5 0,2-2 0,-2-1 0,3 3 0,-4-6 0,4 6 0,-4-2 0,5 3 0,-1-4 0,-3 3 0,2-2 0,-2 3 0,3 0 0,1 0 0,-1 0 0,0 0 0,1 0 0,-1 0 0,1 0 0,-1 0 0,1 0 0,-1 0 0,1 0 0,0 0 0,-1 0 0,1 0 0,-1 0 0,1 0 0,-1 0 0,1 0 0,0 0 0,3 0 0,1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1868 97 24575,'-16'-8'0,"-3"0"0,10 0 0,-2 1 0,3 2 0,0-5 0,-3 8 0,2-6 0,-3 8 0,1-3 0,2 2 0,-2-3 0,3-3 0,-4 5 0,3-6 0,-2 8 0,-1 0 0,3 0 0,-2 0 0,-1-3 0,4 2 0,-4-3 0,1 4 0,2 0 0,-3 0 0,5 0 0,-1 0 0,1 0 0,-5 0 0,4-3 0,-4 2 0,4-3 0,1 4 0,-1 0 0,1 0 0,-1 0 0,1 0 0,-5 0 0,4 0 0,-4 0 0,0 0 0,4 0 0,-4 0 0,5 0 0,-1 0 0,-3 0 0,2 0 0,-3 0 0,5 0 0,-1 0 0,1 0 0,-5 0 0,4 0 0,-4 0 0,0 0 0,4 0 0,-4 0 0,5 0 0,-1 0 0,-7 0 0,6 0 0,-6 0 0,8 0 0,-1 0 0,0 0 0,1 0 0,-1 0 0,1 0 0,-1 0 0,1 0 0,-1 0 0,-3 0 0,2 0 0,-7 0 0,8 0 0,-8 0 0,8 0 0,-8 0 0,7 0 0,-2 0 0,3 0 0,1 0 0,-1 0 0,1 0 0,-1 0 0,1 0 0,-1 0 0,1 0 0,-1 0 0,1 0 0,0 0 0,-1 0 0,1 0 0,-1 0 0,1 0 0,-1 0 0,1 0 0,-1 0 0,1 0 0,-1 0 0,1 0 0,0 0 0,0 4 0,-5 0 0,4 4 0,-8-4 0,8 3 0,-8-3 0,3 4 0,1 0 0,-4 1 0,7-2 0,-2 1 0,3 0 0,1-1 0,-5 1 0,4 0 0,-4 0 0,4-1 0,-3 1 0,2 0 0,-2 0 0,-1-1 0,7 1 0,-10-3 0,13 1 0,-9-2 0,7 1 0,-3 1 0,-1-2 0,1 0 0,3 3 0,-3-3 0,3 4 0,-4-4 0,1 3 0,-1-3 0,1 3 0,-1-3 0,4 3 0,-3-3 0,3 1 0,0 1 0,-3-2 0,7 4 0,-7-4 0,6 3 0,-6-3 0,3 4 0,-3-1 0,-1 1 0,0 3 0,1-2 0,-1 2 0,0 1 0,0-3 0,4 2 0,-3-3 0,6-1 0,-5-3 0,5 3 0,-2-3 0,-1 3 0,0 1 0,0-1 0,-3 1 0,6-1 0,-2 1 0,0-1 0,2 1 0,-3-1 0,1 1 0,2-1 0,-5 1 0,1-1 0,1 1 0,-3 4 0,3-4 0,-1 4 0,-1-5 0,5 1 0,-6-1 0,6 1 0,-2-1 0,0 1 0,2-1 0,-6 1 0,3 3 0,-4 2 0,-1 4 0,1-1 0,0 1 0,-1 0 0,-3 0 0,7-5 0,-7 4 0,8-8 0,0 4 0,-3-4 0,3-1 0,0 1 0,-3-1 0,6 5 0,-6-4 0,3 8 0,-1-8 0,-2 8 0,6-7 0,-3 2 0,4-3 0,0-1 0,0 1 0,0-1 0,0 1 0,0-1 0,0 1 0,-3 4 0,2-4 0,-7 8 0,7 1 0,-6 1 0,2 11 0,-3-10 0,0 5 0,-1-8 0,1 1 0,3-4 0,-2 2 0,6-6 0,-6 3 0,6-5 0,-6 1 0,7-1 0,-4 1 0,4-1 0,0 1 0,0-1 0,0 1 0,0 2 0,0-2 0,0 6 0,-3-1 0,2 0 0,-7 2 0,7-6 0,-2 2 0,-1-3 0,3 0 0,-2 3 0,3-2 0,-4 6 0,3-6 0,-6 7 0,6-4 0,-6 1 0,2 2 0,1-6 0,-3 3 0,6-5 0,-5 1 0,5-1 0,-3 5 0,1-4 0,2 4 0,-6 0 0,6-4 0,-6 4 0,6-5 0,-2 1 0,3-1 0,0 1 0,-3-1 0,2 1 0,-3 0 0,4-1 0,0 4 0,0-3 0,0 3 0,0-3 0,0-1 0,0 1 0,0-1 0,0 1 0,0-1 0,0 1 0,0-1 0,0 1 0,0-1 0,0 1 0,0-1 0,0 1 0,0-1 0,0 1 0,0-1 0,0 0 0,0 1 0,0 0 0,0-1 0,0 0 0,0 1 0,0-1 0,0 1 0,0-1 0,0 1 0,0-1 0,0 0 0,0 1 0,0-1 0,0 0 0,0 1 0,0 0 0,0-1 0,0 1 0,-3-1 0,2 1 0,-2-1 0,3 1 0,0-1 0,0 1 0,0-1 0,0 1 0,0-1 0,0 1 0,0-1 0,0 1 0,0-1 0,-3 1 0,2 0 0,-3-1 0,4 1 0,0-1 0,0 1 0,0-1 0,0 1 0,0-1 0,0 0 0,0 1 0,0 4 0,0 0 0,0 5 0,-3-1 0,2 1 0,-3-4 0,4 2 0,0-6 0,0 3 0,0-5 0,0 1 0,0-1 0,0 1 0,0-1 0,0 1 0,0-1 0,0 1 0,0-1 0,0 1 0,-3-1 0,2 1 0,-2-1 0,3 1 0,0-1 0,0 0 0,0 0 0,0 0 0,0 1 0,0-1 0,0 5 0,0-4 0,0 4 0,0-4 0,0 3 0,0-2 0,0 2 0,0-3 0,0 3 0,0-2 0,0 7 0,0-8 0,0 8 0,0-8 0,0 4 0,0-4 0,0-1 0,0 1 0,0-1 0,0 1 0,0-1 0,0 1 0,3-1 0,-2 1 0,2-1 0,0 1 0,-2-1 0,6 1 0,-6-1 0,6 1 0,-7 0 0,7-1 0,-3 1 0,0-1 0,3 1 0,-3-1 0,0 5 0,3-4 0,-3 4 0,4 0 0,-3-4 0,2 4 0,-3-1 0,0-3 0,3-1 0,-7 0 0,7-3 0,-3 4 0,0-1 0,3 1 0,-6-1 0,2 0 0,0-2 0,1-2 0,3 0 0,-3 1 0,3 3 0,-3-3 0,0 3 0,3-3 0,-6 4 0,5-4 0,-5 3 0,6-6 0,-7 5 0,4-2 0,-1 3 0,1 0 0,4 1 0,-1-1 0,-3 1 0,3-1 0,-3 1 0,0-1 0,3 1 0,-3-1 0,0 0 0,2-3 0,-5 3 0,6-6 0,-6 6 0,5-7 0,-5 7 0,6-3 0,-6 3 0,5-3 0,-2 3 0,3-7 0,-3 7 0,3-3 0,-3 0 0,4 3 0,-1-3 0,1 4 0,-1-1 0,-2 1 0,1-1 0,-2 0 0,0 1 0,-1-2 0,-3 2 0,4-5 0,-3 4 0,5-6 0,-5 5 0,6-5 0,-3 5 0,0-2 0,2 0 0,-5 2 0,6-5 0,-4 2 0,5-3 0,-1 0 0,-3 3 0,2-2 0,-5 5 0,5-5 0,-2 3 0,4-4 0,-1 3 0,1-2 0,-1 2 0,1 1 0,-1 0 0,1 0 0,-1 2 0,1-5 0,-1 2 0,1 1 0,-1-3 0,1 5 0,-1-5 0,1 6 0,-1-6 0,1 5 0,-1-5 0,-3 6 0,3-6 0,-3 5 0,4-1 0,-1-1 0,1 2 0,-1-2 0,0 0 0,1 3 0,0-6 0,-1 6 0,0-6 0,1 5 0,-1-5 0,-3 6 0,3-6 0,-6 5 0,6-5 0,-3 6 0,3-7 0,1 4 0,-4-1 0,2-2 0,-1 2 0,2-3 0,-3 3 0,3-2 0,-3 6 0,3-6 0,1 5 0,-1-5 0,-3 6 0,3-6 0,-3 2 0,0 0 0,3-2 0,-7 6 0,7-7 0,-3 4 0,0-1 0,3-2 0,-3 2 0,3 0 0,1-2 0,-1 5 0,1-5 0,-1 6 0,0-6 0,1 2 0,-1 0 0,1-2 0,-1 2 0,1-3 0,-1 4 0,1-3 0,-1 2 0,1 0 0,-1-2 0,1 3 0,-4-1 0,3-2 0,-3 2 0,4-3 0,-1 0 0,1 3 0,-1-2 0,1 3 0,-1-4 0,1 0 0,-1 3 0,1-2 0,-1 5 0,1-5 0,-1 6 0,0-6 0,-2 5 0,1-5 0,-2 6 0,4-6 0,-1 2 0,1 0 0,-1-2 0,1 3 0,-1-1 0,0-2 0,1 2 0,-1-3 0,1 0 0,0 3 0,-1-2 0,1 3 0,3-1 0,-2-2 0,6 3 0,-6-4 0,7 4 0,-4-3 0,1 6 0,3-6 0,-8 2 0,8 1 0,-8-3 0,4 2 0,0-3 0,-4 4 0,4-4 0,-1 4 0,-2-4 0,7 0 0,-8 3 0,8-2 0,-8 6 0,4-6 0,0 2 0,-4 0 0,8-2 0,0 6 0,-3-6 0,6 3 0,-10-1 0,2-2 0,-3 2 0,-1-3 0,1 4 0,-1-4 0,1 4 0,0-4 0,-1 3 0,1-2 0,-1 2 0,1-3 0,-1 0 0,1 0 0,-1 0 0,1 4 0,-1-4 0,1 4 0,-1-4 0,0 0 0,1 0 0,-1 0 0,1 0 0,3 0 0,-2 0 0,7 0 0,-4 0 0,1 0 0,2 0 0,-2 0 0,0 0 0,2 0 0,-6 0 0,7 0 0,-4 0 0,1 0 0,3 0 0,-4 0 0,1 0 0,2 0 0,-6 0 0,7 0 0,-8 0 0,8 0 0,-8 0 0,8 0 0,-7 0 0,2 0 0,-3 0 0,3 0 0,-2 0 0,7-4 0,-8 3 0,8-3 0,-8 1 0,8 2 0,-7-5 0,2 5 0,1-6 0,-4 6 0,4-3 0,-4 4 0,-1-3 0,1 2 0,-1-2 0,1 3 0,-4-4 0,3 3 0,-3-2 0,3 0 0,1 2 0,-1-3 0,1 4 0,-1 0 0,-2-3 0,1 2 0,-2-2 0,4 0 0,0 2 0,-1-3 0,1 1 0,-1 2 0,1-2 0,-1 0 0,1 2 0,-1-3 0,1 4 0,-1-3 0,0-1 0,4-3 0,7-6 0,0 4 0,3-4 0,1 4 0,-5 1 0,5-5 0,-5 4 0,-1-3 0,1 4 0,4-5 0,-3 3 0,4-2 0,-6 3 0,-3 1 0,3 0 0,-8 4 0,8-3 0,-8 2 0,4 1 0,-5-3 0,1 6 0,-1-2 0,1 0 0,-1 2 0,0-5 0,1 5 0,-1-6 0,1 3 0,-1 0 0,1-3 0,-1 6 0,1-2 0,0 0 0,-1 2 0,0-6 0,1 7 0,-1-7 0,1 3 0,-1 0 0,1 0 0,-1 1 0,1 2 0,-4-6 0,3 7 0,-3-4 0,3 1 0,0 2 0,1-5 0,-1 2 0,1-4 0,-1 1 0,1 2 0,-1-1 0,1 5 0,-4-6 0,2 6 0,-2-5 0,4 2 0,-1-4 0,1 1 0,-1-1 0,1 4 0,-1-3 0,1 3 0,-1-3 0,1 3 0,-4-3 0,2 7 0,-5-7 0,5 3 0,-2 0 0,4-3 0,-1 3 0,-2-4 0,1 1 0,-2-1 0,4 1 0,-1-1 0,1 1 0,0 2 0,-4-1 0,2 5 0,-5-6 0,3 4 0,-1-5 0,5-3 0,1-1 0,7-1 0,-7-3 0,7 3 0,-7-4 0,3 5 0,-4 0 0,-1 4 0,1 1 0,-4-1 0,3 1 0,-6-1 0,5 1 0,-1-5 0,-1 4 0,3-4 0,-3 4 0,0 1 0,3-1 0,-6 1 0,2-1 0,-3 1 0,4 3 0,0-3 0,3-1 0,1 0 0,-4-8 0,3 8 0,-3-4 0,0 0 0,3 7 0,-6-5 0,5 5 0,-5-2 0,6 0 0,-6-1 0,6-3 0,-3 3 0,4-8 0,-4 7 0,3-2 0,-6-1 0,6 4 0,-6-4 0,2 4 0,-3 1 0,4-5 0,-3 4 0,2-8 0,-3 8 0,4-8 0,-3 4 0,3-5 0,-4 4 0,4-2 0,-4 6 0,4-3 0,-4 5 0,0-1 0,4-3 0,-3 2 0,2-2 0,-3 3 0,0-4 0,4 4 0,-3-8 0,2 8 0,-3-8 0,3 7 0,-2-2 0,3 3 0,-4-3 0,0 2 0,0-2 0,0 3 0,0-4 0,0 4 0,3-8 0,-2 8 0,3-4 0,-4 5 0,0-1 0,0 0 0,0 1 0,0-1 0,0 1 0,0-1 0,0 1 0,0-1 0,0 1 0,0-1 0,0 1 0,0-1 0,0 1 0,0 0 0,0-1 0,0 1 0,0-4 0,0 2 0,0-1 0,0-2 0,0 3 0,0-2 0,0 3 0,0-3 0,0 2 0,0-2 0,0 3 0,0 1 0,0-1 0,0 1 0,0 0 0,0-1 0,0 1 0,0-1 0,0 1 0,0 0 0,0-1 0,0 1 0,0 0 0,0-4 0,0-1 0,0-5 0,0 4 0,0 2 0,0 3 0,0-4 0,0 4 0,0-4 0,0 1 0,0 2 0,0-7 0,0 8 0,0-4 0,0 1 0,0-2 0,0 0 0,0 2 0,0 3 0,0 1 0,0-1 0,0 1 0,0-1 0,0 1 0,0-1 0,0 1 0,0-1 0,-3 1 0,2-12 0,-3 8 0,4-12 0,-3 15 0,2-8 0,-6 7 0,7-2 0,-4 3 0,1 1 0,2-1 0,-2 1 0,3 0 0,0-1 0,0 1 0,-3-1 0,2 1 0,-6-1 0,6-3 0,-2 2 0,0-2 0,2 3 0,-2 1 0,-1-1 0,3 1 0,-2-1 0,0 1 0,2-1 0,-3-4 0,1 7 0,2-6 0,-2 7 0,0-3 0,2-1 0,-3 1 0,1-1 0,-1 1 0,0 0 0,-3-1 0,7 1 0,-7 0 0,6-1 0,-6 1 0,6-1 0,-5 4 0,5-3 0,-6 3 0,6-3 0,-5 2 0,5-4 0,-9 4 0,4-9 0,-6 5 0,0-7 0,4 3 0,-4-3 0,4 3 0,3 2 0,-2-1 0,3 3 0,-1-2 0,-2 3 0,3 1 0,0-1 0,-3 1 0,7-1 0,-7 1 0,6-1 0,-2 0 0,-1 1 0,3-1 0,-2 1 0,0-1 0,2 1 0,-6-1 0,7 1 0,-4 0 0,1-1 0,2 1 0,-5-1 0,5 0 0,-6 1 0,6-1 0,-6 4 0,7-2 0,-4 1 0,1-2 0,2-1 0,-6 1 0,7 0 0,-7 2 0,6-1 0,-2 2 0,-1-4 0,0 1 0,0-1 0,-2 1 0,2 0 0,0 0 0,-3 3 0,6-3 0,-5 6 0,5-5 0,-5 2 0,5-4 0,-6 4 0,6-2 0,-5 5 0,5-6 0,-6 6 0,6-5 0,-5 2 0,2-4 0,-4 1 0,4 0 0,-2 3 0,5-3 0,-6 7 0,6-7 0,-5 6 0,5-6 0,-6 7 0,6-7 0,-5 6 0,2-5 0,0 1 0,-3 1 0,6-2 0,-5 2 0,5-4 0,-6 4 0,6-3 0,-6 6 0,3-5 0,0 1 0,-3 1 0,3-2 0,-3 2 0,-1-4 0,1 1 0,0 3 0,-1-3 0,4 3 0,-3 0 0,3-3 0,0 3 0,-3 0 0,6-3 0,-5 3 0,2-4 0,-4 4 0,1-3 0,2 3 0,-1-3 0,1 3 0,-2-3 0,-1 3 0,1-4 0,0 1 0,-1 3 0,1-3 0,-1 3 0,1 0 0,-1-3 0,1 3 0,0 0 0,3-2 0,-3 2 0,3-1 0,-4-1 0,1 5 0,2-6 0,-1 6 0,2-5 0,-4 2 0,1-1 0,3-1 0,-3 5 0,6-6 0,-6 7 0,7-7 0,-7 6 0,3-6 0,-4 3 0,1 0 0,3-2 0,-3 1 0,3 1 0,-4-2 0,1 5 0,-1-6 0,1 6 0,-1-6 0,1 3 0,-1-3 0,1 3 0,3-3 0,-2 6 0,1-5 0,-2 5 0,3-6 0,-3 6 0,3-5 0,-4 2 0,1 0 0,0-3 0,-1 3 0,1 0 0,0 1 0,3-1 0,-3 4 0,3-4 0,-3 1 0,-1 2 0,1-2 0,-1 3 0,4-4 0,-2 3 0,2-2 0,-3 3 0,3-3 0,-3 2 0,4-2 0,-4 3 0,-1 0 0,1 0 0,3-3 0,-7 2 0,6-6 0,-7 6 0,5-5 0,0 5 0,-1-6 0,1 7 0,-1-4 0,4 1 0,-2 2 0,2-2 0,-3 3 0,0 0 0,-4-3 0,3 2 0,-3-3 0,3 1 0,1 2 0,-1-2 0,1 0 0,-1 2 0,1-6 0,-1 6 0,1-2 0,0 3 0,-1 0 0,4-3 0,-3 2 0,3-3 0,-3 1 0,0 2 0,0-2 0,0 3 0,0 0 0,0-3 0,0 2 0,-1-2 0,1 3 0,-1-4 0,1 4 0,-1-4 0,1 4 0,-1 0 0,1-3 0,0 2 0,0-2 0,0 3 0,0 0 0,-1 0 0,1 0 0,0 0 0,-1 0 0,1 0 0,0 0 0,-1 0 0,1 0 0,0 0 0,0 0 0,0 0 0,0 0 0,0 0 0,0 0 0,3 0 0,1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2591 16 24575,'-15'0'0,"-2"0"0,-1 0 0,4 0 0,-11 0 0,11 0 0,-12 0 0,8 0 0,1 0 0,1 0 0,3 0 0,1-4 0,0 4 0,1-4 0,2 4 0,-3 0 0,5-3 0,-5 2 0,4-2 0,-8 3 0,8 0 0,-4 0 0,0 0 0,0 0 0,-1 0 0,-2 0 0,6 0 0,-7 0 0,8 0 0,-8 0 0,8 0 0,-4 0 0,4 0 0,1 0 0,-1 0 0,1 0 0,-1 0 0,-3 0 0,2 0 0,-2 0 0,-1 0 0,3 0 0,-2 0 0,-1 0 0,4 0 0,-8 0 0,7 0 0,-6 0 0,6 0 0,-2 0 0,-1 0 0,3 0 0,-2 0 0,-1 0 0,4 0 0,-8 0 0,8 0 0,-8 0 0,3 0 0,-3 0 0,-6 0 0,-3 0 0,6 0 0,-4 0 0,10 0 0,1 0 0,0 0 0,0 0 0,4 0 0,-4 0 0,5 0 0,-1 0 0,-3 0 0,2 0 0,-3 0 0,5 0 0,-1 0 0,1 0 0,0 0 0,-1 0 0,1 0 0,-1 0 0,0 0 0,1 0 0,-1 0 0,1 0 0,-1 0 0,-3 0 0,2 0 0,-6 0 0,6 0 0,-7 3 0,8-2 0,-4 6 0,1-2 0,2 3 0,-3-4 0,5-1 0,-1 1 0,-3-3 0,6 5 0,-6-5 0,7 6 0,-4-6 0,1 5 0,-1-1 0,0-1 0,1 3 0,-1-7 0,-3 10 0,3-8 0,-3 8 0,4-6 0,-5 4 0,4-4 0,-4 3 0,5-3 0,-1 0 0,1 3 0,-1-3 0,1 1 0,3 1 0,-3-5 0,3 5 0,-3-2 0,0 4 0,-1-4 0,1 2 0,-1-2 0,-3 4 0,2 0 0,-3 0 0,5-4 0,-1 3 0,1-3 0,-1 0 0,4 3 0,-3-6 0,3 5 0,-3-2 0,0 0 0,0 2 0,-1-2 0,1 0 0,3 3 0,-3-3 0,3 0 0,-3 3 0,-1-3 0,1 3 0,-1-3 0,1 3 0,-1-3 0,1 4 0,-1-1 0,1-3 0,3 3 0,-3-3 0,3 1 0,0 1 0,-3-5 0,6 6 0,-5-3 0,2 3 0,-4 1 0,1-1 0,-1 1 0,-4 0 0,4-1 0,-4 1 0,5 0 0,-1-1 0,1 1 0,-1-1 0,1 1 0,-1-1 0,-3 1 0,5 0 0,-4 0 0,5-1 0,-2 1 0,0-1 0,0 0 0,-1 0 0,1 1 0,-1-1 0,1 1 0,-1-1 0,-3 1 0,2 0 0,-3 4 0,1-3 0,2 2 0,-3-3 0,8 0 0,-3-1 0,3-3 0,0 3 0,-3-3 0,7 3 0,-7 0 0,3 1 0,-4-1 0,1 1 0,-1-1 0,1 1 0,-1-1 0,4 5 0,-3-4 0,3 4 0,-3-5 0,3 1 0,-3 0 0,3-1 0,-1 1 0,-1-1 0,1 5 0,-2-4 0,-1 4 0,4-5 0,-3 1 0,6 0 0,-6-1 0,6 1 0,-5-1 0,1 5 0,1-4 0,-3 8 0,2-3 0,-3 3 0,0-3 0,-1 2 0,1-2 0,4 0 0,-3-2 0,3-3 0,-1-1 0,2 1 0,0-1 0,2 1 0,-6-1 0,3 1 0,0-1 0,-3 1 0,3-1 0,0 1 0,-3-1 0,6 1 0,-5-4 0,5 3 0,-3-3 0,1 3 0,2 1 0,-5-1 0,5 1 0,-6-1 0,3 1 0,-4 3 0,4-2 0,-4 7 0,4-8 0,-1 8 0,-1-8 0,5 4 0,-2-5 0,-1 1 0,3 0 0,-2-1 0,0 1 0,2 3 0,-2 2 0,-1 4 0,-1-1 0,-3 1 0,0-1 0,-1 1 0,5-1 0,-4 4 0,7-6 0,-6 1 0,7-8 0,-4 1 0,4-1 0,0 5 0,-3-3 0,2 2 0,-2 1 0,-1 0 0,3 5 0,-3 0 0,1-1 0,2 1 0,-7 0 0,7-5 0,-2 4 0,3-7 0,-4 2 0,3-3 0,-2-1 0,3 1 0,0-1 0,0 1 0,0-1 0,0 1 0,0 0 0,0 3 0,-3-2 0,2 6 0,-2-6 0,3 7 0,0-8 0,-4 4 0,3-5 0,-2 1 0,3-1 0,0 1 0,0-1 0,0 1 0,-3-1 0,2 1 0,-2-1 0,3 1 0,-4-1 0,3 1 0,-2-1 0,3 1 0,-3-1 0,2 0 0,-2 1 0,-1-1 0,3 5 0,-5-3 0,5 2 0,-3-3 0,1-1 0,2 1 0,-2-1 0,3 1 0,0-1 0,-3 1 0,2-1 0,-6 1 0,6-1 0,-5 1 0,5 4 0,-6-4 0,6 8 0,-5-8 0,5 4 0,-3-4 0,1-1 0,2 0 0,-2 0 0,3 0 0,0 0 0,0 1 0,0-1 0,0 1 0,0-1 0,0 1 0,0 2 0,0 2 0,0 3 0,0 1 0,0-3 0,0 3 0,0-8 0,0 4 0,-7-4 0,5-1 0,-5 1 0,7 4 0,0-4 0,-4 8 0,0-8 0,-5 8 0,1-3 0,0 3 0,0-3 0,0-1 0,4-5 0,-3 1 0,6-1 0,-2 1 0,0-1 0,2 0 0,-2 1 0,3-1 0,0 5 0,-3-4 0,2 8 0,-2-8 0,-1 8 0,3-7 0,-3 2 0,4-3 0,0-1 0,-3 1 0,2-1 0,-2 1 0,3-1 0,0 1 0,0-1 0,-4 1 0,4-1 0,-4 1 0,4-1 0,0 1 0,0-1 0,0 1 0,0-1 0,0 1 0,0-1 0,0 1 0,0-1 0,-3 1 0,2-1 0,-2 1 0,3-1 0,0 1 0,0 4 0,0-4 0,0 8 0,0-8 0,0 8 0,0-3 0,0-1 0,-4 4 0,3-7 0,-3 6 0,4-6 0,0 2 0,0 1 0,0 1 0,0-1 0,0 4 0,0-4 0,0 1 0,0 3 0,0-4 0,0 5 0,0 0 0,0-5 0,0 4 0,0-8 0,0 8 0,0-7 0,0 2 0,0-3 0,0-1 0,0 5 0,0-4 0,0 4 0,0-4 0,0 3 0,0-2 0,0 6 0,0-6 0,0 7 0,0-8 0,0 4 0,0-1 0,0-2 0,0 3 0,0-5 0,0 1 0,0 3 0,0-2 0,0 2 0,0-3 0,0 3 0,0 2 0,0 0 0,0-2 0,0-3 0,0 3 0,0-2 0,0 3 0,0-5 0,4 1 0,-4-1 0,4 1 0,-1-1 0,-2 1 0,2-1 0,1 1 0,-3-1 0,5 1 0,-5 4 0,6 0 0,-6 1 0,6 2 0,2 5 0,-4-5 0,6 8 0,-10-14 0,7 6 0,-7-6 0,6 2 0,-6-3 0,2-1 0,0 1 0,1-1 0,1 1 0,1-1 0,-5 0 0,6 1 0,-7-1 0,7 1 0,-6 0 0,6-1 0,-7 1 0,7-1 0,-3 1 0,4-1 0,-1 1 0,1-1 0,0 1 0,-1-1 0,1 1 0,-1-1 0,5 1 0,-3 4 0,2-3 0,-3 3 0,0-5 0,-1 1 0,1-1 0,-4 0 0,2-2 0,-5 1 0,5-2 0,-2 3 0,0 0 0,3 0 0,-3 1 0,0 0 0,3-1 0,-3 1 0,0-1 0,3 1 0,-3-1 0,3 0 0,0 0 0,-3 1 0,3-1 0,-6 1 0,5-1 0,-1 1 0,-1-1 0,3 1 0,-7-1 0,7 1 0,-6-1 0,2 1 0,1 0 0,-4-1 0,7 0 0,-6 1 0,5-1 0,-5 1 0,6-4 0,-6 3 0,5-3 0,-2 3 0,1 1 0,1-1 0,-2 0 0,0 1 0,3-4 0,-6 2 0,5-5 0,-5 6 0,6-3 0,-3 0 0,4 3 0,-4-3 0,2 0 0,-1 3 0,2-3 0,1 4 0,-1-4 0,-3 3 0,3-3 0,-3 0 0,4 3 0,-1-7 0,-2 7 0,1-6 0,-2 2 0,4 1 0,-1 0 0,1 0 0,-4 2 0,3-5 0,-3 6 0,0-3 0,3 0 0,-3 3 0,3-6 0,1 5 0,-1-1 0,1 2 0,-1-3 0,1 3 0,0-3 0,-1 0 0,1 3 0,-1-6 0,1 2 0,-1 1 0,1 0 0,-1 0 0,1 3 0,3-6 0,-2 5 0,3-1 0,-1-1 0,-2 2 0,2-1 0,1 2 0,-4 1 0,4-3 0,-4 1 0,-1-1 0,5 2 0,-4 1 0,8 0 0,-3 0 0,3 1 0,1-5 0,0 4 0,-1-4 0,-3 4 0,3 1 0,-8-2 0,4-2 0,-5 1 0,1-5 0,-1 6 0,1-6 0,-1 5 0,1-5 0,0 3 0,-1-1 0,1-2 0,2 2 0,3-3 0,-1 4 0,-1-4 0,-3 4 0,-1-4 0,1 3 0,0-2 0,-1 6 0,1-7 0,-1 4 0,1-1 0,-1-2 0,1 2 0,-1-3 0,0 0 0,0 0 0,4 0 0,2 0 0,-1 4 0,4 0 0,-3 4 0,-1-3 0,0 2 0,0-3 0,-4 1 0,4-2 0,-5 1 0,5-3 0,-4 2 0,4 0 0,-4-2 0,-1 3 0,1-1 0,-1-2 0,5 2 0,-4 0 0,4-2 0,-5 6 0,1-6 0,-1 5 0,1-5 0,0 3 0,-1-1 0,1-2 0,-4 6 0,2-7 0,-1 7 0,2-6 0,1 6 0,-1-7 0,1 4 0,-1-1 0,1-2 0,-1 6 0,1-7 0,-1 7 0,1-6 0,-4 5 0,2-2 0,-1 1 0,2 1 0,1-5 0,-1 6 0,0-7 0,-3 7 0,3-6 0,-4 2 0,5-3 0,-1 3 0,0-2 0,1 2 0,4 1 0,-4-3 0,8 6 0,-8-6 0,4 6 0,-1-6 0,-2 2 0,3 1 0,-5 0 0,1 0 0,3-1 0,2 1 0,-1 0 0,4 1 0,-7-2 0,2 1 0,-3-4 0,3 4 0,-2-4 0,3 3 0,-1-2 0,-2 2 0,6-3 0,-6 0 0,7 4 0,-4-3 0,1 3 0,2-4 0,-6 0 0,3 0 0,-5 0 0,1 0 0,-1 0 0,1 0 0,-1 0 0,0 0 0,0 0 0,1 0 0,-1 0 0,1 0 0,-1 0 0,1 0 0,-1 0 0,1 0 0,-1 0 0,0 0 0,1 0 0,-1 0 0,5 0 0,0 0 0,1 0 0,3 0 0,-8 0 0,4 0 0,-5 0 0,1 0 0,-1 0 0,0 0 0,0 0 0,1 0 0,-1 0 0,1 0 0,-1 0 0,0 0 0,0 0 0,1 0 0,-1 0 0,5 3 0,0 5 0,0-3 0,-1 2 0,-3-4 0,-1-2 0,1 3 0,-1-1 0,1-2 0,-1 2 0,1 0 0,-1-2 0,-3 6 0,3-6 0,-3 2 0,3-3 0,0 0 0,-3 3 0,2-3 0,-2 4 0,4-4 0,-1 0 0,0 0 0,1 0 0,-1 0 0,1 0 0,0 0 0,3 0 0,-2 0 0,6 0 0,-2 0 0,0 0 0,2 0 0,-2 0 0,4 0 0,-5 0 0,4 0 0,-8 0 0,8 0 0,-7 0 0,6 0 0,-6 0 0,2 0 0,-3 0 0,-1 0 0,1 0 0,-1 0 0,1 0 0,-1 0 0,5 0 0,-3 0 0,2 0 0,1-4 0,-4 3 0,4-3 0,-5 4 0,1-3 0,0 2 0,-1-2 0,1 3 0,-1 0 0,-3-3 0,2 2 0,-1-2 0,2-1 0,1 3 0,-1-5 0,5 5 0,0-6 0,5 6 0,-4-6 0,7 2 0,-10-3 0,10 3 0,-7-2 0,4 3 0,-1-1 0,1-2 0,-4 2 0,2-3 0,-2 4 0,4-4 0,-1 4 0,1-1 0,0-2 0,-1 2 0,1-3 0,-4 3 0,2-2 0,-2 6 0,-1-6 0,0 3 0,0-1 0,-4 2 0,4 0 0,-1-2 0,-2 1 0,3-3 0,-1 6 0,-2-6 0,2 7 0,-3-7 0,-1 6 0,5-6 0,-4 6 0,8-6 0,0 2 0,-2-3 0,1 1 0,-4 3 0,-2-3 0,2 6 0,-3-6 0,3 7 0,-2-7 0,3 6 0,-5-2 0,1-1 0,-1 4 0,0-4 0,-2 1 0,1 2 0,-2-5 0,3 5 0,1-2 0,-1 0 0,1-2 0,-1 1 0,1-3 0,-1 7 0,5-7 0,-4 6 0,4-6 0,-5 6 0,1-6 0,0 6 0,3-6 0,-2 3 0,2-1 0,1-2 0,-4 3 0,4-4 0,-4 4 0,-1-3 0,1 6 0,-1-5 0,1 5 0,-1-6 0,1 6 0,-1-5 0,1 1 0,-1 1 0,1-2 0,3 1 0,-2 1 0,2-3 0,1 2 0,-3-2 0,2 2 0,-3-2 0,-1 7 0,1-7 0,3 6 0,-2-6 0,3 3 0,-5 0 0,1 1 0,-1-1 0,0 3 0,-2-5 0,1 5 0,-2-6 0,3 7 0,0-7 0,1 3 0,3-4 0,-2-4 0,7 7 0,-3-6 0,0 6 0,2-3 0,-6 1 0,3 2 0,-5-2 0,1 6 0,-1-5 0,1 5 0,-1-6 0,1 6 0,-1-5 0,1 5 0,-1-6 0,-2 3 0,1 0 0,-2-3 0,3 6 0,1-5 0,-1 2 0,1-4 0,-1 1 0,1-1 0,-1 1 0,1-1 0,-1 1 0,1-1 0,-1 4 0,1-3 0,-1 6 0,-3-5 0,3 5 0,-3-6 0,3 3 0,1-3 0,-1-1 0,1 1 0,-1-1 0,1 4 0,-4-2 0,2 1 0,-1 1 0,-1-3 0,2 7 0,-5-7 0,5 3 0,-2-4 0,4 1 0,-1-1 0,1 1 0,-1-1 0,1 1 0,-1-1 0,1 0 0,0 1 0,-1-1 0,1 1 0,-1 3 0,-3-3 0,3 3 0,-6-4 0,6 4 0,-7-2 0,7 5 0,-3-5 0,4 2 0,-1-4 0,1 1 0,-1-5 0,1 4 0,0-4 0,-1 5 0,1-1 0,0 4 0,-1-3 0,1 6 0,-4-5 0,2 5 0,-1-3 0,-1 1 0,2-1 0,-2 0 0,4-3 0,-1 3 0,1-4 0,-1 4 0,1-3 0,-4 3 0,3-3 0,-3 3 0,0-3 0,3 3 0,-6-4 0,5 4 0,-5-2 0,3 2 0,-1 0 0,-2-7 0,6 6 0,-3-4 0,0-1 0,3 5 0,-3-7 0,0 4 0,3 1 0,-3-1 0,0 1 0,2 0 0,-5-1 0,2 1 0,1 2 0,-3-1 0,5 1 0,-5-2 0,3-1 0,-1-3 0,-2 2 0,3-2 0,-4 3 0,3 1 0,-2-1 0,2-4 0,1 4 0,-3-8 0,2 8 0,-3-4 0,4 0 0,-3 0 0,6-1 0,-7-2 0,8 2 0,-8-4 0,8 1 0,-7 3 0,2-3 0,1 8 0,-3-4 0,2 5 0,-3-1 0,3 1 0,-2-1 0,3 1 0,-4-1 0,0-4 0,0 4 0,3-8 0,-2 8 0,3-8 0,-4 7 0,0-6 0,3 6 0,-2-2 0,2 3 0,-3 1 0,0-1 0,0 0 0,0 1 0,0 0 0,0-1 0,0 1 0,0-5 0,0 4 0,4-4 0,-3 4 0,2-3 0,-3 2 0,0-2 0,0 3 0,0 1 0,0-1 0,0 1 0,0-4 0,0 2 0,0-2 0,0 3 0,3 1 0,-2-1 0,3 0 0,-4 1 0,0-1 0,0 1 0,0-1 0,0 1 0,0-5 0,0 4 0,0-4 0,0 5 0,0-5 0,0 4 0,0-4 0,0 5 0,0-1 0,0 0 0,0 1 0,0-1 0,0 1 0,0-1 0,0-3 0,3 2 0,-2-2 0,2-1 0,-3 3 0,4-6 0,-3 6 0,2-6 0,1 6 0,-3-2 0,2-1 0,0 3 0,-2-2 0,2-1 0,-3 0 0,0 0 0,0 1 0,0 3 0,0 1 0,0-1 0,0 1 0,4 0 0,-3-1 0,2 0 0,-3 1 0,0 0 0,0-1 0,0 1 0,3 3 0,-2-3 0,3 3 0,-4-3 0,0-1 0,0 1 0,0-1 0,0 1 0,3-1 0,-2 1 0,2 0 0,0-1 0,-2 1 0,2-1 0,1 1 0,-4-1 0,4 1 0,-1-1 0,-2 1 0,2-1 0,1-3 0,-3 2 0,3-3 0,-4 5 0,0-1 0,0 1 0,0 0 0,0 0 0,0-1 0,0 1 0,0 0 0,0 0 0,0-1 0,0 1 0,0 0 0,0-1 0,0 1 0,0-1 0,0 1 0,0-1 0,-4 1 0,4-1 0,-4 1 0,1 0 0,2-1 0,-5 1 0,5-1 0,-2 1 0,-1 3 0,4-2 0,-4 2 0,4-4 0,0 1 0,0 0 0,0 0 0,0 0 0,0-1 0,-3-4 0,2 4 0,-3-8 0,1 8 0,2-4 0,-3 5 0,4-1 0,0 1 0,0-1 0,-3 0 0,2 1 0,-2 0 0,3-4 0,0 3 0,0-8 0,0 7 0,0-2 0,-4-1 0,3 4 0,-2-8 0,-1 7 0,3-6 0,-2 6 0,-1-7 0,3 8 0,-6-8 0,6 8 0,-6-4 0,6 0 0,-6 4 0,7-4 0,-7 5 0,6-1 0,-6-3 0,6 2 0,-6-2 0,6-1 0,-2 3 0,-1-2 0,4 3 0,-4 1 0,1-1 0,2 1 0,-6-1 0,7 1 0,-7-1 0,6 1 0,-5 0 0,5-1 0,-6 4 0,6-2 0,-5 2 0,2-4 0,-1 1 0,-1-1 0,5 1 0,-6-1 0,3 1 0,-3-1 0,3 1 0,-4-5 0,8 4 0,-8-8 0,4 7 0,-1-6 0,-1 6 0,5-7 0,-6 8 0,3-8 0,-1 8 0,-2-8 0,6 7 0,-7-6 0,4 6 0,0-2 0,-3-1 0,2 3 0,1-2 0,-3 3 0,6 1 0,-5-1 0,1 1 0,1-1 0,-3-3 0,3 2 0,-1-3 0,-2 1 0,3 2 0,-4-6 0,4 6 0,-4-3 0,8 5 0,-7-1 0,3 1 0,0 0 0,1-1 0,-1 4 0,3-3 0,-5 3 0,5-3 0,-6-1 0,3 1 0,0-1 0,1 1 0,-1 3 0,4-3 0,-7 3 0,3-4 0,0 1 0,-3 3 0,6-2 0,-5 1 0,2-2 0,0 0 0,-3 3 0,6-3 0,-5 3 0,5-4 0,-6 4 0,7-2 0,-7 2 0,6-4 0,-6 4 0,7-3 0,-7 3 0,6-4 0,-6 4 0,3-2 0,-3 1 0,3-2 0,-3 3 0,6-2 0,-5 5 0,5-6 0,-6 3 0,3-3 0,0-1 0,-2 1 0,5-1 0,-6 1 0,6 0 0,-5-1 0,2 1 0,0-1 0,-3 1 0,3-1 0,-4 1 0,1 0 0,3-1 0,-2 4 0,5-2 0,-6 1 0,6-2 0,-5-1 0,2 1 0,-4-1 0,4 1 0,-3 0 0,3-1 0,-3 1 0,-1-1 0,1 0 0,-1 1 0,0-1 0,1 1 0,-1-5 0,-4 3 0,3-2 0,-2 3 0,3 0 0,1 1 0,-1-1 0,1 1 0,-5 2 0,4-1 0,-4 2 0,4-1 0,1-1 0,-5 5 0,7-6 0,-5 6 0,5-2 0,-2 3 0,3-3 0,-3 2 0,6-6 0,-6 6 0,7-5 0,-7 5 0,6-5 0,-5 5 0,5-5 0,-6 6 0,6-7 0,-5 3 0,2-4 0,-4 1 0,0-1 0,1 4 0,-1-3 0,4 3 0,-2 0 0,2-2 0,-4 5 0,1-2 0,3-1 0,-2 3 0,2-2 0,-4 0 0,1 2 0,-1-6 0,1 6 0,-1-5 0,0 5 0,-3-6 0,2 6 0,-2-3 0,-1 0 0,4 3 0,-4-2 0,4 3 0,1-4 0,-1 4 0,1-7 0,-1 3 0,1 0 0,0 1 0,-1-1 0,1 0 0,-1 0 0,4-3 0,-2 7 0,2-7 0,-3 3 0,-1 0 0,1-2 0,3 2 0,-3-1 0,3-1 0,-3 2 0,-1-1 0,4-1 0,-3 2 0,3-4 0,-3 4 0,-1-2 0,1 2 0,0-4 0,-1 1 0,1 3 0,-1-3 0,1 3 0,-1 0 0,-3-3 0,2 6 0,-2-6 0,3 3 0,1 0 0,-5-3 0,4 2 0,-4 1 0,1-3 0,2 3 0,-3-1 0,5-2 0,-1 6 0,1-2 0,-1 0 0,1 2 0,-1-6 0,1 6 0,-1-5 0,1 2 0,-1 0 0,1 0 0,0 1 0,-1-1 0,1 0 0,3-3 0,-3 7 0,3-4 0,-4 1 0,1 2 0,-1-2 0,1-1 0,0 4 0,-1-4 0,1 1 0,0 2 0,-1-6 0,1 3 0,-1 0 0,1-2 0,0 5 0,0-2 0,-1-1 0,1 4 0,-1-4 0,1 4 0,-1 0 0,1-3 0,-1 2 0,1-2 0,0 0 0,-1 2 0,1-2 0,2-1 0,-1 3 0,2-2 0,-1 0 0,-1 2 0,2-2 0,-4-1 0,1 3 0,0-5 0,-1 5 0,1-6 0,0 6 0,3-5 0,-3 5 0,3-6 0,-3 7 0,0-4 0,3 1 0,-3 2 0,3-2 0,-4 0 0,1-1 0,0-4 0,-1 4 0,1-2 0,0 5 0,-1-5 0,1 5 0,3-6 0,-3 6 0,3-2 0,0 0 0,-2-1 0,2 0 0,-3-3 0,-1 6 0,1-5 0,0 5 0,3-5 0,-3 5 0,3-2 0,0-1 0,-3 3 0,3-2 0,-4 0 0,1 2 0,0-2 0,-1 3 0,1 0 0,-1 0 0,0 0 0,1 0 0,-1 0 0,1 0 0,-1 0 0,1 0 0,-1 0 0,1 0 0,-1 0 0,1 0 0,0 0 0,0 0 0,-1 0 0,1 0 0,0 0 0,0 0 0,-1 0 0,1 0 0,0 0 0,0 0 0,-1 0 0,1 0 0,0 0 0,0 0 0,3 3 0,-3-2 0,4 2 0,-2 0 0,2 1 0,3 4 0,-3-1 0,-1 0 0,-4 1 0,-3 0 0,2-1 0,-3 1 0,5-1 0,6-6 0,6 2 0,0-6 0,2 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42 125 16383,'36'0'0,"-6"0"0,-18 0 0,-4 0 0,7 0 0,-6 0 0,1-3 0,1-4 0,-7-1 0,6-3 0,-5 0 0,2 6 0,0-8 0,1 8 0,-4-5 0,2-1 0,-5 3 0,6-3 0,-7 0 0,-17 7 0,9-3 0,-21 7 0,20 0 0,-7 4 0,8-3 0,-4 3 0,2-4 0,2 0 0,-6 0 0,6 0 0,-3 0 0,0 0 0,3 3 0,-3 4 0,4 1 0,3 2 0,-3-2 0,3-1 0,-3 4 0,-1-2 0,4 1 0,-3-2 0,3-1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976 1 16383,'-56'0'0,"4"0"0,24 4 0,-1 2 0,-4 3 0,10 4 0,-8 1 0,11-4 0,-7 6 0,11-14 0,3 6 0,-5-5 0,16 14 0,-4-3 0,10 7 0,-1-3 0,-3-9 0,0 13 0,4-10 0,0 3 0,17-7 0,-1-5 0,12-7 0,-4-1 0,-1-9 0,-4 8 0,-2-6 0,-4 8 0,-5-1 0,7 1 0,-7 4 0,6 0 0,-1 0 0,-5 0 0,9 0 0,-67 11 0,36-8 0,-51 11 0,44-13 0,1 7 0,-6-7 0,4 6 0,-3-6 0,4 6 0,0-2 0,5 0 0,-7 5 0,9-8 0,-7 12 0,5-9 0,1 5 0,-3 1 0,1-2 0,1 2 0,-3-3 0,7 2 0,-6-2 0,2 6 0,0-5 0,1 5 0,1-2 0,1-1 0,-2 4 0,0-7 0,3 6 0,-3-3 0,4 4 0,0 0 0,-1 4 0,0-3 0,0 0 0,0 0 0,4-3 0,-4 3 0,1 0 0,-2 1 0,1-5 0,-2 3 0,4-3 0,-5 7 0,6-5 0,-2 1 0,3-1 0,-4-2 0,1 7 0,-1-8 0,1 3 0,-4-3 0,6 4 0,-5 0 0,2 4 0,-1-2 0,-6 3 0,6-3 0,0-1 0,2 1 0,3-4 0,-1 2 0,-1 5 0,1-6 0,1 4 0,1-3 0,3-3 0,0 7 0,0-4 0,-4 0 0,4 1 0,-7-1 0,6 1 0,-2-1 0,-1 0 0,4 0 0,-7 5 0,2-3 0,1 8 0,-3-7 0,2 3 0,-3-4 0,-1 5 0,1-5 0,3 5 0,-3-5 0,7-1 0,-6 0 0,6 0 0,-2-1 0,3 0 0,0 1 0,-4 0 0,3 1 0,-6 3 0,6-3 0,-6 3 0,6-7 0,-6 2 0,6 1 0,-6-3 0,6 5 0,-2-6 0,0 8 0,2-7 0,-3 5 0,1-3 0,2-2 0,-2 7 0,-1-8 0,4 6 0,-7-3 0,3 0 0,0 4 0,0-7 0,4 6 0,0-2 0,0-3 0,0 8 0,0-9 0,0 6 0,0-3 0,0 0 0,7 3 0,-5-6 0,8 5 0,-6-2 0,0-3 0,6 8 0,-5-11 0,5 8 0,1-5 0,-3 0 0,6 1 0,-5-4 0,4 5 0,-4-3 0,2 1 0,-4 5 0,4-8 0,-3 8 0,6-9 0,-9 9 0,2-5 0,-7 5 0,0 1 0,0-6 0,0 9 0,0-9 0,0 6 0,6-4 0,2-3 0,7 3 0,-3-5 0,-1 1 0,4 2 0,-6-4 0,10 4 0,-10-5 0,6 2 0,-3 2 0,4-3 0,-4 3 0,3-7 0,-4 3 0,5-3 0,-1 4 0,0-1 0,-3 1 0,2-1 0,1 1 0,-2-4 0,4 3 0,-5-3 0,3 4 0,0-4 0,0 2 0,0-2 0,0 4 0,-1-1 0,1 0 0,-1 4 0,1-3 0,-3 3 0,2 0 0,-5-3 0,5 6 0,-3-2 0,1 0 0,2 2 0,-5-6 0,5 6 0,-2-5 0,-1 2 0,6-4 0,-4-3 0,5-1 0,-4 0 0,6 2 0,-8 2 0,7-3 0,-3 3 0,-2-6 0,4 6 0,-6-2 0,3 5 0,-3-1 0,3 2 0,-4 0 0,2-2 0,1 2 0,1-7 0,0-1 0,11-3 0,3 0 0,2 0 0,2 0 0,-5 0 0,-1 0 0,1 0 0,-1 0 0,-4 0 0,-2 0 0,1 0 0,-5 0 0,5 0 0,-9 0 0,2 0 0,5 0 0,-1 0 0,1 0 0,-4 0 0,-5 0 0,9 0 0,-4 0 0,3 0 0,-4 0 0,1 0 0,0 0 0,-1 0 0,0 0 0,0 0 0,7 0 0,-4 0 0,5 0 0,-10 0 0,2 0 0,1 0 0,2 0 0,-2 0 0,-1 0 0,-56 9 0,28-6 0,-42 6 0,42-9 0,-2 0 0,-5 0 0,5 3 0,-8-2 0,11 3 0,-4-4 0,-2 6 0,2-4 0,0 8 0,1-6 0,3 4 0,-3 0 0,6 6 0,36-2 0,-15-1 0,31-5 0,-30-6 0,3 0 0,1 0 0,0-3 0,-1 2 0,1-3 0,-1 1 0,0 2 0,-1-6 0,-1 3 0,1-3 0,0 3 0,0-3 0,0 7 0,0-7 0,0 3 0,0 0 0,1-3 0,-1 3 0,4-4 0,-7 3 0,11-2 0,-10 3 0,7-4 0,2 3 0,0-3 0,6 3 0,-1-4 0,1 0 0,-6 0 0,5 4 0,-9-2 0,3 2 0,-4 1 0,-1-4 0,4 4 0,-2-1 0,-2-2 0,0 2 0,-4 1 0,5-3 0,0 2 0,-1-3 0,1-1 0,-4 5 0,2-4 0,-3 4 0,4-4 0,-1 1 0,-3-1 0,2 1 0,-2-1 0,3 0 0,0 1 0,-4-1 0,6-2 0,-7 1 0,7-2 0,-5 4 0,-1-1 0,3-3 0,-2-4 0,4-2 0,1 1 0,0-5 0,0 11 0,1-16 0,-1 12 0,0-4 0,0 3 0,0 2 0,-1-4 0,1 0 0,0 1 0,-1-1 0,6 4 0,-4-3 0,3 6 0,-4-2 0,-4 4 0,2 0 0,-3-3 0,4 5 0,-1-3 0,0 1 0,-4 0 0,3-6 0,-5 1 0,2 1 0,-3-3 0,4 6 0,0-10 0,1 9 0,-2-9 0,-3 10 0,0-6 0,0 2 0,0 0 0,-3-6 0,2 10 0,-7-9 0,4 3 0,-4 2 0,0-9 0,0 9 0,0-7 0,0 3 0,0 1 0,0-1 0,0 0 0,0 1 0,-4-1 0,-1-4 0,-4-2 0,0-3 0,0-2 0,0 1 0,4-1 0,-3 1 0,7 4 0,-7-3 0,3 1 0,-3 2 0,0 3 0,-1 4 0,2 7 0,-2-6 0,1 2 0,0-7 0,0 7 0,0-2 0,1 0 0,2 2 0,-1-6 0,5 4 0,-2 0 0,-1 0 0,3 0 0,-2 0 0,3-1 0,-4-3 0,3 7 0,-2-7 0,3 6 0,-4-4 0,3 1 0,-3-4 0,4-3 0,0 6 0,0-3 0,0 7 0,0-4 0,-3 1 0,2-4 0,-3 6 0,1-4 0,-1 6 0,-7-3 0,3 0 0,-7 4 0,7 0 0,-9 4 0,8-4 0,-5 3 0,4-7 0,1 3 0,-2 0 0,-1-4 0,3 4 0,-6-8 0,6 6 0,-6-5 0,6 11 0,-10-15 0,5 8 0,-2-4 0,0-2 0,3 0 0,-1-2 0,2-1 0,4 7 0,3 4 0,-2-2 0,3 3 0,-1-4 0,-5 1 0,3 1 0,-8 3 0,4 0 0,0 1 0,3-3 0,4-2 0,-10 2 0,0-2 0,-2 10 0,1-6 0,4 7 0,-4 0 0,-1 1 0,-2 3 0,4 0 0,-1 0 0,0-4 0,0 0 0,0 0 0,1-5 0,2 0 0,-3-15 0,2 5 0,-3-13 0,-1 13 0,4-5 0,1 12 0,-3-7 0,5 5 0,-5-2 0,7 5 0,-3 0 0,3-1 0,-3-3 0,-2 7 0,1-2 0,-6 6 0,2-4 0,4 4 0,-10-3 0,12 3 0,-9 0 0,1 0 0,8 4 0,-12 0 0,6-3 0,2 2 0,-5-3 0,6 4 0,-3 0 0,-8 0 0,5 0 0,-5 0 0,7 0 0,1 0 0,-8 0 0,5 0 0,-5 0 0,7 0 0,5 0 0,-7-4 0,6 0 0,-3-1 0,-2-2 0,8 6 0,-12-6 0,9 3 0,-2 0 0,-3-3 0,5 3 0,-5 0 0,3-3 0,3 3 0,-5-3 0,0 2 0,1-1 0,-2 5 0,6-6 0,-4 6 0,-3-2 0,6 3 0,-14-4 0,13 3 0,-18-2 0,18 3 0,-13 0 0,14 0 0,-3 0 0,-2 0 0,6 0 0,-6 0 0,-1 0 0,6 0 0,-9 0 0,9 0 0,-8 0 0,1 0 0,3 0 0,1 0 0,1 0 0,0 0 0,0 6 0,-6-1 0,1 10 0,-6 1 0,8 1 0,-13 7 0,16-6 0,-5 2 0,1 0 0,9-2 0,-5-2 0,3 3 0,4-10 0,0 10 0,1-3 0,2 2 0,-3 2 0,0 4 0,0-6 0,3 6 0,-6 0 0,5-5 0,-6 8 0,8-13 0,-4 5 0,4-7 0,0 3 0,-3 0 0,3 0 0,-4 0 0,-2 0 0,5 1 0,-5-1 0,5-2 0,-2 4 0,3-4 0,-3 14 0,-2-1 0,0 5 0,-11 6 0,9-12 0,-5 8 0,4-11 0,3-4 0,1-3 0,1-4 0,3 3 0,0 2 0,-3 3 0,7-4 0,-7 0 0,3 0 0,0 0 0,0 1 0,1-1 0,2 1 0,-6 3 0,6-5 0,-3 8 0,1-12 0,2 16 0,-2-16 0,-1 18 0,-1-7 0,-4 10 0,5-9 0,0 8 0,1-19 0,2 12 0,-2-7 0,-1-3 0,3 10 0,-6-10 0,7 6 0,-4 1 0,4-7 0,0 5 0,0-2 0,0-4 0,0 15 0,0-17 0,0 17 0,-4-14 0,3 6 0,-2-3 0,-1-1 0,3 0 0,-5 0 0,2 0 0,-4 1 0,4-1 0,1 1 0,3-1 0,0 0 0,0 0 0,-4 0 0,3 0 0,-2 4 0,3-6 0,0 9 0,0-5 0,0 0 0,0 1 0,0-6 0,0 3 0,0 3 0,0-2 0,0 3 0,7 1 0,2 4 0,4 6 0,-1-8 0,-1 4 0,-2-9 0,2 0 0,-3 5 0,0-9 0,-1 3 0,-3 1 0,0-5 0,2 6 0,0-3 0,4 0 0,-5 0 0,4-4 0,-4 6 0,6-8 0,-4 8 0,-3 2 0,2 2 0,-5-1 0,6-2 0,-2-6 0,-1 3 0,2 0 0,-1 0 0,2 0 0,4 0 0,-3-3 0,6-2 0,-2 1 0,-1-3 0,4 3 0,0 1 0,-2-7 0,5 8 0,-6-8 0,0 3 0,6 2 0,-4-8 0,9 12 0,-2-8 0,-4 5 0,1-3 0,-10-4 0,10 3 0,-6-3 0,7 4 0,-4-4 0,-1 3 0,1-4 0,-1 5 0,1-1 0,1 1 0,3 0 0,-5-3 0,4 2 0,-6-7 0,3 4 0,3-4 0,2 0 0,0 0 0,-1 0 0,-6 0 0,4 0 0,-1 0 0,12 0 0,-3 3 0,3 2 0,-8 3 0,-4-3 0,2 1 0,3-5 0,13 7 0,-2-7 0,11 3 0,-16-1 0,-1-2 0,-8 2 0,-6-3 0,3 4 0,4-4 0,1 7 0,8-6 0,-10 6 0,4-6 0,-10 3 0,3-4 0,8 0 0,-5 0 0,9 0 0,-10 0 0,2 0 0,-4 0 0,1 0 0,12 0 0,9 0 0,8 0 0,-8 0 0,-9 0 0,-12 0 0,-4 0 0,6-10 0,-1 0 0,11-9 0,-3 3 0,3 0 0,-3 0 0,3-4 0,-6 6 0,5-5 0,-10 7 0,2 3 0,-11-1 0,5 3 0,-8-9 0,9-3 0,-1-6 0,2 5 0,1-3 0,-4 7 0,-1 0 0,0 2 0,1-6 0,4-1 0,-4-7 0,0 11 0,-5-5 0,5 5 0,-3-12 0,3 3 0,0-7 0,1 2 0,4 2 0,-1 5 0,-8 8 0,6 2 0,-9 2 0,6-3 0,-3-4 0,-4 2 0,3-6 0,-3 2 0,4-12 0,-3-7 0,3 2 0,-3-9 0,0 5 0,3-3 0,-7-4 0,2 17 0,-3-14 0,0 13 0,4-21 0,-3 9 0,7 8 0,-3 1 0,0 14 0,2-6 0,-3 7 0,3 2 0,-3 8 0,3-4 0,-6 1 0,2-2 0,-3-2 0,0 3 0,0-4 0,0-9 0,0 2 0,0-5 0,-7 6 0,-2 1 0,-10 0 0,2 0 0,1 7 0,5-5 0,0 9 0,6-6 0,-2 0 0,7 6 0,-3-5 0,2 3 0,-5 3 0,-1-5 0,-4 9 0,-4-3 0,1 4 0,2 0 0,-5-4 0,8 3 0,-9-3 0,13-3 0,-5 2 0,45 26 0,-22 1 0,36 25 0,-32-11 0,3-5 0,-4 1 0,4 10 0,-7 1 0,7 11 0,-2 9 0,1 2 0,3 11 0,2 16 0,-8-13 0,2 3 0,-9-26 0,0-15 0,-1-9 0,0-6 0,-1-4 0,1 0 0,-4 0 0,-1 0 0,1 0 0,-4 2 0,0-1 0,-1 5 0,-2-5 0,0-1 0,2 2 0,-3-2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36 24575,'-15'-3'0,"3"0"0,-3 3 0,6 0 0,-2 0 0,4 0 0,0 0 0,-4 0 0,3 0 0,-7 0 0,7 0 0,-4 0 0,5 0 0,-1 0 0,1 0 0,-1 3 0,1-2 0,-1 2 0,1 0 0,-1-2 0,4 6 0,-3-6 0,3 5 0,-3-5 0,2 6 0,-1-3 0,2 3 0,-4 1 0,1 0 0,-1-1 0,0 1 0,4-1 0,-2 1 0,1-1 0,-2 1 0,3-1 0,-3 1 0,6-1 0,-6 1 0,7-1 0,-4 1 0,1-1 0,2 0 0,-2 1 0,3-1 0,0 0 0,-3 1 0,2-1 0,-2 1 0,3-1 0,0 1 0,0-1 0,0 5 0,0-4 0,0 8 0,0-3 0,0 3 0,0 1 0,0-4 0,0 2 0,0-6 0,0 3 0,0-5 0,0 1 0,3-1 0,-2 1 0,6-1 0,-7 1 0,4-1 0,-1 1 0,1-1 0,0 1 0,3-1 0,-7 0 0,7-3 0,-3-1 0,0 1 0,3-3 0,-3 5 0,3-2 0,1 0 0,-1 3 0,-3-3 0,3 3 0,-3-3 0,0 3 0,3-3 0,-3 4 0,3-4 0,-3 2 0,3-5 0,-3 3 0,3-1 0,0-2 0,0 2 0,0-3 0,1 0 0,-1 0 0,1 0 0,-1 0 0,1 0 0,-1 0 0,1 0 0,-1 0 0,1 0 0,-1 0 0,1 0 0,3 0 0,-2 0 0,3 0 0,-1 0 0,-2 0 0,2 0 0,-3 0 0,-1 0 0,1 0 0,-1 0 0,1 0 0,0 0 0,-1 0 0,1 0 0,-1 0 0,1 0 0,-1 0 0,1 0 0,-1-4 0,1 4 0,-4-7 0,2 6 0,-2-2 0,0 0 0,3-1 0,-3-8 0,3 4 0,2-7 0,-1-3 0,1-5 0,0-4 0,0 0 0,0 4 0,0-3 0,-1 8 0,1-3 0,-1 8 0,-4 1 0,0 5 0,-1 0 0,-2-1 0,2 1 0,-3-4 0,0-1 0,0-5 0,0 1 0,0-6 0,0 4 0,0-3 0,0 4 0,0 0 0,0 1 0,0-1 0,0 4 0,0 2 0,-3 3 0,-1 1 0,-4 3 0,4-3 0,-3 6 0,3-5 0,-3 2 0,0 0 0,0 1 0,0 3 0,0-4 0,0 4 0,-5-4 0,4 4 0,-4 0 0,0-3 0,0 2 0,-1-3 0,-3 4 0,8 0 0,-8 0 0,8 0 0,-4-3 0,0 2 0,4-3 0,-4 4 0,5 0 0,-5 0 0,4 0 0,-4 0 0,5 0 0,0 0 0,0 0 0,3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29:30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916 25 24575,'-21'0'0,"9"0"0,-9 0 0,9-4 0,-1 4 0,-3-12 0,8 11 0,-4-7 0,5 8 0,-1 0 0,1 0 0,-1 0 0,1 0 0,-1 0 0,1 0 0,-1 0 0,1 0 0,-1 0 0,1 0 0,-1 0 0,1 0 0,0 0 0,0 0 0,0 0 0,-1 0 0,1 0 0,-1 0 0,1 0 0,-1 0 0,1 0 0,0 0 0,0 0 0,0 0 0,-5 0 0,4 0 0,-4 0 0,1 0 0,2 4 0,-2-4 0,3 4 0,0-1 0,1-2 0,0 5 0,0-5 0,0 5 0,0-5 0,-1 2 0,1-3 0,3 3 0,-3-2 0,6 5 0,-5-2 0,2 3 0,-8 1 0,4 0 0,-4 0 0,5-1 0,-5 1 0,4 0 0,-4-1 0,0 5 0,4-3 0,-4 2 0,5-3 0,-1-1 0,1 1 0,2-1 0,-1 1 0,5-1 0,-6-2 0,6 1 0,-5-2 0,2 0 0,-4 3 0,0-3 0,1 3 0,-1 1 0,1 0 0,3-1 0,-3 1 0,3-1 0,0 1 0,-3-4 0,6 2 0,-6-5 0,3 6 0,-3-3 0,-1 3 0,1 1 0,-1-1 0,1 1 0,-1 0 0,4-1 0,-3 1 0,6-1 0,-5 1 0,2-1 0,0 0 0,-3 1 0,3-1 0,-4 1 0,1-1 0,3 1 0,-3-4 0,6 3 0,-5-7 0,5 7 0,-2-3 0,3 3 0,-4 0 0,3 1 0,-2 4 0,-1 0 0,3 1 0,-6 3 0,6-4 0,-3 5 0,4 0 0,-3-1 0,2-3 0,-3 3 0,4-4 0,-4 5 0,3-1 0,-6 1 0,6 0 0,-6 0 0,2 4 0,0-3 0,-3 3 0,7-4 0,-2-4 0,3 2 0,-4-2 0,3 4 0,-3-5 0,0 4 0,4-3 0,-4 3 0,0 1 0,3-5 0,-3 4 0,1-7 0,2 2 0,-2-3 0,3-1 0,0 1 0,0-1 0,0 1 0,0-1 0,-3 1 0,2-1 0,-3 1 0,4-1 0,0 1 0,0-1 0,0 1 0,0-1 0,0 1 0,0-1 0,0 1 0,0 0 0,0-1 0,0 1 0,0-1 0,0 1 0,0-1 0,0 1 0,0-1 0,0 1 0,0-1 0,0 1 0,0-1 0,0 5 0,0-3 0,0 2 0,0-3 0,0-1 0,0 1 0,0-1 0,0 1 0,0-1 0,0 1 0,0-1 0,0 0 0,0 1 0,0-1 0,0 1 0,0-1 0,4 1 0,-3-1 0,2 1 0,0-1 0,-2 1 0,2-1 0,1 1 0,-3-1 0,2 1 0,0-1 0,-2 1 0,3-1 0,-1 1 0,-2-1 0,2 1 0,-3-1 0,3-2 0,-2 1 0,3-1 0,-1 2 0,-2 0 0,5 0 0,-5 1 0,2-1 0,1 1 0,-3-1 0,2 1 0,-3-1 0,3 1 0,-2 0 0,2-1 0,1 1 0,-3-1 0,2 1 0,-3-1 0,3 1 0,-2-1 0,6 1 0,-6-1 0,2 0 0,-3 1 0,3-4 0,-2 3 0,3-3 0,-4 3 0,0 1 0,3-4 0,-2 2 0,5-2 0,-5 4 0,3 0 0,-1-1 0,-2 1 0,2-1 0,0 1 0,-2-1 0,6 0 0,-6 1 0,6-4 0,-4-1 0,5 0 0,-1 1 0,1 4 0,-1-1 0,1 1 0,-4 0 0,3-1 0,-3 1 0,3-4 0,-3 2 0,3-5 0,-7 6 0,7-3 0,-3 3 0,4 0 0,-1 1 0,1 0 0,-1-1 0,1 1 0,-1-1 0,1 0 0,-1 1 0,0-4 0,1-1 0,-1 0 0,1 1 0,-1 0 0,0 3 0,1-6 0,-1 2 0,1-3 0,0 3 0,-1-2 0,1 6 0,3-6 0,-2 2 0,2 1 0,-3 0 0,3 4 0,-2-1 0,3-2 0,-5 2 0,1-3 0,-1 0 0,1 3 0,-1-7 0,0 4 0,0-4 0,1 0 0,-1 3 0,4-2 0,2 2 0,4 1 0,-1-3 0,1 6 0,0-6 0,-1 7 0,-3-7 0,3 2 0,-8 1 0,4-3 0,-5 2 0,5-3 0,-3 0 0,6 0 0,-6 0 0,6 0 0,-2 0 0,4 4 0,-5-3 0,4 2 0,-7-3 0,2 0 0,-3 0 0,-1 0 0,1 4 0,-1-4 0,1 4 0,-1-4 0,1 0 0,-1 0 0,1 0 0,-1 0 0,1 0 0,0 0 0,2 0 0,-1 0 0,2 0 0,-4 3 0,1-2 0,-1 2 0,1-3 0,-1 0 0,5 0 0,-4 0 0,8 0 0,-7 0 0,2 0 0,-3 0 0,-1 0 0,1 0 0,3 0 0,-2 0 0,7 0 0,-8 0 0,8 0 0,-4 0 0,5 0 0,5 0 0,-5 0 0,5 0 0,-1-4 0,-3-1 0,4 0 0,-6-2 0,1 6 0,0-6 0,-5 6 0,0-6 0,-5 6 0,1-2 0,-4-1 0,3 3 0,-3-2 0,0 0 0,2-1 0,-2-3 0,7-1 0,-2 1 0,7-2 0,-8 5 0,8-3 0,-8 3 0,8-5 0,-8 2 0,4-1 0,-4 4 0,-1-3 0,1 3 0,-1 0 0,1-3 0,-1 6 0,1-6 0,-1 3 0,0-3 0,1 0 0,-1-1 0,1 1 0,-1-1 0,1 1 0,0-5 0,-1 4 0,1-8 0,0 7 0,0-2 0,0 3 0,-1 1 0,1-1 0,-1 1 0,1-1 0,-1 1 0,1-1 0,-4-4 0,3 4 0,-3-4 0,4 1 0,-1 2 0,1-6 0,0 6 0,0-7 0,0 4 0,1-5 0,-1 1 0,0-1 0,1 0 0,-1 0 0,-3-4 0,2 3 0,-6-3 0,3-1 0,-1 4 0,-2-3 0,3 4 0,-4 0 0,0 1 0,4-8 0,-3 0 0,2-1 0,1 4 0,-3 4 0,3 0 0,0-4 0,-3 3 0,3 0 0,0 3 0,-4 2 0,4 0 0,0-2 0,-3 6 0,3-6 0,-4 6 0,0-3 0,0 1 0,0 2 0,0-6 0,0 2 0,0-4 0,0 1 0,0-1 0,0 0 0,0 1 0,0-1 0,0 0 0,0 1 0,0 3 0,0-3 0,0 4 0,0-1 0,0-3 0,0 4 0,0-5 0,0 0 0,0 5 0,0-4 0,0 3 0,0-3 0,0-1 0,0 4 0,0-2 0,0 6 0,0-2 0,0 3 0,-4 1 0,3-1 0,-5 1 0,5-1 0,-6 4 0,3-7 0,-4 6 0,0-11 0,-4 7 0,3-6 0,-3 6 0,4-7 0,0 7 0,0-6 0,0 6 0,0-2 0,1 3 0,-1 1 0,1-1 0,-1 0 0,1 1 0,-1-1 0,1 1 0,-1-1 0,1 1 0,-4-1 0,2 1 0,2-1 0,0 4 0,3-3 0,0 3 0,-3-3 0,3-1 0,-4 4 0,4-3 0,-3 3 0,3-3 0,-3 2 0,3-1 0,-3 1 0,3 1 0,-1-2 0,-1 5 0,2-6 0,-4 3 0,4-4 0,-3 1 0,3-1 0,-3 1 0,-1-1 0,1 1 0,3-1 0,-3 1 0,3 3 0,-4-3 0,1 3 0,-1 0 0,1-3 0,2 3 0,-1 0 0,2-3 0,-4 3 0,1-4 0,-1 4 0,1-2 0,-1 2 0,1-1 0,-1-1 0,1 1 0,-1 1 0,1-2 0,-1 5 0,0-6 0,1 6 0,-1-5 0,1 1 0,-1 1 0,1-3 0,-1 7 0,1-7 0,-1 6 0,1-2 0,-1-1 0,1 4 0,-1-7 0,1 6 0,-1-6 0,0 6 0,1-5 0,-1 2 0,1-1 0,-1-1 0,-3 5 0,2-2 0,-2-1 0,3 3 0,-4-6 0,4 6 0,-4-2 0,5 3 0,-1-4 0,-3 3 0,2-2 0,-2 3 0,3 0 0,1 0 0,-1 0 0,0 0 0,1 0 0,-1 0 0,1 0 0,-1 0 0,1 0 0,-1 0 0,1 0 0,0 0 0,-1 0 0,1 0 0,-1 0 0,1 0 0,-1 0 0,1 0 0,0 0 0,3 0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916 25 24575,'-21'0'0,"9"0"0,-9 0 0,9-4 0,-1 4 0,-3-12 0,8 11 0,-4-7 0,5 8 0,-1 0 0,1 0 0,-1 0 0,1 0 0,-1 0 0,1 0 0,-1 0 0,1 0 0,-1 0 0,1 0 0,-1 0 0,1 0 0,0 0 0,0 0 0,0 0 0,-1 0 0,1 0 0,-1 0 0,1 0 0,-1 0 0,1 0 0,0 0 0,0 0 0,0 0 0,-5 0 0,4 0 0,-4 0 0,1 0 0,2 4 0,-2-4 0,3 4 0,0-1 0,1-2 0,0 5 0,0-5 0,0 5 0,0-5 0,-1 2 0,1-3 0,3 3 0,-3-2 0,6 5 0,-5-2 0,2 3 0,-8 1 0,4 0 0,-4 0 0,5-1 0,-5 1 0,4 0 0,-4-1 0,0 5 0,4-3 0,-4 2 0,5-3 0,-1-1 0,1 1 0,2-1 0,-1 1 0,5-1 0,-6-2 0,6 1 0,-5-2 0,2 0 0,-4 3 0,0-3 0,1 3 0,-1 1 0,1 0 0,3-1 0,-3 1 0,3-1 0,0 1 0,-3-4 0,6 2 0,-6-5 0,3 6 0,-3-3 0,-1 3 0,1 1 0,-1-1 0,1 1 0,-1 0 0,4-1 0,-3 1 0,6-1 0,-5 1 0,2-1 0,0 0 0,-3 1 0,3-1 0,-4 1 0,1-1 0,3 1 0,-3-4 0,6 3 0,-5-7 0,5 7 0,-2-3 0,3 3 0,-4 0 0,3 1 0,-2 4 0,-1 0 0,3 1 0,-6 3 0,6-4 0,-3 5 0,4 0 0,-3-1 0,2-3 0,-3 3 0,4-4 0,-4 5 0,3-1 0,-6 1 0,6 0 0,-6 0 0,2 4 0,0-3 0,-3 3 0,7-4 0,-2-4 0,3 2 0,-4-2 0,3 4 0,-3-5 0,0 4 0,4-3 0,-4 3 0,0 1 0,3-5 0,-3 4 0,1-7 0,2 2 0,-2-3 0,3-1 0,0 1 0,0-1 0,0 1 0,0-1 0,-3 1 0,2-1 0,-3 1 0,4-1 0,0 1 0,0-1 0,0 1 0,0-1 0,0 1 0,0-1 0,0 1 0,0 0 0,0-1 0,0 1 0,0-1 0,0 1 0,0-1 0,0 1 0,0-1 0,0 1 0,0-1 0,0 1 0,0-1 0,0 5 0,0-3 0,0 2 0,0-3 0,0-1 0,0 1 0,0-1 0,0 1 0,0-1 0,0 1 0,0-1 0,0 0 0,0 1 0,0-1 0,0 1 0,0-1 0,4 1 0,-3-1 0,2 1 0,0-1 0,-2 1 0,2-1 0,1 1 0,-3-1 0,2 1 0,0-1 0,-2 1 0,3-1 0,-1 1 0,-2-1 0,2 1 0,-3-1 0,3-2 0,-2 1 0,3-1 0,-1 2 0,-2 0 0,5 0 0,-5 1 0,2-1 0,1 1 0,-3-1 0,2 1 0,-3-1 0,3 1 0,-2 0 0,2-1 0,1 1 0,-3-1 0,2 1 0,-3-1 0,3 1 0,-2-1 0,6 1 0,-6-1 0,2 0 0,-3 1 0,3-4 0,-2 3 0,3-3 0,-4 3 0,0 1 0,3-4 0,-2 2 0,5-2 0,-5 4 0,3 0 0,-1-1 0,-2 1 0,2-1 0,0 1 0,-2-1 0,6 0 0,-6 1 0,6-4 0,-4-1 0,5 0 0,-1 1 0,1 4 0,-1-1 0,1 1 0,-4 0 0,3-1 0,-3 1 0,3-4 0,-3 2 0,3-5 0,-7 6 0,7-3 0,-3 3 0,4 0 0,-1 1 0,1 0 0,-1-1 0,1 1 0,-1-1 0,1 0 0,-1 1 0,0-4 0,1-1 0,-1 0 0,1 1 0,-1 0 0,0 3 0,1-6 0,-1 2 0,1-3 0,0 3 0,-1-2 0,1 6 0,3-6 0,-2 2 0,2 1 0,-3 0 0,3 4 0,-2-1 0,3-2 0,-5 2 0,1-3 0,-1 0 0,1 3 0,-1-7 0,0 4 0,0-4 0,1 0 0,-1 3 0,4-2 0,2 2 0,4 1 0,-1-3 0,1 6 0,0-6 0,-1 7 0,-3-7 0,3 2 0,-8 1 0,4-3 0,-5 2 0,5-3 0,-3 0 0,6 0 0,-6 0 0,6 0 0,-2 0 0,4 4 0,-5-3 0,4 2 0,-7-3 0,2 0 0,-3 0 0,-1 0 0,1 4 0,-1-4 0,1 4 0,-1-4 0,1 0 0,-1 0 0,1 0 0,-1 0 0,1 0 0,0 0 0,2 0 0,-1 0 0,2 0 0,-4 3 0,1-2 0,-1 2 0,1-3 0,-1 0 0,5 0 0,-4 0 0,8 0 0,-7 0 0,2 0 0,-3 0 0,-1 0 0,1 0 0,3 0 0,-2 0 0,7 0 0,-8 0 0,8 0 0,-4 0 0,5 0 0,5 0 0,-5 0 0,5 0 0,-1-4 0,-3-1 0,4 0 0,-6-2 0,1 6 0,0-6 0,-5 6 0,0-6 0,-5 6 0,1-2 0,-4-1 0,3 3 0,-3-2 0,0 0 0,2-1 0,-2-3 0,7-1 0,-2 1 0,7-2 0,-8 5 0,8-3 0,-8 3 0,8-5 0,-8 2 0,4-1 0,-4 4 0,-1-3 0,1 3 0,-1 0 0,1-3 0,-1 6 0,1-6 0,-1 3 0,0-3 0,1 0 0,-1-1 0,1 1 0,-1-1 0,1 1 0,0-5 0,-1 4 0,1-8 0,0 7 0,0-2 0,0 3 0,-1 1 0,1-1 0,-1 1 0,1-1 0,-1 1 0,1-1 0,-4-4 0,3 4 0,-3-4 0,4 1 0,-1 2 0,1-6 0,0 6 0,0-7 0,0 4 0,1-5 0,-1 1 0,0-1 0,1 0 0,-1 0 0,-3-4 0,2 3 0,-6-3 0,3-1 0,-1 4 0,-2-3 0,3 4 0,-4 0 0,0 1 0,4-8 0,-3 0 0,2-1 0,1 4 0,-3 4 0,3 0 0,0-4 0,-3 3 0,3 0 0,0 3 0,-4 2 0,4 0 0,0-2 0,-3 6 0,3-6 0,-4 6 0,0-3 0,0 1 0,0 2 0,0-6 0,0 2 0,0-4 0,0 1 0,0-1 0,0 0 0,0 1 0,0-1 0,0 0 0,0 1 0,0 3 0,0-3 0,0 4 0,0-1 0,0-3 0,0 4 0,0-5 0,0 0 0,0 5 0,0-4 0,0 3 0,0-3 0,0-1 0,0 4 0,0-2 0,0 6 0,0-2 0,0 3 0,-4 1 0,3-1 0,-5 1 0,5-1 0,-6 4 0,3-7 0,-4 6 0,0-11 0,-4 7 0,3-6 0,-3 6 0,4-7 0,0 7 0,0-6 0,0 6 0,0-2 0,1 3 0,-1 1 0,1-1 0,-1 0 0,1 1 0,-1-1 0,1 1 0,-1-1 0,1 1 0,-4-1 0,2 1 0,2-1 0,0 4 0,3-3 0,0 3 0,-3-3 0,3-1 0,-4 4 0,4-3 0,-3 3 0,3-3 0,-3 2 0,3-1 0,-3 1 0,3 1 0,-1-2 0,-1 5 0,2-6 0,-4 3 0,4-4 0,-3 1 0,3-1 0,-3 1 0,-1-1 0,1 1 0,3-1 0,-3 1 0,3 3 0,-4-3 0,1 3 0,-1 0 0,1-3 0,2 3 0,-1 0 0,2-3 0,-4 3 0,1-4 0,-1 4 0,1-2 0,-1 2 0,1-1 0,-1-1 0,1 1 0,-1 1 0,1-2 0,-1 5 0,0-6 0,1 6 0,-1-5 0,1 1 0,-1 1 0,1-3 0,-1 7 0,1-7 0,-1 6 0,1-2 0,-1-1 0,1 4 0,-1-7 0,1 6 0,-1-6 0,0 6 0,1-5 0,-1 2 0,1-1 0,-1-1 0,-3 5 0,2-2 0,-2-1 0,3 3 0,-4-6 0,4 6 0,-4-2 0,5 3 0,-1-4 0,-3 3 0,2-2 0,-2 3 0,3 0 0,1 0 0,-1 0 0,0 0 0,1 0 0,-1 0 0,1 0 0,-1 0 0,1 0 0,-1 0 0,1 0 0,0 0 0,-1 0 0,1 0 0,-1 0 0,1 0 0,-1 0 0,1 0 0,0 0 0,3 0 0,1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1868 97 24575,'-16'-8'0,"-3"0"0,10 0 0,-2 1 0,3 2 0,0-5 0,-3 8 0,2-6 0,-3 8 0,1-3 0,2 2 0,-2-3 0,3-3 0,-4 5 0,3-6 0,-2 8 0,-1 0 0,3 0 0,-2 0 0,-1-3 0,4 2 0,-4-3 0,1 4 0,2 0 0,-3 0 0,5 0 0,-1 0 0,1 0 0,-5 0 0,4-3 0,-4 2 0,4-3 0,1 4 0,-1 0 0,1 0 0,-1 0 0,1 0 0,-5 0 0,4 0 0,-4 0 0,0 0 0,4 0 0,-4 0 0,5 0 0,-1 0 0,-3 0 0,2 0 0,-3 0 0,5 0 0,-1 0 0,1 0 0,-5 0 0,4 0 0,-4 0 0,0 0 0,4 0 0,-4 0 0,5 0 0,-1 0 0,-7 0 0,6 0 0,-6 0 0,8 0 0,-1 0 0,0 0 0,1 0 0,-1 0 0,1 0 0,-1 0 0,1 0 0,-1 0 0,-3 0 0,2 0 0,-7 0 0,8 0 0,-8 0 0,8 0 0,-8 0 0,7 0 0,-2 0 0,3 0 0,1 0 0,-1 0 0,1 0 0,-1 0 0,1 0 0,-1 0 0,1 0 0,-1 0 0,1 0 0,0 0 0,-1 0 0,1 0 0,-1 0 0,1 0 0,-1 0 0,1 0 0,-1 0 0,1 0 0,-1 0 0,1 0 0,0 0 0,0 4 0,-5 0 0,4 4 0,-8-4 0,8 3 0,-8-3 0,3 4 0,1 0 0,-4 1 0,7-2 0,-2 1 0,3 0 0,1-1 0,-5 1 0,4 0 0,-4 0 0,4-1 0,-3 1 0,2 0 0,-2 0 0,-1-1 0,7 1 0,-10-3 0,13 1 0,-9-2 0,7 1 0,-3 1 0,-1-2 0,1 0 0,3 3 0,-3-3 0,3 4 0,-4-4 0,1 3 0,-1-3 0,1 3 0,-1-3 0,4 3 0,-3-3 0,3 1 0,0 1 0,-3-2 0,7 4 0,-7-4 0,6 3 0,-6-3 0,3 4 0,-3-1 0,-1 1 0,0 3 0,1-2 0,-1 2 0,0 1 0,0-3 0,4 2 0,-3-3 0,6-1 0,-5-3 0,5 3 0,-2-3 0,-1 3 0,0 1 0,0-1 0,-3 1 0,6-1 0,-2 1 0,0-1 0,2 1 0,-3-1 0,1 1 0,2-1 0,-5 1 0,1-1 0,1 1 0,-3 4 0,3-4 0,-1 4 0,-1-5 0,5 1 0,-6-1 0,6 1 0,-2-1 0,0 1 0,2-1 0,-6 1 0,3 3 0,-4 2 0,-1 4 0,1-1 0,0 1 0,-1 0 0,-3 0 0,7-5 0,-7 4 0,8-8 0,0 4 0,-3-4 0,3-1 0,0 1 0,-3-1 0,6 5 0,-6-4 0,3 8 0,-1-8 0,-2 8 0,6-7 0,-3 2 0,4-3 0,0-1 0,0 1 0,0-1 0,0 1 0,0-1 0,0 1 0,-3 4 0,2-4 0,-7 8 0,7 1 0,-6 1 0,2 11 0,-3-10 0,0 5 0,-1-8 0,1 1 0,3-4 0,-2 2 0,6-6 0,-6 3 0,6-5 0,-6 1 0,7-1 0,-4 1 0,4-1 0,0 1 0,0-1 0,0 1 0,0 2 0,0-2 0,0 6 0,-3-1 0,2 0 0,-7 2 0,7-6 0,-2 2 0,-1-3 0,3 0 0,-2 3 0,3-2 0,-4 6 0,3-6 0,-6 7 0,6-4 0,-6 1 0,2 2 0,1-6 0,-3 3 0,6-5 0,-5 1 0,5-1 0,-3 5 0,1-4 0,2 4 0,-6 0 0,6-4 0,-6 4 0,6-5 0,-2 1 0,3-1 0,0 1 0,-3-1 0,2 1 0,-3 0 0,4-1 0,0 4 0,0-3 0,0 3 0,0-3 0,0-1 0,0 1 0,0-1 0,0 1 0,0-1 0,0 1 0,0-1 0,0 1 0,0-1 0,0 1 0,0-1 0,0 1 0,0-1 0,0 1 0,0-1 0,0 0 0,0 1 0,0 0 0,0-1 0,0 0 0,0 1 0,0-1 0,0 1 0,0-1 0,0 1 0,0-1 0,0 0 0,0 1 0,0-1 0,0 0 0,0 1 0,0 0 0,0-1 0,0 1 0,-3-1 0,2 1 0,-2-1 0,3 1 0,0-1 0,0 1 0,0-1 0,0 1 0,0-1 0,0 1 0,0-1 0,0 1 0,0-1 0,-3 1 0,2 0 0,-3-1 0,4 1 0,0-1 0,0 1 0,0-1 0,0 1 0,0-1 0,0 0 0,0 1 0,0 4 0,0 0 0,0 5 0,-3-1 0,2 1 0,-3-4 0,4 2 0,0-6 0,0 3 0,0-5 0,0 1 0,0-1 0,0 1 0,0-1 0,0 1 0,0-1 0,0 1 0,0-1 0,0 1 0,-3-1 0,2 1 0,-2-1 0,3 1 0,0-1 0,0 0 0,0 0 0,0 0 0,0 1 0,0-1 0,0 5 0,0-4 0,0 4 0,0-4 0,0 3 0,0-2 0,0 2 0,0-3 0,0 3 0,0-2 0,0 7 0,0-8 0,0 8 0,0-8 0,0 4 0,0-4 0,0-1 0,0 1 0,0-1 0,0 1 0,0-1 0,0 1 0,3-1 0,-2 1 0,2-1 0,0 1 0,-2-1 0,6 1 0,-6-1 0,6 1 0,-7 0 0,7-1 0,-3 1 0,0-1 0,3 1 0,-3-1 0,0 5 0,3-4 0,-3 4 0,4 0 0,-3-4 0,2 4 0,-3-1 0,0-3 0,3-1 0,-7 0 0,7-3 0,-3 4 0,0-1 0,3 1 0,-6-1 0,2 0 0,0-2 0,1-2 0,3 0 0,-3 1 0,3 3 0,-3-3 0,0 3 0,3-3 0,-6 4 0,5-4 0,-5 3 0,6-6 0,-7 5 0,4-2 0,-1 3 0,1 0 0,4 1 0,-1-1 0,-3 1 0,3-1 0,-3 1 0,0-1 0,3 1 0,-3-1 0,0 0 0,2-3 0,-5 3 0,6-6 0,-6 6 0,5-7 0,-5 7 0,6-3 0,-6 3 0,5-3 0,-2 3 0,3-7 0,-3 7 0,3-3 0,-3 0 0,4 3 0,-1-3 0,1 4 0,-1-1 0,-2 1 0,1-1 0,-2 0 0,0 1 0,-1-2 0,-3 2 0,4-5 0,-3 4 0,5-6 0,-5 5 0,6-5 0,-3 5 0,0-2 0,2 0 0,-5 2 0,6-5 0,-4 2 0,5-3 0,-1 0 0,-3 3 0,2-2 0,-5 5 0,5-5 0,-2 3 0,4-4 0,-1 3 0,1-2 0,-1 2 0,1 1 0,-1 0 0,1 0 0,-1 2 0,1-5 0,-1 2 0,1 1 0,-1-3 0,1 5 0,-1-5 0,1 6 0,-1-6 0,1 5 0,-1-5 0,-3 6 0,3-6 0,-3 5 0,4-1 0,-1-1 0,1 2 0,-1-2 0,0 0 0,1 3 0,0-6 0,-1 6 0,0-6 0,1 5 0,-1-5 0,-3 6 0,3-6 0,-6 5 0,6-5 0,-3 6 0,3-7 0,1 4 0,-4-1 0,2-2 0,-1 2 0,2-3 0,-3 3 0,3-2 0,-3 6 0,3-6 0,1 5 0,-1-5 0,-3 6 0,3-6 0,-3 2 0,0 0 0,3-2 0,-7 6 0,7-7 0,-3 4 0,0-1 0,3-2 0,-3 2 0,3 0 0,1-2 0,-1 5 0,1-5 0,-1 6 0,0-6 0,1 2 0,-1 0 0,1-2 0,-1 2 0,1-3 0,-1 4 0,1-3 0,-1 2 0,1 0 0,-1-2 0,1 3 0,-4-1 0,3-2 0,-3 2 0,4-3 0,-1 0 0,1 3 0,-1-2 0,1 3 0,-1-4 0,1 0 0,-1 3 0,1-2 0,-1 5 0,1-5 0,-1 6 0,0-6 0,-2 5 0,1-5 0,-2 6 0,4-6 0,-1 2 0,1 0 0,-1-2 0,1 3 0,-1-1 0,0-2 0,1 2 0,-1-3 0,1 0 0,0 3 0,-1-2 0,1 3 0,3-1 0,-2-2 0,6 3 0,-6-4 0,7 4 0,-4-3 0,1 6 0,3-6 0,-8 2 0,8 1 0,-8-3 0,4 2 0,0-3 0,-4 4 0,4-4 0,-1 4 0,-2-4 0,7 0 0,-8 3 0,8-2 0,-8 6 0,4-6 0,0 2 0,-4 0 0,8-2 0,0 6 0,-3-6 0,6 3 0,-10-1 0,2-2 0,-3 2 0,-1-3 0,1 4 0,-1-4 0,1 4 0,0-4 0,-1 3 0,1-2 0,-1 2 0,1-3 0,-1 0 0,1 0 0,-1 0 0,1 4 0,-1-4 0,1 4 0,-1-4 0,0 0 0,1 0 0,-1 0 0,1 0 0,3 0 0,-2 0 0,7 0 0,-4 0 0,1 0 0,2 0 0,-2 0 0,0 0 0,2 0 0,-6 0 0,7 0 0,-4 0 0,1 0 0,3 0 0,-4 0 0,1 0 0,2 0 0,-6 0 0,7 0 0,-8 0 0,8 0 0,-8 0 0,8 0 0,-7 0 0,2 0 0,-3 0 0,3 0 0,-2 0 0,7-4 0,-8 3 0,8-3 0,-8 1 0,8 2 0,-7-5 0,2 5 0,1-6 0,-4 6 0,4-3 0,-4 4 0,-1-3 0,1 2 0,-1-2 0,1 3 0,-4-4 0,3 3 0,-3-2 0,3 0 0,1 2 0,-1-3 0,1 4 0,-1 0 0,-2-3 0,1 2 0,-2-2 0,4 0 0,0 2 0,-1-3 0,1 1 0,-1 2 0,1-2 0,-1 0 0,1 2 0,-1-3 0,1 4 0,-1-3 0,0-1 0,4-3 0,7-6 0,0 4 0,3-4 0,1 4 0,-5 1 0,5-5 0,-5 4 0,-1-3 0,1 4 0,4-5 0,-3 3 0,4-2 0,-6 3 0,-3 1 0,3 0 0,-8 4 0,8-3 0,-8 2 0,4 1 0,-5-3 0,1 6 0,-1-2 0,1 0 0,-1 2 0,0-5 0,1 5 0,-1-6 0,1 3 0,-1 0 0,1-3 0,-1 6 0,1-2 0,0 0 0,-1 2 0,0-6 0,1 7 0,-1-7 0,1 3 0,-1 0 0,1 0 0,-1 1 0,1 2 0,-4-6 0,3 7 0,-3-4 0,3 1 0,0 2 0,1-5 0,-1 2 0,1-4 0,-1 1 0,1 2 0,-1-1 0,1 5 0,-4-6 0,2 6 0,-2-5 0,4 2 0,-1-4 0,1 1 0,-1-1 0,1 4 0,-1-3 0,1 3 0,-1-3 0,1 3 0,-4-3 0,2 7 0,-5-7 0,5 3 0,-2 0 0,4-3 0,-1 3 0,-2-4 0,1 1 0,-2-1 0,4 1 0,-1-1 0,1 1 0,0 2 0,-4-1 0,2 5 0,-5-6 0,3 4 0,-1-5 0,5-3 0,1-1 0,7-1 0,-7-3 0,7 3 0,-7-4 0,3 5 0,-4 0 0,-1 4 0,1 1 0,-4-1 0,3 1 0,-6-1 0,5 1 0,-1-5 0,-1 4 0,3-4 0,-3 4 0,0 1 0,3-1 0,-6 1 0,2-1 0,-3 1 0,4 3 0,0-3 0,3-1 0,1 0 0,-4-8 0,3 8 0,-3-4 0,0 0 0,3 7 0,-6-5 0,5 5 0,-5-2 0,6 0 0,-6-1 0,6-3 0,-3 3 0,4-8 0,-4 7 0,3-2 0,-6-1 0,6 4 0,-6-4 0,2 4 0,-3 1 0,4-5 0,-3 4 0,2-8 0,-3 8 0,4-8 0,-3 4 0,3-5 0,-4 4 0,4-2 0,-4 6 0,4-3 0,-4 5 0,0-1 0,4-3 0,-3 2 0,2-2 0,-3 3 0,0-4 0,4 4 0,-3-8 0,2 8 0,-3-8 0,3 7 0,-2-2 0,3 3 0,-4-3 0,0 2 0,0-2 0,0 3 0,0-4 0,0 4 0,3-8 0,-2 8 0,3-4 0,-4 5 0,0-1 0,0 0 0,0 1 0,0-1 0,0 1 0,0-1 0,0 1 0,0-1 0,0 1 0,0-1 0,0 1 0,0-1 0,0 1 0,0 0 0,0-1 0,0 1 0,0-4 0,0 2 0,0-1 0,0-2 0,0 3 0,0-2 0,0 3 0,0-3 0,0 2 0,0-2 0,0 3 0,0 1 0,0-1 0,0 1 0,0 0 0,0-1 0,0 1 0,0-1 0,0 1 0,0 0 0,0-1 0,0 1 0,0 0 0,0-4 0,0-1 0,0-5 0,0 4 0,0 2 0,0 3 0,0-4 0,0 4 0,0-4 0,0 1 0,0 2 0,0-7 0,0 8 0,0-4 0,0 1 0,0-2 0,0 0 0,0 2 0,0 3 0,0 1 0,0-1 0,0 1 0,0-1 0,0 1 0,0-1 0,0 1 0,0-1 0,-3 1 0,2-12 0,-3 8 0,4-12 0,-3 15 0,2-8 0,-6 7 0,7-2 0,-4 3 0,1 1 0,2-1 0,-2 1 0,3 0 0,0-1 0,0 1 0,-3-1 0,2 1 0,-6-1 0,6-3 0,-2 2 0,0-2 0,2 3 0,-2 1 0,-1-1 0,3 1 0,-2-1 0,0 1 0,2-1 0,-3-4 0,1 7 0,2-6 0,-2 7 0,0-3 0,2-1 0,-3 1 0,1-1 0,-1 1 0,0 0 0,-3-1 0,7 1 0,-7 0 0,6-1 0,-6 1 0,6-1 0,-5 4 0,5-3 0,-6 3 0,6-3 0,-5 2 0,5-4 0,-9 4 0,4-9 0,-6 5 0,0-7 0,4 3 0,-4-3 0,4 3 0,3 2 0,-2-1 0,3 3 0,-1-2 0,-2 3 0,3 1 0,0-1 0,-3 1 0,7-1 0,-7 1 0,6-1 0,-2 0 0,-1 1 0,3-1 0,-2 1 0,0-1 0,2 1 0,-6-1 0,7 1 0,-4 0 0,1-1 0,2 1 0,-5-1 0,5 0 0,-6 1 0,6-1 0,-6 4 0,7-2 0,-4 1 0,1-2 0,2-1 0,-6 1 0,7 0 0,-7 2 0,6-1 0,-2 2 0,-1-4 0,0 1 0,0-1 0,-2 1 0,2 0 0,0 0 0,-3 3 0,6-3 0,-5 6 0,5-5 0,-5 2 0,5-4 0,-6 4 0,6-2 0,-5 5 0,5-6 0,-6 6 0,6-5 0,-5 2 0,2-4 0,-4 1 0,4 0 0,-2 3 0,5-3 0,-6 7 0,6-7 0,-5 6 0,5-6 0,-6 7 0,6-7 0,-5 6 0,2-5 0,0 1 0,-3 1 0,6-2 0,-5 2 0,5-4 0,-6 4 0,6-3 0,-6 6 0,3-5 0,0 1 0,-3 1 0,3-2 0,-3 2 0,-1-4 0,1 1 0,0 3 0,-1-3 0,4 3 0,-3 0 0,3-3 0,0 3 0,-3 0 0,6-3 0,-5 3 0,2-4 0,-4 4 0,1-3 0,2 3 0,-1-3 0,1 3 0,-2-3 0,-1 3 0,1-4 0,0 1 0,-1 3 0,1-3 0,-1 3 0,1 0 0,-1-3 0,1 3 0,0 0 0,3-2 0,-3 2 0,3-1 0,-4-1 0,1 5 0,2-6 0,-1 6 0,2-5 0,-4 2 0,1-1 0,3-1 0,-3 5 0,6-6 0,-6 7 0,7-7 0,-7 6 0,3-6 0,-4 3 0,1 0 0,3-2 0,-3 1 0,3 1 0,-4-2 0,1 5 0,-1-6 0,1 6 0,-1-6 0,1 3 0,-1-3 0,1 3 0,3-3 0,-2 6 0,1-5 0,-2 5 0,3-6 0,-3 6 0,3-5 0,-4 2 0,1 0 0,0-3 0,-1 3 0,1 0 0,0 1 0,3-1 0,-3 4 0,3-4 0,-3 1 0,-1 2 0,1-2 0,-1 3 0,4-4 0,-2 3 0,2-2 0,-3 3 0,3-3 0,-3 2 0,4-2 0,-4 3 0,-1 0 0,1 0 0,3-3 0,-7 2 0,6-6 0,-7 6 0,5-5 0,0 5 0,-1-6 0,1 7 0,-1-4 0,4 1 0,-2 2 0,2-2 0,-3 3 0,0 0 0,-4-3 0,3 2 0,-3-3 0,3 1 0,1 2 0,-1-2 0,1 0 0,-1 2 0,1-6 0,-1 6 0,1-2 0,0 3 0,-1 0 0,4-3 0,-3 2 0,3-3 0,-3 1 0,0 2 0,0-2 0,0 3 0,0 0 0,0-3 0,0 2 0,-1-2 0,1 3 0,-1-4 0,1 4 0,-1-4 0,1 4 0,-1 0 0,1-3 0,0 2 0,0-2 0,0 3 0,0 0 0,-1 0 0,1 0 0,0 0 0,-1 0 0,1 0 0,0 0 0,-1 0 0,1 0 0,0 0 0,0 0 0,0 0 0,0 0 0,0 0 0,0 0 0,3 0 0,1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2591 16 24575,'-15'0'0,"-2"0"0,-1 0 0,4 0 0,-11 0 0,11 0 0,-12 0 0,8 0 0,1 0 0,1 0 0,3 0 0,1-4 0,0 4 0,1-4 0,2 4 0,-3 0 0,5-3 0,-5 2 0,4-2 0,-8 3 0,8 0 0,-4 0 0,0 0 0,0 0 0,-1 0 0,-2 0 0,6 0 0,-7 0 0,8 0 0,-8 0 0,8 0 0,-4 0 0,4 0 0,1 0 0,-1 0 0,1 0 0,-1 0 0,-3 0 0,2 0 0,-2 0 0,-1 0 0,3 0 0,-2 0 0,-1 0 0,4 0 0,-8 0 0,7 0 0,-6 0 0,6 0 0,-2 0 0,-1 0 0,3 0 0,-2 0 0,-1 0 0,4 0 0,-8 0 0,8 0 0,-8 0 0,3 0 0,-3 0 0,-6 0 0,-3 0 0,6 0 0,-4 0 0,10 0 0,1 0 0,0 0 0,0 0 0,4 0 0,-4 0 0,5 0 0,-1 0 0,-3 0 0,2 0 0,-3 0 0,5 0 0,-1 0 0,1 0 0,0 0 0,-1 0 0,1 0 0,-1 0 0,0 0 0,1 0 0,-1 0 0,1 0 0,-1 0 0,-3 0 0,2 0 0,-6 0 0,6 0 0,-7 3 0,8-2 0,-4 6 0,1-2 0,2 3 0,-3-4 0,5-1 0,-1 1 0,-3-3 0,6 5 0,-6-5 0,7 6 0,-4-6 0,1 5 0,-1-1 0,0-1 0,1 3 0,-1-7 0,-3 10 0,3-8 0,-3 8 0,4-6 0,-5 4 0,4-4 0,-4 3 0,5-3 0,-1 0 0,1 3 0,-1-3 0,1 1 0,3 1 0,-3-5 0,3 5 0,-3-2 0,0 4 0,-1-4 0,1 2 0,-1-2 0,-3 4 0,2 0 0,-3 0 0,5-4 0,-1 3 0,1-3 0,-1 0 0,4 3 0,-3-6 0,3 5 0,-3-2 0,0 0 0,0 2 0,-1-2 0,1 0 0,3 3 0,-3-3 0,3 0 0,-3 3 0,-1-3 0,1 3 0,-1-3 0,1 3 0,-1-3 0,1 4 0,-1-1 0,1-3 0,3 3 0,-3-3 0,3 1 0,0 1 0,-3-5 0,6 6 0,-5-3 0,2 3 0,-4 1 0,1-1 0,-1 1 0,-4 0 0,4-1 0,-4 1 0,5 0 0,-1-1 0,1 1 0,-1-1 0,1 1 0,-1-1 0,-3 1 0,5 0 0,-4 0 0,5-1 0,-2 1 0,0-1 0,0 0 0,-1 0 0,1 1 0,-1-1 0,1 1 0,-1-1 0,-3 1 0,2 0 0,-3 4 0,1-3 0,2 2 0,-3-3 0,8 0 0,-3-1 0,3-3 0,0 3 0,-3-3 0,7 3 0,-7 0 0,3 1 0,-4-1 0,1 1 0,-1-1 0,1 1 0,-1-1 0,4 5 0,-3-4 0,3 4 0,-3-5 0,3 1 0,-3 0 0,3-1 0,-1 1 0,-1-1 0,1 5 0,-2-4 0,-1 4 0,4-5 0,-3 1 0,6 0 0,-6-1 0,6 1 0,-5-1 0,1 5 0,1-4 0,-3 8 0,2-3 0,-3 3 0,0-3 0,-1 2 0,1-2 0,4 0 0,-3-2 0,3-3 0,-1-1 0,2 1 0,0-1 0,2 1 0,-6-1 0,3 1 0,0-1 0,-3 1 0,3-1 0,0 1 0,-3-1 0,6 1 0,-5-4 0,5 3 0,-3-3 0,1 3 0,2 1 0,-5-1 0,5 1 0,-6-1 0,3 1 0,-4 3 0,4-2 0,-4 7 0,4-8 0,-1 8 0,-1-8 0,5 4 0,-2-5 0,-1 1 0,3 0 0,-2-1 0,0 1 0,2 3 0,-2 2 0,-1 4 0,-1-1 0,-3 1 0,0-1 0,-1 1 0,5-1 0,-4 4 0,7-6 0,-6 1 0,7-8 0,-4 1 0,4-1 0,0 5 0,-3-3 0,2 2 0,-2 1 0,-1 0 0,3 5 0,-3 0 0,1-1 0,2 1 0,-7 0 0,7-5 0,-2 4 0,3-7 0,-4 2 0,3-3 0,-2-1 0,3 1 0,0-1 0,0 1 0,0-1 0,0 1 0,0 0 0,0 3 0,-3-2 0,2 6 0,-2-6 0,3 7 0,0-8 0,-4 4 0,3-5 0,-2 1 0,3-1 0,0 1 0,0-1 0,0 1 0,-3-1 0,2 1 0,-2-1 0,3 1 0,-4-1 0,3 1 0,-2-1 0,3 1 0,-3-1 0,2 0 0,-2 1 0,-1-1 0,3 5 0,-5-3 0,5 2 0,-3-3 0,1-1 0,2 1 0,-2-1 0,3 1 0,0-1 0,-3 1 0,2-1 0,-6 1 0,6-1 0,-5 1 0,5 4 0,-6-4 0,6 8 0,-5-8 0,5 4 0,-3-4 0,1-1 0,2 0 0,-2 0 0,3 0 0,0 0 0,0 1 0,0-1 0,0 1 0,0-1 0,0 1 0,0 2 0,0 2 0,0 3 0,0 1 0,0-3 0,0 3 0,0-8 0,0 4 0,-7-4 0,5-1 0,-5 1 0,7 4 0,0-4 0,-4 8 0,0-8 0,-5 8 0,1-3 0,0 3 0,0-3 0,0-1 0,4-5 0,-3 1 0,6-1 0,-2 1 0,0-1 0,2 0 0,-2 1 0,3-1 0,0 5 0,-3-4 0,2 8 0,-2-8 0,-1 8 0,3-7 0,-3 2 0,4-3 0,0-1 0,-3 1 0,2-1 0,-2 1 0,3-1 0,0 1 0,0-1 0,-4 1 0,4-1 0,-4 1 0,4-1 0,0 1 0,0-1 0,0 1 0,0-1 0,0 1 0,0-1 0,0 1 0,0-1 0,-3 1 0,2-1 0,-2 1 0,3-1 0,0 1 0,0 4 0,0-4 0,0 8 0,0-8 0,0 8 0,0-3 0,0-1 0,-4 4 0,3-7 0,-3 6 0,4-6 0,0 2 0,0 1 0,0 1 0,0-1 0,0 4 0,0-4 0,0 1 0,0 3 0,0-4 0,0 5 0,0 0 0,0-5 0,0 4 0,0-8 0,0 8 0,0-7 0,0 2 0,0-3 0,0-1 0,0 5 0,0-4 0,0 4 0,0-4 0,0 3 0,0-2 0,0 6 0,0-6 0,0 7 0,0-8 0,0 4 0,0-1 0,0-2 0,0 3 0,0-5 0,0 1 0,0 3 0,0-2 0,0 2 0,0-3 0,0 3 0,0 2 0,0 0 0,0-2 0,0-3 0,0 3 0,0-2 0,0 3 0,0-5 0,4 1 0,-4-1 0,4 1 0,-1-1 0,-2 1 0,2-1 0,1 1 0,-3-1 0,5 1 0,-5 4 0,6 0 0,-6 1 0,6 2 0,2 5 0,-4-5 0,6 8 0,-10-14 0,7 6 0,-7-6 0,6 2 0,-6-3 0,2-1 0,0 1 0,1-1 0,1 1 0,1-1 0,-5 0 0,6 1 0,-7-1 0,7 1 0,-6 0 0,6-1 0,-7 1 0,7-1 0,-3 1 0,4-1 0,-1 1 0,1-1 0,0 1 0,-1-1 0,1 1 0,-1-1 0,5 1 0,-3 4 0,2-3 0,-3 3 0,0-5 0,-1 1 0,1-1 0,-4 0 0,2-2 0,-5 1 0,5-2 0,-2 3 0,0 0 0,3 0 0,-3 1 0,0 0 0,3-1 0,-3 1 0,0-1 0,3 1 0,-3-1 0,3 0 0,0 0 0,-3 1 0,3-1 0,-6 1 0,5-1 0,-1 1 0,-1-1 0,3 1 0,-7-1 0,7 1 0,-6-1 0,2 1 0,1 0 0,-4-1 0,7 0 0,-6 1 0,5-1 0,-5 1 0,6-4 0,-6 3 0,5-3 0,-2 3 0,1 1 0,1-1 0,-2 0 0,0 1 0,3-4 0,-6 2 0,5-5 0,-5 6 0,6-3 0,-3 0 0,4 3 0,-4-3 0,2 0 0,-1 3 0,2-3 0,1 4 0,-1-4 0,-3 3 0,3-3 0,-3 0 0,4 3 0,-1-7 0,-2 7 0,1-6 0,-2 2 0,4 1 0,-1 0 0,1 0 0,-4 2 0,3-5 0,-3 6 0,0-3 0,3 0 0,-3 3 0,3-6 0,1 5 0,-1-1 0,1 2 0,-1-3 0,1 3 0,0-3 0,-1 0 0,1 3 0,-1-6 0,1 2 0,-1 1 0,1 0 0,-1 0 0,1 3 0,3-6 0,-2 5 0,3-1 0,-1-1 0,-2 2 0,2-1 0,1 2 0,-4 1 0,4-3 0,-4 1 0,-1-1 0,5 2 0,-4 1 0,8 0 0,-3 0 0,3 1 0,1-5 0,0 4 0,-1-4 0,-3 4 0,3 1 0,-8-2 0,4-2 0,-5 1 0,1-5 0,-1 6 0,1-6 0,-1 5 0,1-5 0,0 3 0,-1-1 0,1-2 0,2 2 0,3-3 0,-1 4 0,-1-4 0,-3 4 0,-1-4 0,1 3 0,0-2 0,-1 6 0,1-7 0,-1 4 0,1-1 0,-1-2 0,1 2 0,-1-3 0,0 0 0,0 0 0,4 0 0,2 0 0,-1 4 0,4 0 0,-3 4 0,-1-3 0,0 2 0,0-3 0,-4 1 0,4-2 0,-5 1 0,5-3 0,-4 2 0,4 0 0,-4-2 0,-1 3 0,1-1 0,-1-2 0,5 2 0,-4 0 0,4-2 0,-5 6 0,1-6 0,-1 5 0,1-5 0,0 3 0,-1-1 0,1-2 0,-4 6 0,2-7 0,-1 7 0,2-6 0,1 6 0,-1-7 0,1 4 0,-1-1 0,1-2 0,-1 6 0,1-7 0,-1 7 0,1-6 0,-4 5 0,2-2 0,-1 1 0,2 1 0,1-5 0,-1 6 0,0-7 0,-3 7 0,3-6 0,-4 2 0,5-3 0,-1 3 0,0-2 0,1 2 0,4 1 0,-4-3 0,8 6 0,-8-6 0,4 6 0,-1-6 0,-2 2 0,3 1 0,-5 0 0,1 0 0,3-1 0,2 1 0,-1 0 0,4 1 0,-7-2 0,2 1 0,-3-4 0,3 4 0,-2-4 0,3 3 0,-1-2 0,-2 2 0,6-3 0,-6 0 0,7 4 0,-4-3 0,1 3 0,2-4 0,-6 0 0,3 0 0,-5 0 0,1 0 0,-1 0 0,1 0 0,-1 0 0,0 0 0,0 0 0,1 0 0,-1 0 0,1 0 0,-1 0 0,1 0 0,-1 0 0,1 0 0,-1 0 0,0 0 0,1 0 0,-1 0 0,5 0 0,0 0 0,1 0 0,3 0 0,-8 0 0,4 0 0,-5 0 0,1 0 0,-1 0 0,0 0 0,0 0 0,1 0 0,-1 0 0,1 0 0,-1 0 0,0 0 0,0 0 0,1 0 0,-1 0 0,5 3 0,0 5 0,0-3 0,-1 2 0,-3-4 0,-1-2 0,1 3 0,-1-1 0,1-2 0,-1 2 0,1 0 0,-1-2 0,-3 6 0,3-6 0,-3 2 0,3-3 0,0 0 0,-3 3 0,2-3 0,-2 4 0,4-4 0,-1 0 0,0 0 0,1 0 0,-1 0 0,1 0 0,0 0 0,3 0 0,-2 0 0,6 0 0,-2 0 0,0 0 0,2 0 0,-2 0 0,4 0 0,-5 0 0,4 0 0,-8 0 0,8 0 0,-7 0 0,6 0 0,-6 0 0,2 0 0,-3 0 0,-1 0 0,1 0 0,-1 0 0,1 0 0,-1 0 0,5 0 0,-3 0 0,2 0 0,1-4 0,-4 3 0,4-3 0,-5 4 0,1-3 0,0 2 0,-1-2 0,1 3 0,-1 0 0,-3-3 0,2 2 0,-1-2 0,2-1 0,1 3 0,-1-5 0,5 5 0,0-6 0,5 6 0,-4-6 0,7 2 0,-10-3 0,10 3 0,-7-2 0,4 3 0,-1-1 0,1-2 0,-4 2 0,2-3 0,-2 4 0,4-4 0,-1 4 0,1-1 0,0-2 0,-1 2 0,1-3 0,-4 3 0,2-2 0,-2 6 0,-1-6 0,0 3 0,0-1 0,-4 2 0,4 0 0,-1-2 0,-2 1 0,3-3 0,-1 6 0,-2-6 0,2 7 0,-3-7 0,-1 6 0,5-6 0,-4 6 0,8-6 0,0 2 0,-2-3 0,1 1 0,-4 3 0,-2-3 0,2 6 0,-3-6 0,3 7 0,-2-7 0,3 6 0,-5-2 0,1-1 0,-1 4 0,0-4 0,-2 1 0,1 2 0,-2-5 0,3 5 0,1-2 0,-1 0 0,1-2 0,-1 1 0,1-3 0,-1 7 0,5-7 0,-4 6 0,4-6 0,-5 6 0,1-6 0,0 6 0,3-6 0,-2 3 0,2-1 0,1-2 0,-4 3 0,4-4 0,-4 4 0,-1-3 0,1 6 0,-1-5 0,1 5 0,-1-6 0,1 6 0,-1-5 0,1 1 0,-1 1 0,1-2 0,3 1 0,-2 1 0,2-3 0,1 2 0,-3-2 0,2 2 0,-3-2 0,-1 7 0,1-7 0,3 6 0,-2-6 0,3 3 0,-5 0 0,1 1 0,-1-1 0,0 3 0,-2-5 0,1 5 0,-2-6 0,3 7 0,0-7 0,1 3 0,3-4 0,-2-4 0,7 7 0,-3-6 0,0 6 0,2-3 0,-6 1 0,3 2 0,-5-2 0,1 6 0,-1-5 0,1 5 0,-1-6 0,1 6 0,-1-5 0,1 5 0,-1-6 0,-2 3 0,1 0 0,-2-3 0,3 6 0,1-5 0,-1 2 0,1-4 0,-1 1 0,1-1 0,-1 1 0,1-1 0,-1 1 0,1-1 0,-1 4 0,1-3 0,-1 6 0,-3-5 0,3 5 0,-3-6 0,3 3 0,1-3 0,-1-1 0,1 1 0,-1-1 0,1 4 0,-4-2 0,2 1 0,-1 1 0,-1-3 0,2 7 0,-5-7 0,5 3 0,-2-4 0,4 1 0,-1-1 0,1 1 0,-1-1 0,1 1 0,-1-1 0,1 0 0,0 1 0,-1-1 0,1 1 0,-1 3 0,-3-3 0,3 3 0,-6-4 0,6 4 0,-7-2 0,7 5 0,-3-5 0,4 2 0,-1-4 0,1 1 0,-1-5 0,1 4 0,0-4 0,-1 5 0,1-1 0,0 4 0,-1-3 0,1 6 0,-4-5 0,2 5 0,-1-3 0,-1 1 0,2-1 0,-2 0 0,4-3 0,-1 3 0,1-4 0,-1 4 0,1-3 0,-4 3 0,3-3 0,-3 3 0,0-3 0,3 3 0,-6-4 0,5 4 0,-5-2 0,3 2 0,-1 0 0,-2-7 0,6 6 0,-3-4 0,0-1 0,3 5 0,-3-7 0,0 4 0,3 1 0,-3-1 0,0 1 0,2 0 0,-5-1 0,2 1 0,1 2 0,-3-1 0,5 1 0,-5-2 0,3-1 0,-1-3 0,-2 2 0,3-2 0,-4 3 0,3 1 0,-2-1 0,2-4 0,1 4 0,-3-8 0,2 8 0,-3-4 0,4 0 0,-3 0 0,6-1 0,-7-2 0,8 2 0,-8-4 0,8 1 0,-7 3 0,2-3 0,1 8 0,-3-4 0,2 5 0,-3-1 0,3 1 0,-2-1 0,3 1 0,-4-1 0,0-4 0,0 4 0,3-8 0,-2 8 0,3-8 0,-4 7 0,0-6 0,3 6 0,-2-2 0,2 3 0,-3 1 0,0-1 0,0 0 0,0 1 0,0 0 0,0-1 0,0 1 0,0-5 0,0 4 0,4-4 0,-3 4 0,2-3 0,-3 2 0,0-2 0,0 3 0,0 1 0,0-1 0,0 1 0,0-4 0,0 2 0,0-2 0,0 3 0,3 1 0,-2-1 0,3 0 0,-4 1 0,0-1 0,0 1 0,0-1 0,0 1 0,0-5 0,0 4 0,0-4 0,0 5 0,0-5 0,0 4 0,0-4 0,0 5 0,0-1 0,0 0 0,0 1 0,0-1 0,0 1 0,0-1 0,0-3 0,3 2 0,-2-2 0,2-1 0,-3 3 0,4-6 0,-3 6 0,2-6 0,1 6 0,-3-2 0,2-1 0,0 3 0,-2-2 0,2-1 0,-3 0 0,0 0 0,0 1 0,0 3 0,0 1 0,0-1 0,0 1 0,4 0 0,-3-1 0,2 0 0,-3 1 0,0 0 0,0-1 0,0 1 0,3 3 0,-2-3 0,3 3 0,-4-3 0,0-1 0,0 1 0,0-1 0,0 1 0,3-1 0,-2 1 0,2 0 0,0-1 0,-2 1 0,2-1 0,1 1 0,-4-1 0,4 1 0,-1-1 0,-2 1 0,2-1 0,1-3 0,-3 2 0,3-3 0,-4 5 0,0-1 0,0 1 0,0 0 0,0 0 0,0-1 0,0 1 0,0 0 0,0 0 0,0-1 0,0 1 0,0 0 0,0-1 0,0 1 0,0-1 0,0 1 0,0-1 0,-4 1 0,4-1 0,-4 1 0,1 0 0,2-1 0,-5 1 0,5-1 0,-2 1 0,-1 3 0,4-2 0,-4 2 0,4-4 0,0 1 0,0 0 0,0 0 0,0 0 0,0-1 0,-3-4 0,2 4 0,-3-8 0,1 8 0,2-4 0,-3 5 0,4-1 0,0 1 0,0-1 0,-3 0 0,2 1 0,-2 0 0,3-4 0,0 3 0,0-8 0,0 7 0,0-2 0,-4-1 0,3 4 0,-2-8 0,-1 7 0,3-6 0,-2 6 0,-1-7 0,3 8 0,-6-8 0,6 8 0,-6-4 0,6 0 0,-6 4 0,7-4 0,-7 5 0,6-1 0,-6-3 0,6 2 0,-6-2 0,6-1 0,-2 3 0,-1-2 0,4 3 0,-4 1 0,1-1 0,2 1 0,-6-1 0,7 1 0,-7-1 0,6 1 0,-5 0 0,5-1 0,-6 4 0,6-2 0,-5 2 0,2-4 0,-1 1 0,-1-1 0,5 1 0,-6-1 0,3 1 0,-3-1 0,3 1 0,-4-5 0,8 4 0,-8-8 0,4 7 0,-1-6 0,-1 6 0,5-7 0,-6 8 0,3-8 0,-1 8 0,-2-8 0,6 7 0,-7-6 0,4 6 0,0-2 0,-3-1 0,2 3 0,1-2 0,-3 3 0,6 1 0,-5-1 0,1 1 0,1-1 0,-3-3 0,3 2 0,-1-3 0,-2 1 0,3 2 0,-4-6 0,4 6 0,-4-3 0,8 5 0,-7-1 0,3 1 0,0 0 0,1-1 0,-1 4 0,3-3 0,-5 3 0,5-3 0,-6-1 0,3 1 0,0-1 0,1 1 0,-1 3 0,4-3 0,-7 3 0,3-4 0,0 1 0,-3 3 0,6-2 0,-5 1 0,2-2 0,0 0 0,-3 3 0,6-3 0,-5 3 0,5-4 0,-6 4 0,7-2 0,-7 2 0,6-4 0,-6 4 0,7-3 0,-7 3 0,6-4 0,-6 4 0,3-2 0,-3 1 0,3-2 0,-3 3 0,6-2 0,-5 5 0,5-6 0,-6 3 0,3-3 0,0-1 0,-2 1 0,5-1 0,-6 1 0,6 0 0,-5-1 0,2 1 0,0-1 0,-3 1 0,3-1 0,-4 1 0,1 0 0,3-1 0,-2 4 0,5-2 0,-6 1 0,6-2 0,-5-1 0,2 1 0,-4-1 0,4 1 0,-3 0 0,3-1 0,-3 1 0,-1-1 0,1 0 0,-1 1 0,0-1 0,1 1 0,-1-5 0,-4 3 0,3-2 0,-2 3 0,3 0 0,1 1 0,-1-1 0,1 1 0,-5 2 0,4-1 0,-4 2 0,4-1 0,1-1 0,-5 5 0,7-6 0,-5 6 0,5-2 0,-2 3 0,3-3 0,-3 2 0,6-6 0,-6 6 0,7-5 0,-7 5 0,6-5 0,-5 5 0,5-5 0,-6 6 0,6-7 0,-5 3 0,2-4 0,-4 1 0,0-1 0,1 4 0,-1-3 0,4 3 0,-2 0 0,2-2 0,-4 5 0,1-2 0,3-1 0,-2 3 0,2-2 0,-4 0 0,1 2 0,-1-6 0,1 6 0,-1-5 0,0 5 0,-3-6 0,2 6 0,-2-3 0,-1 0 0,4 3 0,-4-2 0,4 3 0,1-4 0,-1 4 0,1-7 0,-1 3 0,1 0 0,0 1 0,-1-1 0,1 0 0,-1 0 0,4-3 0,-2 7 0,2-7 0,-3 3 0,-1 0 0,1-2 0,3 2 0,-3-1 0,3-1 0,-3 2 0,-1-1 0,4-1 0,-3 2 0,3-4 0,-3 4 0,-1-2 0,1 2 0,0-4 0,-1 1 0,1 3 0,-1-3 0,1 3 0,-1 0 0,-3-3 0,2 6 0,-2-6 0,3 3 0,1 0 0,-5-3 0,4 2 0,-4 1 0,1-3 0,2 3 0,-3-1 0,5-2 0,-1 6 0,1-2 0,-1 0 0,1 2 0,-1-6 0,1 6 0,-1-5 0,1 2 0,-1 0 0,1 0 0,0 1 0,-1-1 0,1 0 0,3-3 0,-3 7 0,3-4 0,-4 1 0,1 2 0,-1-2 0,1-1 0,0 4 0,-1-4 0,1 1 0,0 2 0,-1-6 0,1 3 0,-1 0 0,1-2 0,0 5 0,0-2 0,-1-1 0,1 4 0,-1-4 0,1 4 0,-1 0 0,1-3 0,-1 2 0,1-2 0,0 0 0,-1 2 0,1-2 0,2-1 0,-1 3 0,2-2 0,-1 0 0,-1 2 0,2-2 0,-4-1 0,1 3 0,0-5 0,-1 5 0,1-6 0,0 6 0,3-5 0,-3 5 0,3-6 0,-3 7 0,0-4 0,3 1 0,-3 2 0,3-2 0,-4 0 0,1-1 0,0-4 0,-1 4 0,1-2 0,0 5 0,-1-5 0,1 5 0,3-6 0,-3 6 0,3-2 0,0 0 0,-2-1 0,2 0 0,-3-3 0,-1 6 0,1-5 0,0 5 0,3-5 0,-3 5 0,3-2 0,0-1 0,-3 3 0,3-2 0,-4 0 0,1 2 0,0-2 0,-1 3 0,1 0 0,-1 0 0,0 0 0,1 0 0,-1 0 0,1 0 0,-1 0 0,1 0 0,-1 0 0,1 0 0,-1 0 0,1 0 0,0 0 0,0 0 0,-1 0 0,1 0 0,0 0 0,0 0 0,-1 0 0,1 0 0,0 0 0,0 0 0,-1 0 0,1 0 0,0 0 0,0 0 0,3 3 0,-3-2 0,4 2 0,-2 0 0,2 1 0,3 4 0,-3-1 0,-1 0 0,-4 1 0,-3 0 0,2-1 0,-3 1 0,5-1 0,6-6 0,6 2 0,0-6 0,2 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42 125 16383,'36'0'0,"-6"0"0,-18 0 0,-4 0 0,7 0 0,-6 0 0,1-3 0,1-4 0,-7-1 0,6-3 0,-5 0 0,2 6 0,0-8 0,1 8 0,-4-5 0,2-1 0,-5 3 0,6-3 0,-7 0 0,-17 7 0,9-3 0,-21 7 0,20 0 0,-7 4 0,8-3 0,-4 3 0,2-4 0,2 0 0,-6 0 0,6 0 0,-3 0 0,0 0 0,3 3 0,-3 4 0,4 1 0,3 2 0,-3-2 0,3-1 0,-3 4 0,-1-2 0,4 1 0,-3-2 0,3-1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8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976 1 16383,'-56'0'0,"4"0"0,24 4 0,-1 2 0,-4 3 0,10 4 0,-8 1 0,11-4 0,-7 6 0,11-14 0,3 6 0,-5-5 0,16 14 0,-4-3 0,10 7 0,-1-3 0,-3-9 0,0 13 0,4-10 0,0 3 0,17-7 0,-1-5 0,12-7 0,-4-1 0,-1-9 0,-4 8 0,-2-6 0,-4 8 0,-5-1 0,7 1 0,-7 4 0,6 0 0,-1 0 0,-5 0 0,9 0 0,-67 11 0,36-8 0,-51 11 0,44-13 0,1 7 0,-6-7 0,4 6 0,-3-6 0,4 6 0,0-2 0,5 0 0,-7 5 0,9-8 0,-7 12 0,5-9 0,1 5 0,-3 1 0,1-2 0,1 2 0,-3-3 0,7 2 0,-6-2 0,2 6 0,0-5 0,1 5 0,1-2 0,1-1 0,-2 4 0,0-7 0,3 6 0,-3-3 0,4 4 0,0 0 0,-1 4 0,0-3 0,0 0 0,0 0 0,4-3 0,-4 3 0,1 0 0,-2 1 0,1-5 0,-2 3 0,4-3 0,-5 7 0,6-5 0,-2 1 0,3-1 0,-4-2 0,1 7 0,-1-8 0,1 3 0,-4-3 0,6 4 0,-5 0 0,2 4 0,-1-2 0,-6 3 0,6-3 0,0-1 0,2 1 0,3-4 0,-1 2 0,-1 5 0,1-6 0,1 4 0,1-3 0,3-3 0,0 7 0,0-4 0,-4 0 0,4 1 0,-7-1 0,6 1 0,-2-1 0,-1 0 0,4 0 0,-7 5 0,2-3 0,1 8 0,-3-7 0,2 3 0,-3-4 0,-1 5 0,1-5 0,3 5 0,-3-5 0,7-1 0,-6 0 0,6 0 0,-2-1 0,3 0 0,0 1 0,-4 0 0,3 1 0,-6 3 0,6-3 0,-6 3 0,6-7 0,-6 2 0,6 1 0,-6-3 0,6 5 0,-2-6 0,0 8 0,2-7 0,-3 5 0,1-3 0,2-2 0,-2 7 0,-1-8 0,4 6 0,-7-3 0,3 0 0,0 4 0,0-7 0,4 6 0,0-2 0,0-3 0,0 8 0,0-9 0,0 6 0,0-3 0,0 0 0,7 3 0,-5-6 0,8 5 0,-6-2 0,0-3 0,6 8 0,-5-11 0,5 8 0,1-5 0,-3 0 0,6 1 0,-5-4 0,4 5 0,-4-3 0,2 1 0,-4 5 0,4-8 0,-3 8 0,6-9 0,-9 9 0,2-5 0,-7 5 0,0 1 0,0-6 0,0 9 0,0-9 0,0 6 0,6-4 0,2-3 0,7 3 0,-3-5 0,-1 1 0,4 2 0,-6-4 0,10 4 0,-10-5 0,6 2 0,-3 2 0,4-3 0,-4 3 0,3-7 0,-4 3 0,5-3 0,-1 4 0,0-1 0,-3 1 0,2-1 0,1 1 0,-2-4 0,4 3 0,-5-3 0,3 4 0,0-4 0,0 2 0,0-2 0,0 4 0,-1-1 0,1 0 0,-1 4 0,1-3 0,-3 3 0,2 0 0,-5-3 0,5 6 0,-3-2 0,1 0 0,2 2 0,-5-6 0,5 6 0,-2-5 0,-1 2 0,6-4 0,-4-3 0,5-1 0,-4 0 0,6 2 0,-8 2 0,7-3 0,-3 3 0,-2-6 0,4 6 0,-6-2 0,3 5 0,-3-1 0,3 2 0,-4 0 0,2-2 0,1 2 0,1-7 0,0-1 0,11-3 0,3 0 0,2 0 0,2 0 0,-5 0 0,-1 0 0,1 0 0,-1 0 0,-4 0 0,-2 0 0,1 0 0,-5 0 0,5 0 0,-9 0 0,2 0 0,5 0 0,-1 0 0,1 0 0,-4 0 0,-5 0 0,9 0 0,-4 0 0,3 0 0,-4 0 0,1 0 0,0 0 0,-1 0 0,0 0 0,0 0 0,7 0 0,-4 0 0,5 0 0,-10 0 0,2 0 0,1 0 0,2 0 0,-2 0 0,-1 0 0,-56 9 0,28-6 0,-42 6 0,42-9 0,-2 0 0,-5 0 0,5 3 0,-8-2 0,11 3 0,-4-4 0,-2 6 0,2-4 0,0 8 0,1-6 0,3 4 0,-3 0 0,6 6 0,36-2 0,-15-1 0,31-5 0,-30-6 0,3 0 0,1 0 0,0-3 0,-1 2 0,1-3 0,-1 1 0,0 2 0,-1-6 0,-1 3 0,1-3 0,0 3 0,0-3 0,0 7 0,0-7 0,0 3 0,0 0 0,1-3 0,-1 3 0,4-4 0,-7 3 0,11-2 0,-10 3 0,7-4 0,2 3 0,0-3 0,6 3 0,-1-4 0,1 0 0,-6 0 0,5 4 0,-9-2 0,3 2 0,-4 1 0,-1-4 0,4 4 0,-2-1 0,-2-2 0,0 2 0,-4 1 0,5-3 0,0 2 0,-1-3 0,1-1 0,-4 5 0,2-4 0,-3 4 0,4-4 0,-1 1 0,-3-1 0,2 1 0,-2-1 0,3 0 0,0 1 0,-4-1 0,6-2 0,-7 1 0,7-2 0,-5 4 0,-1-1 0,3-3 0,-2-4 0,4-2 0,1 1 0,0-5 0,0 11 0,1-16 0,-1 12 0,0-4 0,0 3 0,0 2 0,-1-4 0,1 0 0,0 1 0,-1-1 0,6 4 0,-4-3 0,3 6 0,-4-2 0,-4 4 0,2 0 0,-3-3 0,4 5 0,-1-3 0,0 1 0,-4 0 0,3-6 0,-5 1 0,2 1 0,-3-3 0,4 6 0,0-10 0,1 9 0,-2-9 0,-3 10 0,0-6 0,0 2 0,0 0 0,-3-6 0,2 10 0,-7-9 0,4 3 0,-4 2 0,0-9 0,0 9 0,0-7 0,0 3 0,0 1 0,0-1 0,0 0 0,0 1 0,-4-1 0,-1-4 0,-4-2 0,0-3 0,0-2 0,0 1 0,4-1 0,-3 1 0,7 4 0,-7-3 0,3 1 0,-3 2 0,0 3 0,-1 4 0,2 7 0,-2-6 0,1 2 0,0-7 0,0 7 0,0-2 0,1 0 0,2 2 0,-1-6 0,5 4 0,-2 0 0,-1 0 0,3 0 0,-2 0 0,3-1 0,-4-3 0,3 7 0,-2-7 0,3 6 0,-4-4 0,3 1 0,-3-4 0,4-3 0,0 6 0,0-3 0,0 7 0,0-4 0,-3 1 0,2-4 0,-3 6 0,1-4 0,-1 6 0,-7-3 0,3 0 0,-7 4 0,7 0 0,-9 4 0,8-4 0,-5 3 0,4-7 0,1 3 0,-2 0 0,-1-4 0,3 4 0,-6-8 0,6 6 0,-6-5 0,6 11 0,-10-15 0,5 8 0,-2-4 0,0-2 0,3 0 0,-1-2 0,2-1 0,4 7 0,3 4 0,-2-2 0,3 3 0,-1-4 0,-5 1 0,3 1 0,-8 3 0,4 0 0,0 1 0,3-3 0,4-2 0,-10 2 0,0-2 0,-2 10 0,1-6 0,4 7 0,-4 0 0,-1 1 0,-2 3 0,4 0 0,-1 0 0,0-4 0,0 0 0,0 0 0,1-5 0,2 0 0,-3-15 0,2 5 0,-3-13 0,-1 13 0,4-5 0,1 12 0,-3-7 0,5 5 0,-5-2 0,7 5 0,-3 0 0,3-1 0,-3-3 0,-2 7 0,1-2 0,-6 6 0,2-4 0,4 4 0,-10-3 0,12 3 0,-9 0 0,1 0 0,8 4 0,-12 0 0,6-3 0,2 2 0,-5-3 0,6 4 0,-3 0 0,-8 0 0,5 0 0,-5 0 0,7 0 0,1 0 0,-8 0 0,5 0 0,-5 0 0,7 0 0,5 0 0,-7-4 0,6 0 0,-3-1 0,-2-2 0,8 6 0,-12-6 0,9 3 0,-2 0 0,-3-3 0,5 3 0,-5 0 0,3-3 0,3 3 0,-5-3 0,0 2 0,1-1 0,-2 5 0,6-6 0,-4 6 0,-3-2 0,6 3 0,-14-4 0,13 3 0,-18-2 0,18 3 0,-13 0 0,14 0 0,-3 0 0,-2 0 0,6 0 0,-6 0 0,-1 0 0,6 0 0,-9 0 0,9 0 0,-8 0 0,1 0 0,3 0 0,1 0 0,1 0 0,0 0 0,0 6 0,-6-1 0,1 10 0,-6 1 0,8 1 0,-13 7 0,16-6 0,-5 2 0,1 0 0,9-2 0,-5-2 0,3 3 0,4-10 0,0 10 0,1-3 0,2 2 0,-3 2 0,0 4 0,0-6 0,3 6 0,-6 0 0,5-5 0,-6 8 0,8-13 0,-4 5 0,4-7 0,0 3 0,-3 0 0,3 0 0,-4 0 0,-2 0 0,5 1 0,-5-1 0,5-2 0,-2 4 0,3-4 0,-3 14 0,-2-1 0,0 5 0,-11 6 0,9-12 0,-5 8 0,4-11 0,3-4 0,1-3 0,1-4 0,3 3 0,0 2 0,-3 3 0,7-4 0,-7 0 0,3 0 0,0 0 0,0 1 0,1-1 0,2 1 0,-6 3 0,6-5 0,-3 8 0,1-12 0,2 16 0,-2-16 0,-1 18 0,-1-7 0,-4 10 0,5-9 0,0 8 0,1-19 0,2 12 0,-2-7 0,-1-3 0,3 10 0,-6-10 0,7 6 0,-4 1 0,4-7 0,0 5 0,0-2 0,0-4 0,0 15 0,0-17 0,0 17 0,-4-14 0,3 6 0,-2-3 0,-1-1 0,3 0 0,-5 0 0,2 0 0,-4 1 0,4-1 0,1 1 0,3-1 0,0 0 0,0 0 0,-4 0 0,3 0 0,-2 4 0,3-6 0,0 9 0,0-5 0,0 0 0,0 1 0,0-6 0,0 3 0,0 3 0,0-2 0,0 3 0,7 1 0,2 4 0,4 6 0,-1-8 0,-1 4 0,-2-9 0,2 0 0,-3 5 0,0-9 0,-1 3 0,-3 1 0,0-5 0,2 6 0,0-3 0,4 0 0,-5 0 0,4-4 0,-4 6 0,6-8 0,-4 8 0,-3 2 0,2 2 0,-5-1 0,6-2 0,-2-6 0,-1 3 0,2 0 0,-1 0 0,2 0 0,4 0 0,-3-3 0,6-2 0,-2 1 0,-1-3 0,4 3 0,0 1 0,-2-7 0,5 8 0,-6-8 0,0 3 0,6 2 0,-4-8 0,9 12 0,-2-8 0,-4 5 0,1-3 0,-10-4 0,10 3 0,-6-3 0,7 4 0,-4-4 0,-1 3 0,1-4 0,-1 5 0,1-1 0,1 1 0,3 0 0,-5-3 0,4 2 0,-6-7 0,3 4 0,3-4 0,2 0 0,0 0 0,-1 0 0,-6 0 0,4 0 0,-1 0 0,12 0 0,-3 3 0,3 2 0,-8 3 0,-4-3 0,2 1 0,3-5 0,13 7 0,-2-7 0,11 3 0,-16-1 0,-1-2 0,-8 2 0,-6-3 0,3 4 0,4-4 0,1 7 0,8-6 0,-10 6 0,4-6 0,-10 3 0,3-4 0,8 0 0,-5 0 0,9 0 0,-10 0 0,2 0 0,-4 0 0,1 0 0,12 0 0,9 0 0,8 0 0,-8 0 0,-9 0 0,-12 0 0,-4 0 0,6-10 0,-1 0 0,11-9 0,-3 3 0,3 0 0,-3 0 0,3-4 0,-6 6 0,5-5 0,-10 7 0,2 3 0,-11-1 0,5 3 0,-8-9 0,9-3 0,-1-6 0,2 5 0,1-3 0,-4 7 0,-1 0 0,0 2 0,1-6 0,4-1 0,-4-7 0,0 11 0,-5-5 0,5 5 0,-3-12 0,3 3 0,0-7 0,1 2 0,4 2 0,-1 5 0,-8 8 0,6 2 0,-9 2 0,6-3 0,-3-4 0,-4 2 0,3-6 0,-3 2 0,4-12 0,-3-7 0,3 2 0,-3-9 0,0 5 0,3-3 0,-7-4 0,2 17 0,-3-14 0,0 13 0,4-21 0,-3 9 0,7 8 0,-3 1 0,0 14 0,2-6 0,-3 7 0,3 2 0,-3 8 0,3-4 0,-6 1 0,2-2 0,-3-2 0,0 3 0,0-4 0,0-9 0,0 2 0,0-5 0,-7 6 0,-2 1 0,-10 0 0,2 0 0,1 7 0,5-5 0,0 9 0,6-6 0,-2 0 0,7 6 0,-3-5 0,2 3 0,-5 3 0,-1-5 0,-4 9 0,-4-3 0,1 4 0,2 0 0,-5-4 0,8 3 0,-9-3 0,13-3 0,-5 2 0,45 26 0,-22 1 0,36 25 0,-32-11 0,3-5 0,-4 1 0,4 10 0,-7 1 0,7 11 0,-2 9 0,1 2 0,3 11 0,2 16 0,-8-13 0,2 3 0,-9-26 0,0-15 0,-1-9 0,0-6 0,-1-4 0,1 0 0,-4 0 0,-1 0 0,1 0 0,-4 2 0,0-1 0,-1 5 0,-2-5 0,0-1 0,2 2 0,-3-2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27.210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27.788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0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28.315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0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28.714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29.082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0:10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1868 97 24575,'-16'-8'0,"-3"0"0,10 0 0,-2 1 0,3 2 0,0-5 0,-3 8 0,2-6 0,-3 8 0,1-3 0,2 2 0,-2-3 0,3-3 0,-4 5 0,3-6 0,-2 8 0,-1 0 0,3 0 0,-2 0 0,-1-3 0,4 2 0,-4-3 0,1 4 0,2 0 0,-3 0 0,5 0 0,-1 0 0,1 0 0,-5 0 0,4-3 0,-4 2 0,4-3 0,1 4 0,-1 0 0,1 0 0,-1 0 0,1 0 0,-5 0 0,4 0 0,-4 0 0,0 0 0,4 0 0,-4 0 0,5 0 0,-1 0 0,-3 0 0,2 0 0,-3 0 0,5 0 0,-1 0 0,1 0 0,-5 0 0,4 0 0,-4 0 0,0 0 0,4 0 0,-4 0 0,5 0 0,-1 0 0,-7 0 0,6 0 0,-6 0 0,8 0 0,-1 0 0,0 0 0,1 0 0,-1 0 0,1 0 0,-1 0 0,1 0 0,-1 0 0,-3 0 0,2 0 0,-7 0 0,8 0 0,-8 0 0,8 0 0,-8 0 0,7 0 0,-2 0 0,3 0 0,1 0 0,-1 0 0,1 0 0,-1 0 0,1 0 0,-1 0 0,1 0 0,-1 0 0,1 0 0,0 0 0,-1 0 0,1 0 0,-1 0 0,1 0 0,-1 0 0,1 0 0,-1 0 0,1 0 0,-1 0 0,1 0 0,0 0 0,0 4 0,-5 0 0,4 4 0,-8-4 0,8 3 0,-8-3 0,3 4 0,1 0 0,-4 1 0,7-2 0,-2 1 0,3 0 0,1-1 0,-5 1 0,4 0 0,-4 0 0,4-1 0,-3 1 0,2 0 0,-2 0 0,-1-1 0,7 1 0,-10-3 0,13 1 0,-9-2 0,7 1 0,-3 1 0,-1-2 0,1 0 0,3 3 0,-3-3 0,3 4 0,-4-4 0,1 3 0,-1-3 0,1 3 0,-1-3 0,4 3 0,-3-3 0,3 1 0,0 1 0,-3-2 0,7 4 0,-7-4 0,6 3 0,-6-3 0,3 4 0,-3-1 0,-1 1 0,0 3 0,1-2 0,-1 2 0,0 1 0,0-3 0,4 2 0,-3-3 0,6-1 0,-5-3 0,5 3 0,-2-3 0,-1 3 0,0 1 0,0-1 0,-3 1 0,6-1 0,-2 1 0,0-1 0,2 1 0,-3-1 0,1 1 0,2-1 0,-5 1 0,1-1 0,1 1 0,-3 4 0,3-4 0,-1 4 0,-1-5 0,5 1 0,-6-1 0,6 1 0,-2-1 0,0 1 0,2-1 0,-6 1 0,3 3 0,-4 2 0,-1 4 0,1-1 0,0 1 0,-1 0 0,-3 0 0,7-5 0,-7 4 0,8-8 0,0 4 0,-3-4 0,3-1 0,0 1 0,-3-1 0,6 5 0,-6-4 0,3 8 0,-1-8 0,-2 8 0,6-7 0,-3 2 0,4-3 0,0-1 0,0 1 0,0-1 0,0 1 0,0-1 0,0 1 0,-3 4 0,2-4 0,-7 8 0,7 1 0,-6 1 0,2 11 0,-3-10 0,0 5 0,-1-8 0,1 1 0,3-4 0,-2 2 0,6-6 0,-6 3 0,6-5 0,-6 1 0,7-1 0,-4 1 0,4-1 0,0 1 0,0-1 0,0 1 0,0 2 0,0-2 0,0 6 0,-3-1 0,2 0 0,-7 2 0,7-6 0,-2 2 0,-1-3 0,3 0 0,-2 3 0,3-2 0,-4 6 0,3-6 0,-6 7 0,6-4 0,-6 1 0,2 2 0,1-6 0,-3 3 0,6-5 0,-5 1 0,5-1 0,-3 5 0,1-4 0,2 4 0,-6 0 0,6-4 0,-6 4 0,6-5 0,-2 1 0,3-1 0,0 1 0,-3-1 0,2 1 0,-3 0 0,4-1 0,0 4 0,0-3 0,0 3 0,0-3 0,0-1 0,0 1 0,0-1 0,0 1 0,0-1 0,0 1 0,0-1 0,0 1 0,0-1 0,0 1 0,0-1 0,0 1 0,0-1 0,0 1 0,0-1 0,0 0 0,0 1 0,0 0 0,0-1 0,0 0 0,0 1 0,0-1 0,0 1 0,0-1 0,0 1 0,0-1 0,0 0 0,0 1 0,0-1 0,0 0 0,0 1 0,0 0 0,0-1 0,0 1 0,-3-1 0,2 1 0,-2-1 0,3 1 0,0-1 0,0 1 0,0-1 0,0 1 0,0-1 0,0 1 0,0-1 0,0 1 0,0-1 0,-3 1 0,2 0 0,-3-1 0,4 1 0,0-1 0,0 1 0,0-1 0,0 1 0,0-1 0,0 0 0,0 1 0,0 4 0,0 0 0,0 5 0,-3-1 0,2 1 0,-3-4 0,4 2 0,0-6 0,0 3 0,0-5 0,0 1 0,0-1 0,0 1 0,0-1 0,0 1 0,0-1 0,0 1 0,0-1 0,0 1 0,-3-1 0,2 1 0,-2-1 0,3 1 0,0-1 0,0 0 0,0 0 0,0 0 0,0 1 0,0-1 0,0 5 0,0-4 0,0 4 0,0-4 0,0 3 0,0-2 0,0 2 0,0-3 0,0 3 0,0-2 0,0 7 0,0-8 0,0 8 0,0-8 0,0 4 0,0-4 0,0-1 0,0 1 0,0-1 0,0 1 0,0-1 0,0 1 0,3-1 0,-2 1 0,2-1 0,0 1 0,-2-1 0,6 1 0,-6-1 0,6 1 0,-7 0 0,7-1 0,-3 1 0,0-1 0,3 1 0,-3-1 0,0 5 0,3-4 0,-3 4 0,4 0 0,-3-4 0,2 4 0,-3-1 0,0-3 0,3-1 0,-7 0 0,7-3 0,-3 4 0,0-1 0,3 1 0,-6-1 0,2 0 0,0-2 0,1-2 0,3 0 0,-3 1 0,3 3 0,-3-3 0,0 3 0,3-3 0,-6 4 0,5-4 0,-5 3 0,6-6 0,-7 5 0,4-2 0,-1 3 0,1 0 0,4 1 0,-1-1 0,-3 1 0,3-1 0,-3 1 0,0-1 0,3 1 0,-3-1 0,0 0 0,2-3 0,-5 3 0,6-6 0,-6 6 0,5-7 0,-5 7 0,6-3 0,-6 3 0,5-3 0,-2 3 0,3-7 0,-3 7 0,3-3 0,-3 0 0,4 3 0,-1-3 0,1 4 0,-1-1 0,-2 1 0,1-1 0,-2 0 0,0 1 0,-1-2 0,-3 2 0,4-5 0,-3 4 0,5-6 0,-5 5 0,6-5 0,-3 5 0,0-2 0,2 0 0,-5 2 0,6-5 0,-4 2 0,5-3 0,-1 0 0,-3 3 0,2-2 0,-5 5 0,5-5 0,-2 3 0,4-4 0,-1 3 0,1-2 0,-1 2 0,1 1 0,-1 0 0,1 0 0,-1 2 0,1-5 0,-1 2 0,1 1 0,-1-3 0,1 5 0,-1-5 0,1 6 0,-1-6 0,1 5 0,-1-5 0,-3 6 0,3-6 0,-3 5 0,4-1 0,-1-1 0,1 2 0,-1-2 0,0 0 0,1 3 0,0-6 0,-1 6 0,0-6 0,1 5 0,-1-5 0,-3 6 0,3-6 0,-6 5 0,6-5 0,-3 6 0,3-7 0,1 4 0,-4-1 0,2-2 0,-1 2 0,2-3 0,-3 3 0,3-2 0,-3 6 0,3-6 0,1 5 0,-1-5 0,-3 6 0,3-6 0,-3 2 0,0 0 0,3-2 0,-7 6 0,7-7 0,-3 4 0,0-1 0,3-2 0,-3 2 0,3 0 0,1-2 0,-1 5 0,1-5 0,-1 6 0,0-6 0,1 2 0,-1 0 0,1-2 0,-1 2 0,1-3 0,-1 4 0,1-3 0,-1 2 0,1 0 0,-1-2 0,1 3 0,-4-1 0,3-2 0,-3 2 0,4-3 0,-1 0 0,1 3 0,-1-2 0,1 3 0,-1-4 0,1 0 0,-1 3 0,1-2 0,-1 5 0,1-5 0,-1 6 0,0-6 0,-2 5 0,1-5 0,-2 6 0,4-6 0,-1 2 0,1 0 0,-1-2 0,1 3 0,-1-1 0,0-2 0,1 2 0,-1-3 0,1 0 0,0 3 0,-1-2 0,1 3 0,3-1 0,-2-2 0,6 3 0,-6-4 0,7 4 0,-4-3 0,1 6 0,3-6 0,-8 2 0,8 1 0,-8-3 0,4 2 0,0-3 0,-4 4 0,4-4 0,-1 4 0,-2-4 0,7 0 0,-8 3 0,8-2 0,-8 6 0,4-6 0,0 2 0,-4 0 0,8-2 0,0 6 0,-3-6 0,6 3 0,-10-1 0,2-2 0,-3 2 0,-1-3 0,1 4 0,-1-4 0,1 4 0,0-4 0,-1 3 0,1-2 0,-1 2 0,1-3 0,-1 0 0,1 0 0,-1 0 0,1 4 0,-1-4 0,1 4 0,-1-4 0,0 0 0,1 0 0,-1 0 0,1 0 0,3 0 0,-2 0 0,7 0 0,-4 0 0,1 0 0,2 0 0,-2 0 0,0 0 0,2 0 0,-6 0 0,7 0 0,-4 0 0,1 0 0,3 0 0,-4 0 0,1 0 0,2 0 0,-6 0 0,7 0 0,-8 0 0,8 0 0,-8 0 0,8 0 0,-7 0 0,2 0 0,-3 0 0,3 0 0,-2 0 0,7-4 0,-8 3 0,8-3 0,-8 1 0,8 2 0,-7-5 0,2 5 0,1-6 0,-4 6 0,4-3 0,-4 4 0,-1-3 0,1 2 0,-1-2 0,1 3 0,-4-4 0,3 3 0,-3-2 0,3 0 0,1 2 0,-1-3 0,1 4 0,-1 0 0,-2-3 0,1 2 0,-2-2 0,4 0 0,0 2 0,-1-3 0,1 1 0,-1 2 0,1-2 0,-1 0 0,1 2 0,-1-3 0,1 4 0,-1-3 0,0-1 0,4-3 0,7-6 0,0 4 0,3-4 0,1 4 0,-5 1 0,5-5 0,-5 4 0,-1-3 0,1 4 0,4-5 0,-3 3 0,4-2 0,-6 3 0,-3 1 0,3 0 0,-8 4 0,8-3 0,-8 2 0,4 1 0,-5-3 0,1 6 0,-1-2 0,1 0 0,-1 2 0,0-5 0,1 5 0,-1-6 0,1 3 0,-1 0 0,1-3 0,-1 6 0,1-2 0,0 0 0,-1 2 0,0-6 0,1 7 0,-1-7 0,1 3 0,-1 0 0,1 0 0,-1 1 0,1 2 0,-4-6 0,3 7 0,-3-4 0,3 1 0,0 2 0,1-5 0,-1 2 0,1-4 0,-1 1 0,1 2 0,-1-1 0,1 5 0,-4-6 0,2 6 0,-2-5 0,4 2 0,-1-4 0,1 1 0,-1-1 0,1 4 0,-1-3 0,1 3 0,-1-3 0,1 3 0,-4-3 0,2 7 0,-5-7 0,5 3 0,-2 0 0,4-3 0,-1 3 0,-2-4 0,1 1 0,-2-1 0,4 1 0,-1-1 0,1 1 0,0 2 0,-4-1 0,2 5 0,-5-6 0,3 4 0,-1-5 0,5-3 0,1-1 0,7-1 0,-7-3 0,7 3 0,-7-4 0,3 5 0,-4 0 0,-1 4 0,1 1 0,-4-1 0,3 1 0,-6-1 0,5 1 0,-1-5 0,-1 4 0,3-4 0,-3 4 0,0 1 0,3-1 0,-6 1 0,2-1 0,-3 1 0,4 3 0,0-3 0,3-1 0,1 0 0,-4-8 0,3 8 0,-3-4 0,0 0 0,3 7 0,-6-5 0,5 5 0,-5-2 0,6 0 0,-6-1 0,6-3 0,-3 3 0,4-8 0,-4 7 0,3-2 0,-6-1 0,6 4 0,-6-4 0,2 4 0,-3 1 0,4-5 0,-3 4 0,2-8 0,-3 8 0,4-8 0,-3 4 0,3-5 0,-4 4 0,4-2 0,-4 6 0,4-3 0,-4 5 0,0-1 0,4-3 0,-3 2 0,2-2 0,-3 3 0,0-4 0,4 4 0,-3-8 0,2 8 0,-3-8 0,3 7 0,-2-2 0,3 3 0,-4-3 0,0 2 0,0-2 0,0 3 0,0-4 0,0 4 0,3-8 0,-2 8 0,3-4 0,-4 5 0,0-1 0,0 0 0,0 1 0,0-1 0,0 1 0,0-1 0,0 1 0,0-1 0,0 1 0,0-1 0,0 1 0,0-1 0,0 1 0,0 0 0,0-1 0,0 1 0,0-4 0,0 2 0,0-1 0,0-2 0,0 3 0,0-2 0,0 3 0,0-3 0,0 2 0,0-2 0,0 3 0,0 1 0,0-1 0,0 1 0,0 0 0,0-1 0,0 1 0,0-1 0,0 1 0,0 0 0,0-1 0,0 1 0,0 0 0,0-4 0,0-1 0,0-5 0,0 4 0,0 2 0,0 3 0,0-4 0,0 4 0,0-4 0,0 1 0,0 2 0,0-7 0,0 8 0,0-4 0,0 1 0,0-2 0,0 0 0,0 2 0,0 3 0,0 1 0,0-1 0,0 1 0,0-1 0,0 1 0,0-1 0,0 1 0,0-1 0,-3 1 0,2-12 0,-3 8 0,4-12 0,-3 15 0,2-8 0,-6 7 0,7-2 0,-4 3 0,1 1 0,2-1 0,-2 1 0,3 0 0,0-1 0,0 1 0,-3-1 0,2 1 0,-6-1 0,6-3 0,-2 2 0,0-2 0,2 3 0,-2 1 0,-1-1 0,3 1 0,-2-1 0,0 1 0,2-1 0,-3-4 0,1 7 0,2-6 0,-2 7 0,0-3 0,2-1 0,-3 1 0,1-1 0,-1 1 0,0 0 0,-3-1 0,7 1 0,-7 0 0,6-1 0,-6 1 0,6-1 0,-5 4 0,5-3 0,-6 3 0,6-3 0,-5 2 0,5-4 0,-9 4 0,4-9 0,-6 5 0,0-7 0,4 3 0,-4-3 0,4 3 0,3 2 0,-2-1 0,3 3 0,-1-2 0,-2 3 0,3 1 0,0-1 0,-3 1 0,7-1 0,-7 1 0,6-1 0,-2 0 0,-1 1 0,3-1 0,-2 1 0,0-1 0,2 1 0,-6-1 0,7 1 0,-4 0 0,1-1 0,2 1 0,-5-1 0,5 0 0,-6 1 0,6-1 0,-6 4 0,7-2 0,-4 1 0,1-2 0,2-1 0,-6 1 0,7 0 0,-7 2 0,6-1 0,-2 2 0,-1-4 0,0 1 0,0-1 0,-2 1 0,2 0 0,0 0 0,-3 3 0,6-3 0,-5 6 0,5-5 0,-5 2 0,5-4 0,-6 4 0,6-2 0,-5 5 0,5-6 0,-6 6 0,6-5 0,-5 2 0,2-4 0,-4 1 0,4 0 0,-2 3 0,5-3 0,-6 7 0,6-7 0,-5 6 0,5-6 0,-6 7 0,6-7 0,-5 6 0,2-5 0,0 1 0,-3 1 0,6-2 0,-5 2 0,5-4 0,-6 4 0,6-3 0,-6 6 0,3-5 0,0 1 0,-3 1 0,3-2 0,-3 2 0,-1-4 0,1 1 0,0 3 0,-1-3 0,4 3 0,-3 0 0,3-3 0,0 3 0,-3 0 0,6-3 0,-5 3 0,2-4 0,-4 4 0,1-3 0,2 3 0,-1-3 0,1 3 0,-2-3 0,-1 3 0,1-4 0,0 1 0,-1 3 0,1-3 0,-1 3 0,1 0 0,-1-3 0,1 3 0,0 0 0,3-2 0,-3 2 0,3-1 0,-4-1 0,1 5 0,2-6 0,-1 6 0,2-5 0,-4 2 0,1-1 0,3-1 0,-3 5 0,6-6 0,-6 7 0,7-7 0,-7 6 0,3-6 0,-4 3 0,1 0 0,3-2 0,-3 1 0,3 1 0,-4-2 0,1 5 0,-1-6 0,1 6 0,-1-6 0,1 3 0,-1-3 0,1 3 0,3-3 0,-2 6 0,1-5 0,-2 5 0,3-6 0,-3 6 0,3-5 0,-4 2 0,1 0 0,0-3 0,-1 3 0,1 0 0,0 1 0,3-1 0,-3 4 0,3-4 0,-3 1 0,-1 2 0,1-2 0,-1 3 0,4-4 0,-2 3 0,2-2 0,-3 3 0,3-3 0,-3 2 0,4-2 0,-4 3 0,-1 0 0,1 0 0,3-3 0,-7 2 0,6-6 0,-7 6 0,5-5 0,0 5 0,-1-6 0,1 7 0,-1-4 0,4 1 0,-2 2 0,2-2 0,-3 3 0,0 0 0,-4-3 0,3 2 0,-3-3 0,3 1 0,1 2 0,-1-2 0,1 0 0,-1 2 0,1-6 0,-1 6 0,1-2 0,0 3 0,-1 0 0,4-3 0,-3 2 0,3-3 0,-3 1 0,0 2 0,0-2 0,0 3 0,0 0 0,0-3 0,0 2 0,-1-2 0,1 3 0,-1-4 0,1 4 0,-1-4 0,1 4 0,-1 0 0,1-3 0,0 2 0,0-2 0,0 3 0,0 0 0,-1 0 0,1 0 0,0 0 0,-1 0 0,1 0 0,0 0 0,-1 0 0,1 0 0,0 0 0,0 0 0,0 0 0,0 0 0,0 0 0,0 0 0,3 0 0,1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29.480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29.922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30.529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31.001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37.061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0.930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1.530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2.009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2.729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3.418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1:01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2591 16 24575,'-15'0'0,"-2"0"0,-1 0 0,4 0 0,-11 0 0,11 0 0,-12 0 0,8 0 0,1 0 0,1 0 0,3 0 0,1-4 0,0 4 0,1-4 0,2 4 0,-3 0 0,5-3 0,-5 2 0,4-2 0,-8 3 0,8 0 0,-4 0 0,0 0 0,0 0 0,-1 0 0,-2 0 0,6 0 0,-7 0 0,8 0 0,-8 0 0,8 0 0,-4 0 0,4 0 0,1 0 0,-1 0 0,1 0 0,-1 0 0,-3 0 0,2 0 0,-2 0 0,-1 0 0,3 0 0,-2 0 0,-1 0 0,4 0 0,-8 0 0,7 0 0,-6 0 0,6 0 0,-2 0 0,-1 0 0,3 0 0,-2 0 0,-1 0 0,4 0 0,-8 0 0,8 0 0,-8 0 0,3 0 0,-3 0 0,-6 0 0,-3 0 0,6 0 0,-4 0 0,10 0 0,1 0 0,0 0 0,0 0 0,4 0 0,-4 0 0,5 0 0,-1 0 0,-3 0 0,2 0 0,-3 0 0,5 0 0,-1 0 0,1 0 0,0 0 0,-1 0 0,1 0 0,-1 0 0,0 0 0,1 0 0,-1 0 0,1 0 0,-1 0 0,-3 0 0,2 0 0,-6 0 0,6 0 0,-7 3 0,8-2 0,-4 6 0,1-2 0,2 3 0,-3-4 0,5-1 0,-1 1 0,-3-3 0,6 5 0,-6-5 0,7 6 0,-4-6 0,1 5 0,-1-1 0,0-1 0,1 3 0,-1-7 0,-3 10 0,3-8 0,-3 8 0,4-6 0,-5 4 0,4-4 0,-4 3 0,5-3 0,-1 0 0,1 3 0,-1-3 0,1 1 0,3 1 0,-3-5 0,3 5 0,-3-2 0,0 4 0,-1-4 0,1 2 0,-1-2 0,-3 4 0,2 0 0,-3 0 0,5-4 0,-1 3 0,1-3 0,-1 0 0,4 3 0,-3-6 0,3 5 0,-3-2 0,0 0 0,0 2 0,-1-2 0,1 0 0,3 3 0,-3-3 0,3 0 0,-3 3 0,-1-3 0,1 3 0,-1-3 0,1 3 0,-1-3 0,1 4 0,-1-1 0,1-3 0,3 3 0,-3-3 0,3 1 0,0 1 0,-3-5 0,6 6 0,-5-3 0,2 3 0,-4 1 0,1-1 0,-1 1 0,-4 0 0,4-1 0,-4 1 0,5 0 0,-1-1 0,1 1 0,-1-1 0,1 1 0,-1-1 0,-3 1 0,5 0 0,-4 0 0,5-1 0,-2 1 0,0-1 0,0 0 0,-1 0 0,1 1 0,-1-1 0,1 1 0,-1-1 0,-3 1 0,2 0 0,-3 4 0,1-3 0,2 2 0,-3-3 0,8 0 0,-3-1 0,3-3 0,0 3 0,-3-3 0,7 3 0,-7 0 0,3 1 0,-4-1 0,1 1 0,-1-1 0,1 1 0,-1-1 0,4 5 0,-3-4 0,3 4 0,-3-5 0,3 1 0,-3 0 0,3-1 0,-1 1 0,-1-1 0,1 5 0,-2-4 0,-1 4 0,4-5 0,-3 1 0,6 0 0,-6-1 0,6 1 0,-5-1 0,1 5 0,1-4 0,-3 8 0,2-3 0,-3 3 0,0-3 0,-1 2 0,1-2 0,4 0 0,-3-2 0,3-3 0,-1-1 0,2 1 0,0-1 0,2 1 0,-6-1 0,3 1 0,0-1 0,-3 1 0,3-1 0,0 1 0,-3-1 0,6 1 0,-5-4 0,5 3 0,-3-3 0,1 3 0,2 1 0,-5-1 0,5 1 0,-6-1 0,3 1 0,-4 3 0,4-2 0,-4 7 0,4-8 0,-1 8 0,-1-8 0,5 4 0,-2-5 0,-1 1 0,3 0 0,-2-1 0,0 1 0,2 3 0,-2 2 0,-1 4 0,-1-1 0,-3 1 0,0-1 0,-1 1 0,5-1 0,-4 4 0,7-6 0,-6 1 0,7-8 0,-4 1 0,4-1 0,0 5 0,-3-3 0,2 2 0,-2 1 0,-1 0 0,3 5 0,-3 0 0,1-1 0,2 1 0,-7 0 0,7-5 0,-2 4 0,3-7 0,-4 2 0,3-3 0,-2-1 0,3 1 0,0-1 0,0 1 0,0-1 0,0 1 0,0 0 0,0 3 0,-3-2 0,2 6 0,-2-6 0,3 7 0,0-8 0,-4 4 0,3-5 0,-2 1 0,3-1 0,0 1 0,0-1 0,0 1 0,-3-1 0,2 1 0,-2-1 0,3 1 0,-4-1 0,3 1 0,-2-1 0,3 1 0,-3-1 0,2 0 0,-2 1 0,-1-1 0,3 5 0,-5-3 0,5 2 0,-3-3 0,1-1 0,2 1 0,-2-1 0,3 1 0,0-1 0,-3 1 0,2-1 0,-6 1 0,6-1 0,-5 1 0,5 4 0,-6-4 0,6 8 0,-5-8 0,5 4 0,-3-4 0,1-1 0,2 0 0,-2 0 0,3 0 0,0 0 0,0 1 0,0-1 0,0 1 0,0-1 0,0 1 0,0 2 0,0 2 0,0 3 0,0 1 0,0-3 0,0 3 0,0-8 0,0 4 0,-7-4 0,5-1 0,-5 1 0,7 4 0,0-4 0,-4 8 0,0-8 0,-5 8 0,1-3 0,0 3 0,0-3 0,0-1 0,4-5 0,-3 1 0,6-1 0,-2 1 0,0-1 0,2 0 0,-2 1 0,3-1 0,0 5 0,-3-4 0,2 8 0,-2-8 0,-1 8 0,3-7 0,-3 2 0,4-3 0,0-1 0,-3 1 0,2-1 0,-2 1 0,3-1 0,0 1 0,0-1 0,-4 1 0,4-1 0,-4 1 0,4-1 0,0 1 0,0-1 0,0 1 0,0-1 0,0 1 0,0-1 0,0 1 0,0-1 0,-3 1 0,2-1 0,-2 1 0,3-1 0,0 1 0,0 4 0,0-4 0,0 8 0,0-8 0,0 8 0,0-3 0,0-1 0,-4 4 0,3-7 0,-3 6 0,4-6 0,0 2 0,0 1 0,0 1 0,0-1 0,0 4 0,0-4 0,0 1 0,0 3 0,0-4 0,0 5 0,0 0 0,0-5 0,0 4 0,0-8 0,0 8 0,0-7 0,0 2 0,0-3 0,0-1 0,0 5 0,0-4 0,0 4 0,0-4 0,0 3 0,0-2 0,0 6 0,0-6 0,0 7 0,0-8 0,0 4 0,0-1 0,0-2 0,0 3 0,0-5 0,0 1 0,0 3 0,0-2 0,0 2 0,0-3 0,0 3 0,0 2 0,0 0 0,0-2 0,0-3 0,0 3 0,0-2 0,0 3 0,0-5 0,4 1 0,-4-1 0,4 1 0,-1-1 0,-2 1 0,2-1 0,1 1 0,-3-1 0,5 1 0,-5 4 0,6 0 0,-6 1 0,6 2 0,2 5 0,-4-5 0,6 8 0,-10-14 0,7 6 0,-7-6 0,6 2 0,-6-3 0,2-1 0,0 1 0,1-1 0,1 1 0,1-1 0,-5 0 0,6 1 0,-7-1 0,7 1 0,-6 0 0,6-1 0,-7 1 0,7-1 0,-3 1 0,4-1 0,-1 1 0,1-1 0,0 1 0,-1-1 0,1 1 0,-1-1 0,5 1 0,-3 4 0,2-3 0,-3 3 0,0-5 0,-1 1 0,1-1 0,-4 0 0,2-2 0,-5 1 0,5-2 0,-2 3 0,0 0 0,3 0 0,-3 1 0,0 0 0,3-1 0,-3 1 0,0-1 0,3 1 0,-3-1 0,3 0 0,0 0 0,-3 1 0,3-1 0,-6 1 0,5-1 0,-1 1 0,-1-1 0,3 1 0,-7-1 0,7 1 0,-6-1 0,2 1 0,1 0 0,-4-1 0,7 0 0,-6 1 0,5-1 0,-5 1 0,6-4 0,-6 3 0,5-3 0,-2 3 0,1 1 0,1-1 0,-2 0 0,0 1 0,3-4 0,-6 2 0,5-5 0,-5 6 0,6-3 0,-3 0 0,4 3 0,-4-3 0,2 0 0,-1 3 0,2-3 0,1 4 0,-1-4 0,-3 3 0,3-3 0,-3 0 0,4 3 0,-1-7 0,-2 7 0,1-6 0,-2 2 0,4 1 0,-1 0 0,1 0 0,-4 2 0,3-5 0,-3 6 0,0-3 0,3 0 0,-3 3 0,3-6 0,1 5 0,-1-1 0,1 2 0,-1-3 0,1 3 0,0-3 0,-1 0 0,1 3 0,-1-6 0,1 2 0,-1 1 0,1 0 0,-1 0 0,1 3 0,3-6 0,-2 5 0,3-1 0,-1-1 0,-2 2 0,2-1 0,1 2 0,-4 1 0,4-3 0,-4 1 0,-1-1 0,5 2 0,-4 1 0,8 0 0,-3 0 0,3 1 0,1-5 0,0 4 0,-1-4 0,-3 4 0,3 1 0,-8-2 0,4-2 0,-5 1 0,1-5 0,-1 6 0,1-6 0,-1 5 0,1-5 0,0 3 0,-1-1 0,1-2 0,2 2 0,3-3 0,-1 4 0,-1-4 0,-3 4 0,-1-4 0,1 3 0,0-2 0,-1 6 0,1-7 0,-1 4 0,1-1 0,-1-2 0,1 2 0,-1-3 0,0 0 0,0 0 0,4 0 0,2 0 0,-1 4 0,4 0 0,-3 4 0,-1-3 0,0 2 0,0-3 0,-4 1 0,4-2 0,-5 1 0,5-3 0,-4 2 0,4 0 0,-4-2 0,-1 3 0,1-1 0,-1-2 0,5 2 0,-4 0 0,4-2 0,-5 6 0,1-6 0,-1 5 0,1-5 0,0 3 0,-1-1 0,1-2 0,-4 6 0,2-7 0,-1 7 0,2-6 0,1 6 0,-1-7 0,1 4 0,-1-1 0,1-2 0,-1 6 0,1-7 0,-1 7 0,1-6 0,-4 5 0,2-2 0,-1 1 0,2 1 0,1-5 0,-1 6 0,0-7 0,-3 7 0,3-6 0,-4 2 0,5-3 0,-1 3 0,0-2 0,1 2 0,4 1 0,-4-3 0,8 6 0,-8-6 0,4 6 0,-1-6 0,-2 2 0,3 1 0,-5 0 0,1 0 0,3-1 0,2 1 0,-1 0 0,4 1 0,-7-2 0,2 1 0,-3-4 0,3 4 0,-2-4 0,3 3 0,-1-2 0,-2 2 0,6-3 0,-6 0 0,7 4 0,-4-3 0,1 3 0,2-4 0,-6 0 0,3 0 0,-5 0 0,1 0 0,-1 0 0,1 0 0,-1 0 0,0 0 0,0 0 0,1 0 0,-1 0 0,1 0 0,-1 0 0,1 0 0,-1 0 0,1 0 0,-1 0 0,0 0 0,1 0 0,-1 0 0,5 0 0,0 0 0,1 0 0,3 0 0,-8 0 0,4 0 0,-5 0 0,1 0 0,-1 0 0,0 0 0,0 0 0,1 0 0,-1 0 0,1 0 0,-1 0 0,0 0 0,0 0 0,1 0 0,-1 0 0,5 3 0,0 5 0,0-3 0,-1 2 0,-3-4 0,-1-2 0,1 3 0,-1-1 0,1-2 0,-1 2 0,1 0 0,-1-2 0,-3 6 0,3-6 0,-3 2 0,3-3 0,0 0 0,-3 3 0,2-3 0,-2 4 0,4-4 0,-1 0 0,0 0 0,1 0 0,-1 0 0,1 0 0,0 0 0,3 0 0,-2 0 0,6 0 0,-2 0 0,0 0 0,2 0 0,-2 0 0,4 0 0,-5 0 0,4 0 0,-8 0 0,8 0 0,-7 0 0,6 0 0,-6 0 0,2 0 0,-3 0 0,-1 0 0,1 0 0,-1 0 0,1 0 0,-1 0 0,5 0 0,-3 0 0,2 0 0,1-4 0,-4 3 0,4-3 0,-5 4 0,1-3 0,0 2 0,-1-2 0,1 3 0,-1 0 0,-3-3 0,2 2 0,-1-2 0,2-1 0,1 3 0,-1-5 0,5 5 0,0-6 0,5 6 0,-4-6 0,7 2 0,-10-3 0,10 3 0,-7-2 0,4 3 0,-1-1 0,1-2 0,-4 2 0,2-3 0,-2 4 0,4-4 0,-1 4 0,1-1 0,0-2 0,-1 2 0,1-3 0,-4 3 0,2-2 0,-2 6 0,-1-6 0,0 3 0,0-1 0,-4 2 0,4 0 0,-1-2 0,-2 1 0,3-3 0,-1 6 0,-2-6 0,2 7 0,-3-7 0,-1 6 0,5-6 0,-4 6 0,8-6 0,0 2 0,-2-3 0,1 1 0,-4 3 0,-2-3 0,2 6 0,-3-6 0,3 7 0,-2-7 0,3 6 0,-5-2 0,1-1 0,-1 4 0,0-4 0,-2 1 0,1 2 0,-2-5 0,3 5 0,1-2 0,-1 0 0,1-2 0,-1 1 0,1-3 0,-1 7 0,5-7 0,-4 6 0,4-6 0,-5 6 0,1-6 0,0 6 0,3-6 0,-2 3 0,2-1 0,1-2 0,-4 3 0,4-4 0,-4 4 0,-1-3 0,1 6 0,-1-5 0,1 5 0,-1-6 0,1 6 0,-1-5 0,1 1 0,-1 1 0,1-2 0,3 1 0,-2 1 0,2-3 0,1 2 0,-3-2 0,2 2 0,-3-2 0,-1 7 0,1-7 0,3 6 0,-2-6 0,3 3 0,-5 0 0,1 1 0,-1-1 0,0 3 0,-2-5 0,1 5 0,-2-6 0,3 7 0,0-7 0,1 3 0,3-4 0,-2-4 0,7 7 0,-3-6 0,0 6 0,2-3 0,-6 1 0,3 2 0,-5-2 0,1 6 0,-1-5 0,1 5 0,-1-6 0,1 6 0,-1-5 0,1 5 0,-1-6 0,-2 3 0,1 0 0,-2-3 0,3 6 0,1-5 0,-1 2 0,1-4 0,-1 1 0,1-1 0,-1 1 0,1-1 0,-1 1 0,1-1 0,-1 4 0,1-3 0,-1 6 0,-3-5 0,3 5 0,-3-6 0,3 3 0,1-3 0,-1-1 0,1 1 0,-1-1 0,1 4 0,-4-2 0,2 1 0,-1 1 0,-1-3 0,2 7 0,-5-7 0,5 3 0,-2-4 0,4 1 0,-1-1 0,1 1 0,-1-1 0,1 1 0,-1-1 0,1 0 0,0 1 0,-1-1 0,1 1 0,-1 3 0,-3-3 0,3 3 0,-6-4 0,6 4 0,-7-2 0,7 5 0,-3-5 0,4 2 0,-1-4 0,1 1 0,-1-5 0,1 4 0,0-4 0,-1 5 0,1-1 0,0 4 0,-1-3 0,1 6 0,-4-5 0,2 5 0,-1-3 0,-1 1 0,2-1 0,-2 0 0,4-3 0,-1 3 0,1-4 0,-1 4 0,1-3 0,-4 3 0,3-3 0,-3 3 0,0-3 0,3 3 0,-6-4 0,5 4 0,-5-2 0,3 2 0,-1 0 0,-2-7 0,6 6 0,-3-4 0,0-1 0,3 5 0,-3-7 0,0 4 0,3 1 0,-3-1 0,0 1 0,2 0 0,-5-1 0,2 1 0,1 2 0,-3-1 0,5 1 0,-5-2 0,3-1 0,-1-3 0,-2 2 0,3-2 0,-4 3 0,3 1 0,-2-1 0,2-4 0,1 4 0,-3-8 0,2 8 0,-3-4 0,4 0 0,-3 0 0,6-1 0,-7-2 0,8 2 0,-8-4 0,8 1 0,-7 3 0,2-3 0,1 8 0,-3-4 0,2 5 0,-3-1 0,3 1 0,-2-1 0,3 1 0,-4-1 0,0-4 0,0 4 0,3-8 0,-2 8 0,3-8 0,-4 7 0,0-6 0,3 6 0,-2-2 0,2 3 0,-3 1 0,0-1 0,0 0 0,0 1 0,0 0 0,0-1 0,0 1 0,0-5 0,0 4 0,4-4 0,-3 4 0,2-3 0,-3 2 0,0-2 0,0 3 0,0 1 0,0-1 0,0 1 0,0-4 0,0 2 0,0-2 0,0 3 0,3 1 0,-2-1 0,3 0 0,-4 1 0,0-1 0,0 1 0,0-1 0,0 1 0,0-5 0,0 4 0,0-4 0,0 5 0,0-5 0,0 4 0,0-4 0,0 5 0,0-1 0,0 0 0,0 1 0,0-1 0,0 1 0,0-1 0,0-3 0,3 2 0,-2-2 0,2-1 0,-3 3 0,4-6 0,-3 6 0,2-6 0,1 6 0,-3-2 0,2-1 0,0 3 0,-2-2 0,2-1 0,-3 0 0,0 0 0,0 1 0,0 3 0,0 1 0,0-1 0,0 1 0,4 0 0,-3-1 0,2 0 0,-3 1 0,0 0 0,0-1 0,0 1 0,3 3 0,-2-3 0,3 3 0,-4-3 0,0-1 0,0 1 0,0-1 0,0 1 0,3-1 0,-2 1 0,2 0 0,0-1 0,-2 1 0,2-1 0,1 1 0,-4-1 0,4 1 0,-1-1 0,-2 1 0,2-1 0,1-3 0,-3 2 0,3-3 0,-4 5 0,0-1 0,0 1 0,0 0 0,0 0 0,0-1 0,0 1 0,0 0 0,0 0 0,0-1 0,0 1 0,0 0 0,0-1 0,0 1 0,0-1 0,0 1 0,0-1 0,-4 1 0,4-1 0,-4 1 0,1 0 0,2-1 0,-5 1 0,5-1 0,-2 1 0,-1 3 0,4-2 0,-4 2 0,4-4 0,0 1 0,0 0 0,0 0 0,0 0 0,0-1 0,-3-4 0,2 4 0,-3-8 0,1 8 0,2-4 0,-3 5 0,4-1 0,0 1 0,0-1 0,-3 0 0,2 1 0,-2 0 0,3-4 0,0 3 0,0-8 0,0 7 0,0-2 0,-4-1 0,3 4 0,-2-8 0,-1 7 0,3-6 0,-2 6 0,-1-7 0,3 8 0,-6-8 0,6 8 0,-6-4 0,6 0 0,-6 4 0,7-4 0,-7 5 0,6-1 0,-6-3 0,6 2 0,-6-2 0,6-1 0,-2 3 0,-1-2 0,4 3 0,-4 1 0,1-1 0,2 1 0,-6-1 0,7 1 0,-7-1 0,6 1 0,-5 0 0,5-1 0,-6 4 0,6-2 0,-5 2 0,2-4 0,-1 1 0,-1-1 0,5 1 0,-6-1 0,3 1 0,-3-1 0,3 1 0,-4-5 0,8 4 0,-8-8 0,4 7 0,-1-6 0,-1 6 0,5-7 0,-6 8 0,3-8 0,-1 8 0,-2-8 0,6 7 0,-7-6 0,4 6 0,0-2 0,-3-1 0,2 3 0,1-2 0,-3 3 0,6 1 0,-5-1 0,1 1 0,1-1 0,-3-3 0,3 2 0,-1-3 0,-2 1 0,3 2 0,-4-6 0,4 6 0,-4-3 0,8 5 0,-7-1 0,3 1 0,0 0 0,1-1 0,-1 4 0,3-3 0,-5 3 0,5-3 0,-6-1 0,3 1 0,0-1 0,1 1 0,-1 3 0,4-3 0,-7 3 0,3-4 0,0 1 0,-3 3 0,6-2 0,-5 1 0,2-2 0,0 0 0,-3 3 0,6-3 0,-5 3 0,5-4 0,-6 4 0,7-2 0,-7 2 0,6-4 0,-6 4 0,7-3 0,-7 3 0,6-4 0,-6 4 0,3-2 0,-3 1 0,3-2 0,-3 3 0,6-2 0,-5 5 0,5-6 0,-6 3 0,3-3 0,0-1 0,-2 1 0,5-1 0,-6 1 0,6 0 0,-5-1 0,2 1 0,0-1 0,-3 1 0,3-1 0,-4 1 0,1 0 0,3-1 0,-2 4 0,5-2 0,-6 1 0,6-2 0,-5-1 0,2 1 0,-4-1 0,4 1 0,-3 0 0,3-1 0,-3 1 0,-1-1 0,1 0 0,-1 1 0,0-1 0,1 1 0,-1-5 0,-4 3 0,3-2 0,-2 3 0,3 0 0,1 1 0,-1-1 0,1 1 0,-5 2 0,4-1 0,-4 2 0,4-1 0,1-1 0,-5 5 0,7-6 0,-5 6 0,5-2 0,-2 3 0,3-3 0,-3 2 0,6-6 0,-6 6 0,7-5 0,-7 5 0,6-5 0,-5 5 0,5-5 0,-6 6 0,6-7 0,-5 3 0,2-4 0,-4 1 0,0-1 0,1 4 0,-1-3 0,4 3 0,-2 0 0,2-2 0,-4 5 0,1-2 0,3-1 0,-2 3 0,2-2 0,-4 0 0,1 2 0,-1-6 0,1 6 0,-1-5 0,0 5 0,-3-6 0,2 6 0,-2-3 0,-1 0 0,4 3 0,-4-2 0,4 3 0,1-4 0,-1 4 0,1-7 0,-1 3 0,1 0 0,0 1 0,-1-1 0,1 0 0,-1 0 0,4-3 0,-2 7 0,2-7 0,-3 3 0,-1 0 0,1-2 0,3 2 0,-3-1 0,3-1 0,-3 2 0,-1-1 0,4-1 0,-3 2 0,3-4 0,-3 4 0,-1-2 0,1 2 0,0-4 0,-1 1 0,1 3 0,-1-3 0,1 3 0,-1 0 0,-3-3 0,2 6 0,-2-6 0,3 3 0,1 0 0,-5-3 0,4 2 0,-4 1 0,1-3 0,2 3 0,-3-1 0,5-2 0,-1 6 0,1-2 0,-1 0 0,1 2 0,-1-6 0,1 6 0,-1-5 0,1 2 0,-1 0 0,1 0 0,0 1 0,-1-1 0,1 0 0,3-3 0,-3 7 0,3-4 0,-4 1 0,1 2 0,-1-2 0,1-1 0,0 4 0,-1-4 0,1 1 0,0 2 0,-1-6 0,1 3 0,-1 0 0,1-2 0,0 5 0,0-2 0,-1-1 0,1 4 0,-1-4 0,1 4 0,-1 0 0,1-3 0,-1 2 0,1-2 0,0 0 0,-1 2 0,1-2 0,2-1 0,-1 3 0,2-2 0,-1 0 0,-1 2 0,2-2 0,-4-1 0,1 3 0,0-5 0,-1 5 0,1-6 0,0 6 0,3-5 0,-3 5 0,3-6 0,-3 7 0,0-4 0,3 1 0,-3 2 0,3-2 0,-4 0 0,1-1 0,0-4 0,-1 4 0,1-2 0,0 5 0,-1-5 0,1 5 0,3-6 0,-3 6 0,3-2 0,0 0 0,-2-1 0,2 0 0,-3-3 0,-1 6 0,1-5 0,0 5 0,3-5 0,-3 5 0,3-2 0,0-1 0,-3 3 0,3-2 0,-4 0 0,1 2 0,0-2 0,-1 3 0,1 0 0,-1 0 0,0 0 0,1 0 0,-1 0 0,1 0 0,-1 0 0,1 0 0,-1 0 0,1 0 0,-1 0 0,1 0 0,0 0 0,0 0 0,-1 0 0,1 0 0,0 0 0,0 0 0,-1 0 0,1 0 0,0 0 0,0 0 0,-1 0 0,1 0 0,0 0 0,0 0 0,3 3 0,-3-2 0,4 2 0,-2 0 0,2 1 0,3 4 0,-3-1 0,-1 0 0,-4 1 0,-3 0 0,2-1 0,-3 1 0,5-1 0,6-6 0,6 2 0,0-6 0,2 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3.993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4.863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1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7.638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9.928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57.285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0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36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37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38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1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39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40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1:39.25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42 125 16383,'36'0'0,"-6"0"0,-18 0 0,-4 0 0,7 0 0,-6 0 0,1-3 0,1-4 0,-7-1 0,6-3 0,-5 0 0,2 6 0,0-8 0,1 8 0,-4-5 0,2-1 0,-5 3 0,6-3 0,-7 0 0,-17 7 0,9-3 0,-21 7 0,20 0 0,-7 4 0,8-3 0,-4 3 0,2-4 0,2 0 0,-6 0 0,6 0 0,-3 0 0,0 0 0,3 3 0,-3 4 0,4 1 0,3 2 0,-3-2 0,3-1 0,-3 4 0,-1-2 0,4 1 0,-3-2 0,3-1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41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42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1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43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44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45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0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0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1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0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2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0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3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4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25.64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976 1 16383,'-56'0'0,"4"0"0,24 4 0,-1 2 0,-4 3 0,10 4 0,-8 1 0,11-4 0,-7 6 0,11-14 0,3 6 0,-5-5 0,16 14 0,-4-3 0,10 7 0,-1-3 0,-3-9 0,0 13 0,4-10 0,0 3 0,17-7 0,-1-5 0,12-7 0,-4-1 0,-1-9 0,-4 8 0,-2-6 0,-4 8 0,-5-1 0,7 1 0,-7 4 0,6 0 0,-1 0 0,-5 0 0,9 0 0,-67 11 0,36-8 0,-51 11 0,44-13 0,1 7 0,-6-7 0,4 6 0,-3-6 0,4 6 0,0-2 0,5 0 0,-7 5 0,9-8 0,-7 12 0,5-9 0,1 5 0,-3 1 0,1-2 0,1 2 0,-3-3 0,7 2 0,-6-2 0,2 6 0,0-5 0,1 5 0,1-2 0,1-1 0,-2 4 0,0-7 0,3 6 0,-3-3 0,4 4 0,0 0 0,-1 4 0,0-3 0,0 0 0,0 0 0,4-3 0,-4 3 0,1 0 0,-2 1 0,1-5 0,-2 3 0,4-3 0,-5 7 0,6-5 0,-2 1 0,3-1 0,-4-2 0,1 7 0,-1-8 0,1 3 0,-4-3 0,6 4 0,-5 0 0,2 4 0,-1-2 0,-6 3 0,6-3 0,0-1 0,2 1 0,3-4 0,-1 2 0,-1 5 0,1-6 0,1 4 0,1-3 0,3-3 0,0 7 0,0-4 0,-4 0 0,4 1 0,-7-1 0,6 1 0,-2-1 0,-1 0 0,4 0 0,-7 5 0,2-3 0,1 8 0,-3-7 0,2 3 0,-3-4 0,-1 5 0,1-5 0,3 5 0,-3-5 0,7-1 0,-6 0 0,6 0 0,-2-1 0,3 0 0,0 1 0,-4 0 0,3 1 0,-6 3 0,6-3 0,-6 3 0,6-7 0,-6 2 0,6 1 0,-6-3 0,6 5 0,-2-6 0,0 8 0,2-7 0,-3 5 0,1-3 0,2-2 0,-2 7 0,-1-8 0,4 6 0,-7-3 0,3 0 0,0 4 0,0-7 0,4 6 0,0-2 0,0-3 0,0 8 0,0-9 0,0 6 0,0-3 0,0 0 0,7 3 0,-5-6 0,8 5 0,-6-2 0,0-3 0,6 8 0,-5-11 0,5 8 0,1-5 0,-3 0 0,6 1 0,-5-4 0,4 5 0,-4-3 0,2 1 0,-4 5 0,4-8 0,-3 8 0,6-9 0,-9 9 0,2-5 0,-7 5 0,0 1 0,0-6 0,0 9 0,0-9 0,0 6 0,6-4 0,2-3 0,7 3 0,-3-5 0,-1 1 0,4 2 0,-6-4 0,10 4 0,-10-5 0,6 2 0,-3 2 0,4-3 0,-4 3 0,3-7 0,-4 3 0,5-3 0,-1 4 0,0-1 0,-3 1 0,2-1 0,1 1 0,-2-4 0,4 3 0,-5-3 0,3 4 0,0-4 0,0 2 0,0-2 0,0 4 0,-1-1 0,1 0 0,-1 4 0,1-3 0,-3 3 0,2 0 0,-5-3 0,5 6 0,-3-2 0,1 0 0,2 2 0,-5-6 0,5 6 0,-2-5 0,-1 2 0,6-4 0,-4-3 0,5-1 0,-4 0 0,6 2 0,-8 2 0,7-3 0,-3 3 0,-2-6 0,4 6 0,-6-2 0,3 5 0,-3-1 0,3 2 0,-4 0 0,2-2 0,1 2 0,1-7 0,0-1 0,11-3 0,3 0 0,2 0 0,2 0 0,-5 0 0,-1 0 0,1 0 0,-1 0 0,-4 0 0,-2 0 0,1 0 0,-5 0 0,5 0 0,-9 0 0,2 0 0,5 0 0,-1 0 0,1 0 0,-4 0 0,-5 0 0,9 0 0,-4 0 0,3 0 0,-4 0 0,1 0 0,0 0 0,-1 0 0,0 0 0,0 0 0,7 0 0,-4 0 0,5 0 0,-10 0 0,2 0 0,1 0 0,2 0 0,-2 0 0,-1 0 0,-56 9 0,28-6 0,-42 6 0,42-9 0,-2 0 0,-5 0 0,5 3 0,-8-2 0,11 3 0,-4-4 0,-2 6 0,2-4 0,0 8 0,1-6 0,3 4 0,-3 0 0,6 6 0,36-2 0,-15-1 0,31-5 0,-30-6 0,3 0 0,1 0 0,0-3 0,-1 2 0,1-3 0,-1 1 0,0 2 0,-1-6 0,-1 3 0,1-3 0,0 3 0,0-3 0,0 7 0,0-7 0,0 3 0,0 0 0,1-3 0,-1 3 0,4-4 0,-7 3 0,11-2 0,-10 3 0,7-4 0,2 3 0,0-3 0,6 3 0,-1-4 0,1 0 0,-6 0 0,5 4 0,-9-2 0,3 2 0,-4 1 0,-1-4 0,4 4 0,-2-1 0,-2-2 0,0 2 0,-4 1 0,5-3 0,0 2 0,-1-3 0,1-1 0,-4 5 0,2-4 0,-3 4 0,4-4 0,-1 1 0,-3-1 0,2 1 0,-2-1 0,3 0 0,0 1 0,-4-1 0,6-2 0,-7 1 0,7-2 0,-5 4 0,-1-1 0,3-3 0,-2-4 0,4-2 0,1 1 0,0-5 0,0 11 0,1-16 0,-1 12 0,0-4 0,0 3 0,0 2 0,-1-4 0,1 0 0,0 1 0,-1-1 0,6 4 0,-4-3 0,3 6 0,-4-2 0,-4 4 0,2 0 0,-3-3 0,4 5 0,-1-3 0,0 1 0,-4 0 0,3-6 0,-5 1 0,2 1 0,-3-3 0,4 6 0,0-10 0,1 9 0,-2-9 0,-3 10 0,0-6 0,0 2 0,0 0 0,-3-6 0,2 10 0,-7-9 0,4 3 0,-4 2 0,0-9 0,0 9 0,0-7 0,0 3 0,0 1 0,0-1 0,0 0 0,0 1 0,-4-1 0,-1-4 0,-4-2 0,0-3 0,0-2 0,0 1 0,4-1 0,-3 1 0,7 4 0,-7-3 0,3 1 0,-3 2 0,0 3 0,-1 4 0,2 7 0,-2-6 0,1 2 0,0-7 0,0 7 0,0-2 0,1 0 0,2 2 0,-1-6 0,5 4 0,-2 0 0,-1 0 0,3 0 0,-2 0 0,3-1 0,-4-3 0,3 7 0,-2-7 0,3 6 0,-4-4 0,3 1 0,-3-4 0,4-3 0,0 6 0,0-3 0,0 7 0,0-4 0,-3 1 0,2-4 0,-3 6 0,1-4 0,-1 6 0,-7-3 0,3 0 0,-7 4 0,7 0 0,-9 4 0,8-4 0,-5 3 0,4-7 0,1 3 0,-2 0 0,-1-4 0,3 4 0,-6-8 0,6 6 0,-6-5 0,6 11 0,-10-15 0,5 8 0,-2-4 0,0-2 0,3 0 0,-1-2 0,2-1 0,4 7 0,3 4 0,-2-2 0,3 3 0,-1-4 0,-5 1 0,3 1 0,-8 3 0,4 0 0,0 1 0,3-3 0,4-2 0,-10 2 0,0-2 0,-2 10 0,1-6 0,4 7 0,-4 0 0,-1 1 0,-2 3 0,4 0 0,-1 0 0,0-4 0,0 0 0,0 0 0,1-5 0,2 0 0,-3-15 0,2 5 0,-3-13 0,-1 13 0,4-5 0,1 12 0,-3-7 0,5 5 0,-5-2 0,7 5 0,-3 0 0,3-1 0,-3-3 0,-2 7 0,1-2 0,-6 6 0,2-4 0,4 4 0,-10-3 0,12 3 0,-9 0 0,1 0 0,8 4 0,-12 0 0,6-3 0,2 2 0,-5-3 0,6 4 0,-3 0 0,-8 0 0,5 0 0,-5 0 0,7 0 0,1 0 0,-8 0 0,5 0 0,-5 0 0,7 0 0,5 0 0,-7-4 0,6 0 0,-3-1 0,-2-2 0,8 6 0,-12-6 0,9 3 0,-2 0 0,-3-3 0,5 3 0,-5 0 0,3-3 0,3 3 0,-5-3 0,0 2 0,1-1 0,-2 5 0,6-6 0,-4 6 0,-3-2 0,6 3 0,-14-4 0,13 3 0,-18-2 0,18 3 0,-13 0 0,14 0 0,-3 0 0,-2 0 0,6 0 0,-6 0 0,-1 0 0,6 0 0,-9 0 0,9 0 0,-8 0 0,1 0 0,3 0 0,1 0 0,1 0 0,0 0 0,0 6 0,-6-1 0,1 10 0,-6 1 0,8 1 0,-13 7 0,16-6 0,-5 2 0,1 0 0,9-2 0,-5-2 0,3 3 0,4-10 0,0 10 0,1-3 0,2 2 0,-3 2 0,0 4 0,0-6 0,3 6 0,-6 0 0,5-5 0,-6 8 0,8-13 0,-4 5 0,4-7 0,0 3 0,-3 0 0,3 0 0,-4 0 0,-2 0 0,5 1 0,-5-1 0,5-2 0,-2 4 0,3-4 0,-3 14 0,-2-1 0,0 5 0,-11 6 0,9-12 0,-5 8 0,4-11 0,3-4 0,1-3 0,1-4 0,3 3 0,0 2 0,-3 3 0,7-4 0,-7 0 0,3 0 0,0 0 0,0 1 0,1-1 0,2 1 0,-6 3 0,6-5 0,-3 8 0,1-12 0,2 16 0,-2-16 0,-1 18 0,-1-7 0,-4 10 0,5-9 0,0 8 0,1-19 0,2 12 0,-2-7 0,-1-3 0,3 10 0,-6-10 0,7 6 0,-4 1 0,4-7 0,0 5 0,0-2 0,0-4 0,0 15 0,0-17 0,0 17 0,-4-14 0,3 6 0,-2-3 0,-1-1 0,3 0 0,-5 0 0,2 0 0,-4 1 0,4-1 0,1 1 0,3-1 0,0 0 0,0 0 0,-4 0 0,3 0 0,-2 4 0,3-6 0,0 9 0,0-5 0,0 0 0,0 1 0,0-6 0,0 3 0,0 3 0,0-2 0,0 3 0,7 1 0,2 4 0,4 6 0,-1-8 0,-1 4 0,-2-9 0,2 0 0,-3 5 0,0-9 0,-1 3 0,-3 1 0,0-5 0,2 6 0,0-3 0,4 0 0,-5 0 0,4-4 0,-4 6 0,6-8 0,-4 8 0,-3 2 0,2 2 0,-5-1 0,6-2 0,-2-6 0,-1 3 0,2 0 0,-1 0 0,2 0 0,4 0 0,-3-3 0,6-2 0,-2 1 0,-1-3 0,4 3 0,0 1 0,-2-7 0,5 8 0,-6-8 0,0 3 0,6 2 0,-4-8 0,9 12 0,-2-8 0,-4 5 0,1-3 0,-10-4 0,10 3 0,-6-3 0,7 4 0,-4-4 0,-1 3 0,1-4 0,-1 5 0,1-1 0,1 1 0,3 0 0,-5-3 0,4 2 0,-6-7 0,3 4 0,3-4 0,2 0 0,0 0 0,-1 0 0,-6 0 0,4 0 0,-1 0 0,12 0 0,-3 3 0,3 2 0,-8 3 0,-4-3 0,2 1 0,3-5 0,13 7 0,-2-7 0,11 3 0,-16-1 0,-1-2 0,-8 2 0,-6-3 0,3 4 0,4-4 0,1 7 0,8-6 0,-10 6 0,4-6 0,-10 3 0,3-4 0,8 0 0,-5 0 0,9 0 0,-10 0 0,2 0 0,-4 0 0,1 0 0,12 0 0,9 0 0,8 0 0,-8 0 0,-9 0 0,-12 0 0,-4 0 0,6-10 0,-1 0 0,11-9 0,-3 3 0,3 0 0,-3 0 0,3-4 0,-6 6 0,5-5 0,-10 7 0,2 3 0,-11-1 0,5 3 0,-8-9 0,9-3 0,-1-6 0,2 5 0,1-3 0,-4 7 0,-1 0 0,0 2 0,1-6 0,4-1 0,-4-7 0,0 11 0,-5-5 0,5 5 0,-3-12 0,3 3 0,0-7 0,1 2 0,4 2 0,-1 5 0,-8 8 0,6 2 0,-9 2 0,6-3 0,-3-4 0,-4 2 0,3-6 0,-3 2 0,4-12 0,-3-7 0,3 2 0,-3-9 0,0 5 0,3-3 0,-7-4 0,2 17 0,-3-14 0,0 13 0,4-21 0,-3 9 0,7 8 0,-3 1 0,0 14 0,2-6 0,-3 7 0,3 2 0,-3 8 0,3-4 0,-6 1 0,2-2 0,-3-2 0,0 3 0,0-4 0,0-9 0,0 2 0,0-5 0,-7 6 0,-2 1 0,-10 0 0,2 0 0,1 7 0,5-5 0,0 9 0,6-6 0,-2 0 0,7 6 0,-3-5 0,2 3 0,-5 3 0,-1-5 0,-4 9 0,-4-3 0,1 4 0,2 0 0,-5-4 0,8 3 0,-9-3 0,13-3 0,-5 2 0,45 26 0,-22 1 0,36 25 0,-32-11 0,3-5 0,-4 1 0,4 10 0,-7 1 0,7 11 0,-2 9 0,1 2 0,3 11 0,2 16 0,-8-13 0,2 3 0,-9-26 0,0-15 0,-1-9 0,0-6 0,-1-4 0,1 0 0,-4 0 0,-1 0 0,1 0 0,-4 2 0,0-1 0,-1 5 0,-2-5 0,0-1 0,2 2 0,-3-2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5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1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6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7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8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9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18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1 168 24575,'28'0'0,"-3"0"0,8 0 0,-8 0 0,20 0 0,-7-5 0,21 4 0,-11-7 0,11 3 0,-5-1 0,0-2 0,5 2 0,-5 1 0,0-3 0,5 7 0,-10-8 0,10 8 0,-11-3 0,11 4 0,-11 0 0,11 0 0,-10 0 0,10 0 0,9 0 0,3 0 0,5-5 0,-2 0 0,-5-1 0,6-4 0,8 4 0,-6 0 0,13-4 0,-14 8 0,7-3 0,0 0 0,-24 4 0,-7-5 0,-2 1 0,-4 4 0,18-5 0,3 0 0,-8 5 0,-7-1 0,0-1 0,2-1 0,5 2 0,-16-2 0,8 4 0,-14 0 0,-2 0 0,-6 0 0,-6 0 0,1 0 0,-4 0 0,-1 0 0,-5 0 0,-3 0 0,3 0 0,-7 0 0,3 0 0,0 0 0,-2 0 0,6 0 0,-3 0 0,-1 0 0,11 0 0,-5 4 0,10 0 0,-6 4 0,3-4 0,-4 3 0,10-2 0,1 3 0,5 1 0,11 0 0,3 0 0,0 1 0,22 0 0,-30-1 0,37 2 0,-28-6 0,23 0 0,3-5 0,-12 0 0,31 0 0,-28 0 0,17 0 0,-3 0 0,-10 0 0,18 0 0,-12 0 0,12 0 0,-24 0 0,30 0 0,-29 0 0,11 0 0,10 0 0,-39 0 0,32 0 0,-9 0 0,-17 0 0,25 0 0,-30 4 0,10 2 0,2-1 0,-7 4 0,-1-8 0,-7 7 0,1-7 0,-6 4 0,-1-5 0,-5 3 0,0-2 0,-1 3 0,1-4 0,0 4 0,5-3 0,-4 3 0,9-4 0,-9 0 0,10 0 0,-5 0 0,6 0 0,0 0 0,-5 0 0,3 4 0,-9 1 0,9 0 0,-9 3 0,10-3 0,8 0 0,2 3 0,18-7 0,-23 2 0,0-1 0,41-2 0,0 4 0,-13-3 0,-22 7 0,12-6 0,-2 7 0,-13-4 0,-1 1 0,-6 2 0,0-3 0,-6 0 0,0 3 0,-1-7 0,-4 3 0,9-4 0,-9 0 0,4 0 0,-10 0 0,-1 0 0,-5 0 0,-4 0 0,-2 0 0,-3 0 0,6 0 0,-5 0 0,5 3 0,-3-2 0,2 6 0,9-6 0,-4 6 0,8-6 0,-3 2 0,5-3 0,0 0 0,-14 0 0,16 0 0,-9 0 0,14-3 0,-2 2 0,-6-3 0,1 0 0,-5 3 0,3-7 0,-3 3 0,4 1 0,-8 0 0,1 4 0,-7 0 0,-1 0 0,0 0 0,-4 0 0,3 0 0,-2 0 0,6 0 0,-2 0 0,4 0 0,0 0 0,0 0 0,-1 0 0,6 0 0,-4 0 0,4 0 0,-9 0 0,3 0 0,-4 0 0,5 0 0,0 0 0,0 0 0,4 0 0,2 0 0,16 0 0,-9-4 0,15-1 0,-5 0 0,8-4 0,5 4 0,-5-1 0,4-3 0,-11 8 0,5-3 0,-12 4 0,5 0 0,-5 0 0,1 0 0,-2 0 0,0 0 0,-4 0 0,4 0 0,-10 0 0,3-4 0,-3 3 0,0-3 0,4 4 0,-9 0 0,3 0 0,-4-4 0,15 4 0,-6-4 0,23 0 0,-13-2 0,16-4 0,-4 1 0,12-7 0,2 5 0,-7-4 0,4 4 0,-5 6 0,-7-3 0,5 7 0,-14-3 0,-3 4 0,-2 0 0,-6 0 0,1 0 0,0 0 0,-1 0 0,7 0 0,-5 0 0,24 0 0,-20 0 0,21 0 0,-25 0 0,4 0 0,-5 0 0,0 0 0,-1 0 0,1 0 0,0 0 0,-1 0 0,1 0 0,0 0 0,-1 0 0,1 0 0,-5 0 0,3 0 0,-8 0 0,4 0 0,-5 0 0,-4 0 0,2 0 0,-6 0 0,7 0 0,-8 0 0,8 0 0,-7 0 0,2 0 0,-3 0 0,-1 0 0,1 0 0,-1 0 0,1 0 0,-1 0 0,1 0 0,-1 0 0,5 0 0,1 0 0,4 0 0,0 0 0,-5 0 0,9 0 0,-11 0 0,10 0 0,-7 0 0,4 0 0,0 0 0,0 0 0,-1 4 0,6-3 0,1 2 0,0-3 0,3 0 0,-3 0 0,5 0 0,-5 0 0,-2 0 0,1 4 0,-4-3 0,3 3 0,-4-1 0,-4-2 0,3 6 0,-4-6 0,5 3 0,-4-1 0,3-2 0,-8 2 0,4 0 0,-4-2 0,-1 2 0,1-3 0,-1 0 0,-3 0 0,2 3 0,-2-2 0,4 2 0,-1-3 0,1 0 0,-1 0 0,1 0 0,-1 0 0,5 0 0,1 0 0,3 0 0,1 0 0,0 0 0,0 0 0,0 0 0,0 0 0,4 0 0,-3 0 0,8 0 0,-8 0 0,9-4 0,-9 3 0,4-2 0,-6 3 0,1 0 0,0 0 0,0 0 0,0 0 0,4 0 0,-3 0 0,3 0 0,-4 0 0,5 0 0,-4 0 0,8 0 0,-8 0 0,3 0 0,-4 0 0,0 0 0,0 0 0,-5 0 0,4 0 0,-3 0 0,4 0 0,-1 0 0,1 0 0,0 0 0,0 3 0,-4-2 0,3 6 0,-4-6 0,10 6 0,6-2 0,-3 0 0,2 2 0,-10-6 0,0 6 0,-4-6 0,2 2 0,3-3 0,0 0 0,8 4 0,-3-3 0,10 3 0,-4-4 0,10 0 0,-10 0 0,9 4 0,-9-3 0,-1 3 0,-2-4 0,-8 0 0,0 0 0,-3 0 0,-6 0 0,3 0 0,-5 0 0,0 0 0,5 0 0,-3 0 0,2 0 0,-3 0 0,-1 0 0,1 0 0,-1 0 0,5 0 0,-7 0 0,6-3 0,-7-5 0,4 3 0,4-1 0,-2 6 0,6 0 0,-7 0 0,7 0 0,-4 0 0,1 0 0,3 0 0,-4 0 0,5 0 0,0 0 0,0 0 0,4 0 0,-3 0 0,9 0 0,-4 0 0,4 0 0,1 0 0,-1-4 0,1 3 0,0-3 0,-1 4 0,-4-3 0,4 2 0,-4-3 0,4 4 0,6 0 0,2 0 0,5-4 0,0 3 0,-1-3 0,1 4 0,6 0 0,-10 0 0,3 0 0,-11 0 0,-1 0 0,1 0 0,-5 0 0,-2 0 0,-4 0 0,5 0 0,-4 0 0,8 0 0,-3 0 0,5 0 0,-1 0 0,1 0 0,5 0 0,-4 0 0,4 0 0,0 0 0,1 0 0,1 0 0,9 0 0,-8 0 0,10 0 0,0 0 0,-5 0 0,32 0 0,-26 0 0,19 0 0,-26 0 0,0 0 0,-6 0 0,4-4 0,-9 3 0,4-3 0,-10 4 0,3 0 0,-3 0 0,0-4 0,4 3 0,-5-2 0,1 3 0,3 0 0,-8-4 0,3 3 0,1-6 0,7 6 0,-5-3 0,3 4 0,-10 0 0,0 0 0,-1 0 0,1 0 0,0 0 0,0 0 0,5 0 0,-4 0 0,3-3 0,-4 2 0,0-3 0,0 4 0,0 0 0,-1 0 0,1 0 0,0-3 0,0 2 0,0-3 0,0 4 0,-5 0 0,4 0 0,-3 0 0,4 0 0,-5 0 0,4 0 0,-1 0 0,-1 0 0,-1 0 0,-5 0 0,-1 0 0,1 0 0,-1 0 0,5 0 0,-3 0 0,7 0 0,-4 0 0,5 0 0,0 0 0,-4 0 0,2 0 0,-2 0 0,0 0 0,2 0 0,-2 0 0,0 0 0,2 0 0,-2 0 0,14 0 0,-11 0 0,10 0 0,-13 0 0,4 0 0,-1 0 0,-3 0 0,-1 0 0,-5-3 0,1 2 0,-1-2 0,1 3 0,-4 0 0,2-3 0,-2 2 0,4-2 0,-1 0 0,1 2 0,-1-2 0,-3 3 0,3 0 0,-7 0 0,3 0 0,-3 0 0,-1 0 0,1 0 0,-1 0 0,1 0 0,-1 0 0,1 0 0,3 0 0,1-4 0,3 4 0,-3-4 0,-1 2 0,-3 1 0,-1-5 0,-2-1 0,-1-4 0,2 3 0,7 1 0,7 7 0,4 0 0,6 0 0,1 0 0,4 0 0,1 0 0,-6 0 0,5 0 0,-9 0 0,8 0 0,-8 0 0,9 0 0,-9 0 0,3 0 0,-4 0 0,0 0 0,0 0 0,4 0 0,-3 0 0,8 0 0,-8 0 0,9 0 0,-5 0 0,6 0 0,-1 0 0,6 0 0,1 4 0,6-3 0,6 8 0,-5-8 0,5 4 0,-6-5 0,-1 0 0,-4 0 0,2 0 0,-12 0 0,6 0 0,-8 0 0,5 0 0,-5 0 0,3 0 0,-3 0 0,4 0 0,1 0 0,5 0 0,-4 0 0,9 0 0,-4 0 0,0 0 0,4 0 0,-9 0 0,4 0 0,-6 0 0,-4 0 0,3 0 0,-8-4 0,8 3 0,-8-2 0,19 3 0,-20 0 0,14 0 0,-18 0 0,3 0 0,-3 0 0,3 0 0,-8 0 0,4 0 0,-4 0 0,-1 0 0,0 3 0,1-2 0,-1 5 0,1-5 0,-1 5 0,5-1 0,-3 2 0,6-3 0,-2 3 0,-1-6 0,4 6 0,-1-3 0,3 1 0,-3-2 0,0-3 0,-6 0 0,7 3 0,-4-2 0,5 3 0,-4-4 0,3 0 0,-4 0 0,5 0 0,-4 0 0,-2 3 0,1-2 0,-3 2 0,6-3 0,-6 0 0,7 0 0,-3 0 0,3 0 0,6 0 0,-4 0 0,8 0 0,-8 0 0,4 0 0,6 0 0,-9 0 0,9-3 0,-11 2 0,-4-6 0,-2 6 0,1-6 0,-3 6 0,2-2 0,-3 0 0,-1 2 0,1-6 0,-1 7 0,-3-4 0,3 1 0,-3 2 0,3-2 0,1 0 0,-1 2 0,1-5 0,-1 5 0,1-6 0,-1 7 0,1-4 0,-1 4 0,-3-3 0,-2 3 0,-2-3 0,-1 3 0,1 0 0,-1 0 0,4 0 0,-3 0 0,6 0 0,-5 0 0,2 0 0,-3 0 0,-1 0 0,-2 0 0,-1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20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24575,'0'17'0,"0"1"0,0-4 0,0 5 0,0 1 0,0-1 0,0 0 0,0-5 0,0 1 0,0 4 0,0-4 0,0 15 0,0-9 0,0 9 0,0-6 0,0-4 0,0 3 0,0-4 0,0 5 0,0-8 0,0 6 0,0-13 0,0 9 0,0-11 0,0 3 0,0-3 0,0-1 0,0 0 0,0-2 0,0-2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22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24575,'0'18'0,"0"-1"0,0 2 0,0-4 0,0 4 0,0-1 0,0-2 0,0 7 0,0-3 0,0-1 0,0 0 0,0 0 0,0 0 0,0 5 0,0-8 0,0 6 0,0-10 0,0 4 0,0-3 0,0-5 0,0 2 0,0-4 0,0 1 0,0-1 0,0 0 0,0 0 0,0 0 0,0 0 0,0 1 0,0-1 0,0 1 0,0-1 0,0 4 0,0 1 0,0 0 0,0 3 0,0-7 0,0 3 0,0-3 0,0-1 0,0 0 0,0 1 0,0-4 0,0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2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24575,'0'23'0,"0"-2"0,0-6 0,0-1 0,0 5 0,0-3 0,0 7 0,0-4 0,0 5 0,0 0 0,0 0 0,0 0 0,0 0 0,0-5 0,0 4 0,0-7 0,0 7 0,0-8 0,0 0 0,0-5 0,0-3 0,0-1 0,0 1 0,0-1 0,0 1 0,0-1 0,0 0 0,0 1 0,0-1 0,0 1 0,0-1 0,0 1 0,0-1 0,0 1 0,0-1 0,0 0 0,0 0 0,0 1 0,0-1 0,0 1 0,0-1 0,0 1 0,0-1 0,0 1 0,0-1 0,0 0 0,0 0 0,0 0 0,0 0 0,0 1 0,0-1 0,0 0 0,0 0 0,0 0 0,0-3 0,0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28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24575,'0'26'0,"0"-6"0,0 7 0,0-7 0,0 14 0,0-7 0,0 7 0,0-6 0,0-2 0,0 7 0,0-3 0,0-4 0,0 1 0,0-7 0,0 0 0,0-2 0,0-3 0,0-1 0,0 1 0,0-1 0,0-3 0,0-1 0,0-3 0,0 0 0,0-1 0,0 1 0,0-1 0,0 1 0,0-1 0,0 0 0,0 0 0,0 0 0,0 1 0,0 3 0,0-3 0,0 7 0,0-6 0,0 2 0,0-4 0,0 1 0,0-1 0,0 1 0,0-1 0,0-2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33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36 24575,'-15'-3'0,"3"0"0,-3 3 0,6 0 0,-2 0 0,4 0 0,0 0 0,-4 0 0,3 0 0,-7 0 0,7 0 0,-4 0 0,5 0 0,-1 0 0,1 0 0,-1 3 0,1-2 0,-1 2 0,1 0 0,-1-2 0,4 6 0,-3-6 0,3 5 0,-3-5 0,2 6 0,-1-3 0,2 3 0,-4 1 0,1 0 0,-1-1 0,0 1 0,4-1 0,-2 1 0,1-1 0,-2 1 0,3-1 0,-3 1 0,6-1 0,-6 1 0,7-1 0,-4 1 0,1-1 0,2 0 0,-2 1 0,3-1 0,0 0 0,-3 1 0,2-1 0,-2 1 0,3-1 0,0 1 0,0-1 0,0 5 0,0-4 0,0 8 0,0-3 0,0 3 0,0 1 0,0-4 0,0 2 0,0-6 0,0 3 0,0-5 0,0 1 0,3-1 0,-2 1 0,6-1 0,-7 1 0,4-1 0,-1 1 0,1-1 0,0 1 0,3-1 0,-7 0 0,7-3 0,-3-1 0,0 1 0,3-3 0,-3 5 0,3-2 0,1 0 0,-1 3 0,-3-3 0,3 3 0,-3-3 0,0 3 0,3-3 0,-3 4 0,3-4 0,-3 2 0,3-5 0,-3 3 0,3-1 0,0-2 0,0 2 0,0-3 0,1 0 0,-1 0 0,1 0 0,-1 0 0,1 0 0,-1 0 0,1 0 0,-1 0 0,1 0 0,-1 0 0,1 0 0,3 0 0,-2 0 0,3 0 0,-1 0 0,-2 0 0,2 0 0,-3 0 0,-1 0 0,1 0 0,-1 0 0,1 0 0,0 0 0,-1 0 0,1 0 0,-1 0 0,1 0 0,-1 0 0,1 0 0,-1-4 0,1 4 0,-4-7 0,2 6 0,-2-2 0,0 0 0,3-1 0,-3-8 0,3 4 0,2-7 0,-1-3 0,1-5 0,0-4 0,0 0 0,0 4 0,0-3 0,-1 8 0,1-3 0,-1 8 0,-4 1 0,0 5 0,-1 0 0,-2-1 0,2 1 0,-3-4 0,0-1 0,0-5 0,0 1 0,0-6 0,0 4 0,0-3 0,0 4 0,0 0 0,0 1 0,0-1 0,0 4 0,0 2 0,-3 3 0,-1 1 0,-4 3 0,4-3 0,-3 6 0,3-5 0,-3 2 0,0 0 0,0 1 0,0 3 0,0-4 0,0 4 0,-5-4 0,4 4 0,-4 0 0,0-3 0,0 2 0,-1-3 0,-3 4 0,8 0 0,-8 0 0,8 0 0,-4-3 0,0 2 0,4-3 0,-4 4 0,5 0 0,-5 0 0,4 0 0,-4 0 0,5 0 0,0 0 0,0 0 0,3 0 0,1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30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24575,'0'22'0,"0"-4"0,0-3 0,0-1 0,0-3 0,0 12 0,0-6 0,0 7 0,0-13 0,0 2 0,0 2 0,0 1 0,0 3 0,0 1 0,0-3 0,0 0 0,0-7 0,0-3 0,0-1 0,0 1 0,0-1 0,0 0 0,0 1 0,0-1 0,0 0 0,0 0 0,0 1 0,0-1 0,0 4 0,0 1 0,0 4 0,0-1 0,0-3 0,0 3 0,0-7 0,0 3 0,0-3 0,0-1 0,0 1 0,0-1 0,0 0 0,0 1 0,-3-1 0,3 1 0,-3 0 0,3-1 0,0 1 0,0-1 0,0 1 0,0-1 0,0 1 0,0-1 0,0 1 0,0-1 0,0 0 0,0 0 0,0 0 0,0 1 0,0-1 0,0 0 0,0 0 0,0 0 0,0 0 0,0 0 0,0 0 0,0-3 0,0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32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24575,'0'21'0,"0"-4"0,0 10 0,0-10 0,0 11 0,0-8 0,0-1 0,0 4 0,0-7 0,0 2 0,0 1 0,0-7 0,0 6 0,0-11 0,0 7 0,0-7 0,0 14 0,0-8 0,0 12 0,0-10 0,0 4 0,0-5 0,0-3 0,0-1 0,0 0 0,0-3 0,0 7 0,0-7 0,0 3 0,0 0 0,0-2 0,0 5 0,0-5 0,0 2 0,0-4 0,0 1 0,0 0 0,0-1 0,0 0 0,0 0 0,0 1 0,0-1 0,0 1 0,0-1 0,0 1 0,0-1 0,0 1 0,0-1 0,0 1 0,0-1 0,0 1 0,0-4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37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 24575,'0'9'0,"0"-4"0,0 19 0,0-6 0,0-2 0,0 7 0,0-8 0,0 8 0,0-7 0,0-1 0,0-2 0,0-2 0,0 4 0,0-4 0,0 2 0,0-5 0,0 2 0,0 0 0,0-3 0,0 3 0,0 0 0,0-2 0,0 2 0,0-3 0,0-1 0,0 1 0,0 3 0,0-3 0,0 7 0,0-7 0,0 7 0,0-7 0,0 6 0,0-6 0,0 3 0,0-4 0,0 1 0,0-1 0,0 0 0,0 0 0,0 0 0,0 1 0,0-1 0,0 1 0,-3 3 0,2 1 0,-2 3 0,0-3 0,3-1 0,-3-3 0,3-1 0,0 1 0,0-1 0,0 1 0,0-1 0,0 0 0,0 0 0,0 0 0,0 1 0,0-1 0,0 0 0,0 1 0,0-1 0,0 1 0,0-1 0,0 0 0,0 1 0,0-1 0,0 0 0,0 0 0,0 1 0,0-1 0,0 0 0,0 0 0,0 0 0,0 0 0,0 0 0,0 0 0,0 0 0,0 0 0,0 0 0,0 0 0,0-2 0,0-2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3:04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24575,'13'0'0,"5"0"0,-2 0 0,6 0 0,-2 0 0,4 0 0,0 0 0,0 0 0,0 0 0,0 0 0,0 0 0,-1 0 0,1 0 0,-4 0 0,3 0 0,-8 0 0,8 0 0,-7 3 0,3-2 0,6 9 0,-8-8 0,4 4 0,-7-2 0,-6-4 0,2 4 0,-4-1 0,1-3 0,-1 3 0,0-3 0,1 0 0,-1 0 0,1 3 0,-1-2 0,1 2 0,3-3 0,1 0 0,3 0 0,5 3 0,1-2 0,-1 3 0,9-4 0,-7 3 0,12-2 0,-7 6 0,7-6 0,-3 3 0,5-4 0,-1 0 0,1 0 0,5 4 0,-9-3 0,8 3 0,-9-4 0,5 0 0,-5 0 0,3 4 0,-8-3 0,4 6 0,-1-6 0,-2 6 0,2-6 0,1 7 0,-4-7 0,9 2 0,-5-3 0,6 4 0,-1-3 0,6 3 0,-5-4 0,5 0 0,-5 4 0,4-3 0,-3 7 0,4-7 0,-5 2 0,5-3 0,-4 0 0,9 0 0,-9 0 0,43 0 0,-34 0 0,47 0 0,-48 0 0,22 0 0,-18 0 0,11 0 0,-4 0 0,-1 0 0,5 0 0,-16 0 0,8 0 0,-14 4 0,8-3 0,-9 7 0,-1-7 0,-1 3 0,-9-1 0,8-2 0,-8 6 0,4-6 0,-5 3 0,0-1 0,0-2 0,5 3 0,-4-4 0,8 3 0,-3-2 0,0 3 0,3-4 0,-3 0 0,5 0 0,0 4 0,-1-3 0,1 3 0,0-4 0,-1 4 0,1-3 0,5 3 0,-4-1 0,10-2 0,-5 3 0,6-4 0,-1 4 0,1-2 0,0 2 0,6-4 0,-5 0 0,5 0 0,0 0 0,-5 0 0,5 0 0,-6 0 0,6 0 0,-5 0 0,5 0 0,-6 0 0,6 0 0,1 0 0,1 0 0,4 0 0,9 0 0,-15 0 0,18 0 0,-22 0 0,12 0 0,-1 0 0,1-5 0,13 4 0,-10-3 0,5 4 0,3 0 0,-20 0 0,21 0 0,3 0 0,-21 0 0,31 0 0,-35 0 0,16 0 0,-7 0 0,0 0 0,1 0 0,-1-5 0,1 4 0,-7-3 0,19 4 0,-26 0 0,24 0 0,-22 0 0,12 0 0,-1 0 0,-6 0 0,5-5 0,-11 4 0,5-4 0,-11 2 0,3 2 0,12-7 0,-12 7 0,16-4 0,-19 5 0,-1 0 0,4-4 0,-3 3 0,4-3 0,1 0 0,-7 3 0,6-3 0,-5-1 0,0 4 0,0-3 0,-7 0 0,1 3 0,0-2 0,-1 3 0,1 0 0,0-4 0,-1 3 0,1-3 0,5 4 0,-4 0 0,9 0 0,-4 0 0,6-4 0,6 3 0,-4-3 0,3 4 0,1 0 0,-4-5 0,4 4 0,-6-3 0,-1 4 0,1 0 0,0 0 0,6 0 0,8 0 0,-15 0 0,17 0 0,-19 0 0,17 0 0,-1 0 0,-5 0 0,4 0 0,-11 0 0,11 0 0,-11 0 0,5 0 0,-6 0 0,0 0 0,6 0 0,-5 0 0,11 0 0,-10 0 0,9 0 0,11 0 0,-17 0 0,14 0 0,-18 0 0,0 0 0,11 0 0,-11 0 0,5 0 0,-6 0 0,0 0 0,0 0 0,0 0 0,0 0 0,-1 0 0,7 0 0,-5 0 0,11 0 0,16 0 0,-15 0 0,14 0 0,-27 0 0,-1 4 0,1-3 0,0 4 0,0-1 0,12-3 0,-15 3 0,19-4 0,-7 0 0,-6 0 0,8 0 0,-11 0 0,2 4 0,9-3 0,-9 3 0,3-4 0,-5 0 0,0 0 0,0 0 0,-1 0 0,1 0 0,27 0 0,-21 4 0,27-2 0,-31 2 0,10 0 0,-11 1 0,5 1 0,-6 2 0,-1-3 0,1 1 0,0 2 0,0-7 0,-1 3 0,1 0 0,0-3 0,0 4 0,0-5 0,6 0 0,-5 0 0,11 0 0,-10 0 0,4 0 0,20 0 0,-24 0 0,23 0 0,-36 0 0,9 0 0,-8 0 0,8 0 0,-9 0 0,10 0 0,-5 0 0,1 0 0,3 0 0,-4 0 0,6 0 0,0 0 0,0 0 0,20 0 0,-26 0 0,30 0 0,-33 0 0,14 0 0,-5 0 0,-1 0 0,1 0 0,21 0 0,-16 0 0,15 0 0,-14 0 0,-5 0 0,5 0 0,-6 0 0,0 0 0,0 0 0,-1 0 0,1 0 0,-5 0 0,-3 0 0,-4 0 0,-1 0 0,1 0 0,0 0 0,-5 0 0,8 0 0,-6 0 0,8 0 0,-6 0 0,6 0 0,-4 0 0,4 0 0,-5 0 0,0 0 0,-6 0 0,0 0 0,-5 0 0,0 0 0,-4 0 0,-2 0 0,-7 0 0,-1 0 0,-3 0 0,-1 0 0,1 0 0,-1 0 0,1 0 0,-1 0 0,0 0 0,1 0 0,-1 0 0,1 0 0,-1 0 0,0 0 0,1 0 0,-1 0 0,1 0 0,-1 0 0,1 0 0,-1 0 0,1 0 0,0 0 0,-1 0 0,0 0 0,0 0 0,1 0 0,-1 0 0,0 0 0,1 0 0,-1 0 0,0 0 0,0 0 0,1 0 0,-1 0 0,1 0 0,-1 0 0,0 0 0,0 0 0,1 0 0,-1 0 0,1 0 0,-1 0 0,1 0 0,-1 0 0,0 0 0,1 0 0,-1 0 0,0 0 0,1 0 0,-1 0 0,0 0 0,1 0 0,-1 0 0,0 0 0,1 0 0,-1 0 0,1 0 0,-1 0 0,1 0 0,-1 0 0,0 0 0,0 0 0,0 0 0,1 0 0,0 0 0,-1 0 0,1 0 0,-4 0 0,0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3:06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24575,'0'13'0,"0"4"0,0-2 0,0 4 0,0-1 0,0-2 0,0 3 0,0-1 0,0 2 0,0 0 0,0-2 0,0 1 0,0 1 0,0 4 0,0 0 0,0 0 0,0-1 0,0 1 0,0 0 0,0-4 0,0 3 0,0-4 0,0 5 0,0 0 0,4 0 0,0 0 0,1-4 0,-2 3 0,1-4 0,-4 1 0,4-1 0,-4-5 0,0 1 0,0-4 0,0 2 0,3-2 0,-2 0 0,2-2 0,-3-3 0,0 1 0,0-1 0,0 0 0,0-3 0,0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3:08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24575,'0'20'0,"0"2"0,0 6 0,0 2 0,0 10 0,0-4 0,0 10 0,0-10 0,0 4 0,0-5 0,0-5 0,0-2 0,0-4 0,0-4 0,0 3 0,0-11 0,0 5 0,0-9 0,0 5 0,0-6 0,0 3 0,0-4 0,0 1 0,0-1 0,0 0 0,0 0 0,0 1 0,0-1 0,0 1 0,0-1 0,0 1 0,0-1 0,0 1 0,0-1 0,0 1 0,0 0 0,0-1 0,0 0 0,0-2 0,0-1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3:10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24575,'0'17'0,"0"-3"0,0 9 0,0 13 0,0-12 0,0 31 0,0-21 0,0 9 0,0 1 0,0-1 0,0 5 0,0 0 0,0-3 0,0-3 0,0-6 0,0-2 0,0-5 0,0-11 0,0 4 0,0-14 0,0 2 0,0-4 0,0-2 0,0-2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3:13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24575,'0'9'0,"0"8"0,0-1 0,0 13 0,0-4 0,0 4 0,0-1 0,0-3 0,0 4 0,0-5 0,0-4 0,0 3 0,0-1 0,0-2 0,0-3 0,0-3 0,0-7 0,0 7 0,0-7 0,0 7 0,0-6 0,0 5 0,0-5 0,0 2 0,0 0 0,0-3 0,0 3 0,0-3 0,0-1 0,0 1 0,0-1 0,0 0 0,0 0 0,0 0 0,0 0 0,0 0 0,0 0 0,0 1 0,0-1 0,0 0 0,0 0 0,0 0 0,0 0 0,0 0 0,0 0 0,0 0 0,3-3 0,-3 3 0,3-3 0,-3 3 0,3-3 0,-3 3 0,3-3 0,0 4 0,-3-1 0,6-3 0,-5 3 0,1-3 0,-2 3 0,3-3 0,-2 3 0,1-15 0,-2 3 0,0-4 0,0 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3:18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 24575,'0'17'0,"0"1"0,0-4 0,0 1 0,0-1 0,0 1 0,0-5 0,0 4 0,0-6 0,0 5 0,0-5 0,0 9 0,0-5 0,0 7 0,0-4 0,0 3 0,0-2 0,0 7 0,0-8 0,0 8 0,0-7 0,0-1 0,0-2 0,0 3 0,0-1 0,0 4 0,0-5 0,0 1 0,0-4 0,0 3 0,-6-7 0,4 7 0,-4-6 0,6 5 0,0-5 0,0 2 0,0-4 0,0 5 0,0-4 0,0 3 0,0-3 0,0 3 0,0-3 0,0 3 0,0-3 0,0 3 0,0-3 0,0 7 0,0 0 0,0-2 0,0 1 0,0-3 0,0-3 0,0 3 0,0-3 0,0-1 0,0 1 0,0 0 0,0-1 0,0-2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33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916 25 24575,'-21'0'0,"9"0"0,-9 0 0,9-4 0,-1 4 0,-3-12 0,8 11 0,-4-7 0,5 8 0,-1 0 0,1 0 0,-1 0 0,1 0 0,-1 0 0,1 0 0,-1 0 0,1 0 0,-1 0 0,1 0 0,-1 0 0,1 0 0,0 0 0,0 0 0,0 0 0,-1 0 0,1 0 0,-1 0 0,1 0 0,-1 0 0,1 0 0,0 0 0,0 0 0,0 0 0,-5 0 0,4 0 0,-4 0 0,1 0 0,2 4 0,-2-4 0,3 4 0,0-1 0,1-2 0,0 5 0,0-5 0,0 5 0,0-5 0,-1 2 0,1-3 0,3 3 0,-3-2 0,6 5 0,-5-2 0,2 3 0,-8 1 0,4 0 0,-4 0 0,5-1 0,-5 1 0,4 0 0,-4-1 0,0 5 0,4-3 0,-4 2 0,5-3 0,-1-1 0,1 1 0,2-1 0,-1 1 0,5-1 0,-6-2 0,6 1 0,-5-2 0,2 0 0,-4 3 0,0-3 0,1 3 0,-1 1 0,1 0 0,3-1 0,-3 1 0,3-1 0,0 1 0,-3-4 0,6 2 0,-6-5 0,3 6 0,-3-3 0,-1 3 0,1 1 0,-1-1 0,1 1 0,-1 0 0,4-1 0,-3 1 0,6-1 0,-5 1 0,2-1 0,0 0 0,-3 1 0,3-1 0,-4 1 0,1-1 0,3 1 0,-3-4 0,6 3 0,-5-7 0,5 7 0,-2-3 0,3 3 0,-4 0 0,3 1 0,-2 4 0,-1 0 0,3 1 0,-6 3 0,6-4 0,-3 5 0,4 0 0,-3-1 0,2-3 0,-3 3 0,4-4 0,-4 5 0,3-1 0,-6 1 0,6 0 0,-6 0 0,2 4 0,0-3 0,-3 3 0,7-4 0,-2-4 0,3 2 0,-4-2 0,3 4 0,-3-5 0,0 4 0,4-3 0,-4 3 0,0 1 0,3-5 0,-3 4 0,1-7 0,2 2 0,-2-3 0,3-1 0,0 1 0,0-1 0,0 1 0,0-1 0,-3 1 0,2-1 0,-3 1 0,4-1 0,0 1 0,0-1 0,0 1 0,0-1 0,0 1 0,0-1 0,0 1 0,0 0 0,0-1 0,0 1 0,0-1 0,0 1 0,0-1 0,0 1 0,0-1 0,0 1 0,0-1 0,0 1 0,0-1 0,0 5 0,0-3 0,0 2 0,0-3 0,0-1 0,0 1 0,0-1 0,0 1 0,0-1 0,0 1 0,0-1 0,0 0 0,0 1 0,0-1 0,0 1 0,0-1 0,4 1 0,-3-1 0,2 1 0,0-1 0,-2 1 0,2-1 0,1 1 0,-3-1 0,2 1 0,0-1 0,-2 1 0,3-1 0,-1 1 0,-2-1 0,2 1 0,-3-1 0,3-2 0,-2 1 0,3-1 0,-1 2 0,-2 0 0,5 0 0,-5 1 0,2-1 0,1 1 0,-3-1 0,2 1 0,-3-1 0,3 1 0,-2 0 0,2-1 0,1 1 0,-3-1 0,2 1 0,-3-1 0,3 1 0,-2-1 0,6 1 0,-6-1 0,2 0 0,-3 1 0,3-4 0,-2 3 0,3-3 0,-4 3 0,0 1 0,3-4 0,-2 2 0,5-2 0,-5 4 0,3 0 0,-1-1 0,-2 1 0,2-1 0,0 1 0,-2-1 0,6 0 0,-6 1 0,6-4 0,-4-1 0,5 0 0,-1 1 0,1 4 0,-1-1 0,1 1 0,-4 0 0,3-1 0,-3 1 0,3-4 0,-3 2 0,3-5 0,-7 6 0,7-3 0,-3 3 0,4 0 0,-1 1 0,1 0 0,-1-1 0,1 1 0,-1-1 0,1 0 0,-1 1 0,0-4 0,1-1 0,-1 0 0,1 1 0,-1 0 0,0 3 0,1-6 0,-1 2 0,1-3 0,0 3 0,-1-2 0,1 6 0,3-6 0,-2 2 0,2 1 0,-3 0 0,3 4 0,-2-1 0,3-2 0,-5 2 0,1-3 0,-1 0 0,1 3 0,-1-7 0,0 4 0,0-4 0,1 0 0,-1 3 0,4-2 0,2 2 0,4 1 0,-1-3 0,1 6 0,0-6 0,-1 7 0,-3-7 0,3 2 0,-8 1 0,4-3 0,-5 2 0,5-3 0,-3 0 0,6 0 0,-6 0 0,6 0 0,-2 0 0,4 4 0,-5-3 0,4 2 0,-7-3 0,2 0 0,-3 0 0,-1 0 0,1 4 0,-1-4 0,1 4 0,-1-4 0,1 0 0,-1 0 0,1 0 0,-1 0 0,1 0 0,0 0 0,2 0 0,-1 0 0,2 0 0,-4 3 0,1-2 0,-1 2 0,1-3 0,-1 0 0,5 0 0,-4 0 0,8 0 0,-7 0 0,2 0 0,-3 0 0,-1 0 0,1 0 0,3 0 0,-2 0 0,7 0 0,-8 0 0,8 0 0,-4 0 0,5 0 0,5 0 0,-5 0 0,5 0 0,-1-4 0,-3-1 0,4 0 0,-6-2 0,1 6 0,0-6 0,-5 6 0,0-6 0,-5 6 0,1-2 0,-4-1 0,3 3 0,-3-2 0,0 0 0,2-1 0,-2-3 0,7-1 0,-2 1 0,7-2 0,-8 5 0,8-3 0,-8 3 0,8-5 0,-8 2 0,4-1 0,-4 4 0,-1-3 0,1 3 0,-1 0 0,1-3 0,-1 6 0,1-6 0,-1 3 0,0-3 0,1 0 0,-1-1 0,1 1 0,-1-1 0,1 1 0,0-5 0,-1 4 0,1-8 0,0 7 0,0-2 0,0 3 0,-1 1 0,1-1 0,-1 1 0,1-1 0,-1 1 0,1-1 0,-4-4 0,3 4 0,-3-4 0,4 1 0,-1 2 0,1-6 0,0 6 0,0-7 0,0 4 0,1-5 0,-1 1 0,0-1 0,1 0 0,-1 0 0,-3-4 0,2 3 0,-6-3 0,3-1 0,-1 4 0,-2-3 0,3 4 0,-4 0 0,0 1 0,4-8 0,-3 0 0,2-1 0,1 4 0,-3 4 0,3 0 0,0-4 0,-3 3 0,3 0 0,0 3 0,-4 2 0,4 0 0,0-2 0,-3 6 0,3-6 0,-4 6 0,0-3 0,0 1 0,0 2 0,0-6 0,0 2 0,0-4 0,0 1 0,0-1 0,0 0 0,0 1 0,0-1 0,0 0 0,0 1 0,0 3 0,0-3 0,0 4 0,0-1 0,0-3 0,0 4 0,0-5 0,0 0 0,0 5 0,0-4 0,0 3 0,0-3 0,0-1 0,0 4 0,0-2 0,0 6 0,0-2 0,0 3 0,-4 1 0,3-1 0,-5 1 0,5-1 0,-6 4 0,3-7 0,-4 6 0,0-11 0,-4 7 0,3-6 0,-3 6 0,4-7 0,0 7 0,0-6 0,0 6 0,0-2 0,1 3 0,-1 1 0,1-1 0,-1 0 0,1 1 0,-1-1 0,1 1 0,-1-1 0,1 1 0,-4-1 0,2 1 0,2-1 0,0 4 0,3-3 0,0 3 0,-3-3 0,3-1 0,-4 4 0,4-3 0,-3 3 0,3-3 0,-3 2 0,3-1 0,-3 1 0,3 1 0,-1-2 0,-1 5 0,2-6 0,-4 3 0,4-4 0,-3 1 0,3-1 0,-3 1 0,-1-1 0,1 1 0,3-1 0,-3 1 0,3 3 0,-4-3 0,1 3 0,-1 0 0,1-3 0,2 3 0,-1 0 0,2-3 0,-4 3 0,1-4 0,-1 4 0,1-2 0,-1 2 0,1-1 0,-1-1 0,1 1 0,-1 1 0,1-2 0,-1 5 0,0-6 0,1 6 0,-1-5 0,1 1 0,-1 1 0,1-3 0,-1 7 0,1-7 0,-1 6 0,1-2 0,-1-1 0,1 4 0,-1-7 0,1 6 0,-1-6 0,0 6 0,1-5 0,-1 2 0,1-1 0,-1-1 0,-3 5 0,2-2 0,-2-1 0,3 3 0,-4-6 0,4 6 0,-4-2 0,5 3 0,-1-4 0,-3 3 0,2-2 0,-2 3 0,3 0 0,1 0 0,-1 0 0,0 0 0,1 0 0,-1 0 0,1 0 0,-1 0 0,1 0 0,-1 0 0,1 0 0,0 0 0,-1 0 0,1 0 0,-1 0 0,1 0 0,-1 0 0,1 0 0,0 0 0,3 0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33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1868 97 24575,'-16'-8'0,"-3"0"0,10 0 0,-2 1 0,3 2 0,0-5 0,-3 8 0,2-6 0,-3 8 0,1-3 0,2 2 0,-2-3 0,3-3 0,-4 5 0,3-6 0,-2 8 0,-1 0 0,3 0 0,-2 0 0,-1-3 0,4 2 0,-4-3 0,1 4 0,2 0 0,-3 0 0,5 0 0,-1 0 0,1 0 0,-5 0 0,4-3 0,-4 2 0,4-3 0,1 4 0,-1 0 0,1 0 0,-1 0 0,1 0 0,-5 0 0,4 0 0,-4 0 0,0 0 0,4 0 0,-4 0 0,5 0 0,-1 0 0,-3 0 0,2 0 0,-3 0 0,5 0 0,-1 0 0,1 0 0,-5 0 0,4 0 0,-4 0 0,0 0 0,4 0 0,-4 0 0,5 0 0,-1 0 0,-7 0 0,6 0 0,-6 0 0,8 0 0,-1 0 0,0 0 0,1 0 0,-1 0 0,1 0 0,-1 0 0,1 0 0,-1 0 0,-3 0 0,2 0 0,-7 0 0,8 0 0,-8 0 0,8 0 0,-8 0 0,7 0 0,-2 0 0,3 0 0,1 0 0,-1 0 0,1 0 0,-1 0 0,1 0 0,-1 0 0,1 0 0,-1 0 0,1 0 0,0 0 0,-1 0 0,1 0 0,-1 0 0,1 0 0,-1 0 0,1 0 0,-1 0 0,1 0 0,-1 0 0,1 0 0,0 0 0,0 4 0,-5 0 0,4 4 0,-8-4 0,8 3 0,-8-3 0,3 4 0,1 0 0,-4 1 0,7-2 0,-2 1 0,3 0 0,1-1 0,-5 1 0,4 0 0,-4 0 0,4-1 0,-3 1 0,2 0 0,-2 0 0,-1-1 0,7 1 0,-10-3 0,13 1 0,-9-2 0,7 1 0,-3 1 0,-1-2 0,1 0 0,3 3 0,-3-3 0,3 4 0,-4-4 0,1 3 0,-1-3 0,1 3 0,-1-3 0,4 3 0,-3-3 0,3 1 0,0 1 0,-3-2 0,7 4 0,-7-4 0,6 3 0,-6-3 0,3 4 0,-3-1 0,-1 1 0,0 3 0,1-2 0,-1 2 0,0 1 0,0-3 0,4 2 0,-3-3 0,6-1 0,-5-3 0,5 3 0,-2-3 0,-1 3 0,0 1 0,0-1 0,-3 1 0,6-1 0,-2 1 0,0-1 0,2 1 0,-3-1 0,1 1 0,2-1 0,-5 1 0,1-1 0,1 1 0,-3 4 0,3-4 0,-1 4 0,-1-5 0,5 1 0,-6-1 0,6 1 0,-2-1 0,0 1 0,2-1 0,-6 1 0,3 3 0,-4 2 0,-1 4 0,1-1 0,0 1 0,-1 0 0,-3 0 0,7-5 0,-7 4 0,8-8 0,0 4 0,-3-4 0,3-1 0,0 1 0,-3-1 0,6 5 0,-6-4 0,3 8 0,-1-8 0,-2 8 0,6-7 0,-3 2 0,4-3 0,0-1 0,0 1 0,0-1 0,0 1 0,0-1 0,0 1 0,-3 4 0,2-4 0,-7 8 0,7 1 0,-6 1 0,2 11 0,-3-10 0,0 5 0,-1-8 0,1 1 0,3-4 0,-2 2 0,6-6 0,-6 3 0,6-5 0,-6 1 0,7-1 0,-4 1 0,4-1 0,0 1 0,0-1 0,0 1 0,0 2 0,0-2 0,0 6 0,-3-1 0,2 0 0,-7 2 0,7-6 0,-2 2 0,-1-3 0,3 0 0,-2 3 0,3-2 0,-4 6 0,3-6 0,-6 7 0,6-4 0,-6 1 0,2 2 0,1-6 0,-3 3 0,6-5 0,-5 1 0,5-1 0,-3 5 0,1-4 0,2 4 0,-6 0 0,6-4 0,-6 4 0,6-5 0,-2 1 0,3-1 0,0 1 0,-3-1 0,2 1 0,-3 0 0,4-1 0,0 4 0,0-3 0,0 3 0,0-3 0,0-1 0,0 1 0,0-1 0,0 1 0,0-1 0,0 1 0,0-1 0,0 1 0,0-1 0,0 1 0,0-1 0,0 1 0,0-1 0,0 1 0,0-1 0,0 0 0,0 1 0,0 0 0,0-1 0,0 0 0,0 1 0,0-1 0,0 1 0,0-1 0,0 1 0,0-1 0,0 0 0,0 1 0,0-1 0,0 0 0,0 1 0,0 0 0,0-1 0,0 1 0,-3-1 0,2 1 0,-2-1 0,3 1 0,0-1 0,0 1 0,0-1 0,0 1 0,0-1 0,0 1 0,0-1 0,0 1 0,0-1 0,-3 1 0,2 0 0,-3-1 0,4 1 0,0-1 0,0 1 0,0-1 0,0 1 0,0-1 0,0 0 0,0 1 0,0 4 0,0 0 0,0 5 0,-3-1 0,2 1 0,-3-4 0,4 2 0,0-6 0,0 3 0,0-5 0,0 1 0,0-1 0,0 1 0,0-1 0,0 1 0,0-1 0,0 1 0,0-1 0,0 1 0,-3-1 0,2 1 0,-2-1 0,3 1 0,0-1 0,0 0 0,0 0 0,0 0 0,0 1 0,0-1 0,0 5 0,0-4 0,0 4 0,0-4 0,0 3 0,0-2 0,0 2 0,0-3 0,0 3 0,0-2 0,0 7 0,0-8 0,0 8 0,0-8 0,0 4 0,0-4 0,0-1 0,0 1 0,0-1 0,0 1 0,0-1 0,0 1 0,3-1 0,-2 1 0,2-1 0,0 1 0,-2-1 0,6 1 0,-6-1 0,6 1 0,-7 0 0,7-1 0,-3 1 0,0-1 0,3 1 0,-3-1 0,0 5 0,3-4 0,-3 4 0,4 0 0,-3-4 0,2 4 0,-3-1 0,0-3 0,3-1 0,-7 0 0,7-3 0,-3 4 0,0-1 0,3 1 0,-6-1 0,2 0 0,0-2 0,1-2 0,3 0 0,-3 1 0,3 3 0,-3-3 0,0 3 0,3-3 0,-6 4 0,5-4 0,-5 3 0,6-6 0,-7 5 0,4-2 0,-1 3 0,1 0 0,4 1 0,-1-1 0,-3 1 0,3-1 0,-3 1 0,0-1 0,3 1 0,-3-1 0,0 0 0,2-3 0,-5 3 0,6-6 0,-6 6 0,5-7 0,-5 7 0,6-3 0,-6 3 0,5-3 0,-2 3 0,3-7 0,-3 7 0,3-3 0,-3 0 0,4 3 0,-1-3 0,1 4 0,-1-1 0,-2 1 0,1-1 0,-2 0 0,0 1 0,-1-2 0,-3 2 0,4-5 0,-3 4 0,5-6 0,-5 5 0,6-5 0,-3 5 0,0-2 0,2 0 0,-5 2 0,6-5 0,-4 2 0,5-3 0,-1 0 0,-3 3 0,2-2 0,-5 5 0,5-5 0,-2 3 0,4-4 0,-1 3 0,1-2 0,-1 2 0,1 1 0,-1 0 0,1 0 0,-1 2 0,1-5 0,-1 2 0,1 1 0,-1-3 0,1 5 0,-1-5 0,1 6 0,-1-6 0,1 5 0,-1-5 0,-3 6 0,3-6 0,-3 5 0,4-1 0,-1-1 0,1 2 0,-1-2 0,0 0 0,1 3 0,0-6 0,-1 6 0,0-6 0,1 5 0,-1-5 0,-3 6 0,3-6 0,-6 5 0,6-5 0,-3 6 0,3-7 0,1 4 0,-4-1 0,2-2 0,-1 2 0,2-3 0,-3 3 0,3-2 0,-3 6 0,3-6 0,1 5 0,-1-5 0,-3 6 0,3-6 0,-3 2 0,0 0 0,3-2 0,-7 6 0,7-7 0,-3 4 0,0-1 0,3-2 0,-3 2 0,3 0 0,1-2 0,-1 5 0,1-5 0,-1 6 0,0-6 0,1 2 0,-1 0 0,1-2 0,-1 2 0,1-3 0,-1 4 0,1-3 0,-1 2 0,1 0 0,-1-2 0,1 3 0,-4-1 0,3-2 0,-3 2 0,4-3 0,-1 0 0,1 3 0,-1-2 0,1 3 0,-1-4 0,1 0 0,-1 3 0,1-2 0,-1 5 0,1-5 0,-1 6 0,0-6 0,-2 5 0,1-5 0,-2 6 0,4-6 0,-1 2 0,1 0 0,-1-2 0,1 3 0,-1-1 0,0-2 0,1 2 0,-1-3 0,1 0 0,0 3 0,-1-2 0,1 3 0,3-1 0,-2-2 0,6 3 0,-6-4 0,7 4 0,-4-3 0,1 6 0,3-6 0,-8 2 0,8 1 0,-8-3 0,4 2 0,0-3 0,-4 4 0,4-4 0,-1 4 0,-2-4 0,7 0 0,-8 3 0,8-2 0,-8 6 0,4-6 0,0 2 0,-4 0 0,8-2 0,0 6 0,-3-6 0,6 3 0,-10-1 0,2-2 0,-3 2 0,-1-3 0,1 4 0,-1-4 0,1 4 0,0-4 0,-1 3 0,1-2 0,-1 2 0,1-3 0,-1 0 0,1 0 0,-1 0 0,1 4 0,-1-4 0,1 4 0,-1-4 0,0 0 0,1 0 0,-1 0 0,1 0 0,3 0 0,-2 0 0,7 0 0,-4 0 0,1 0 0,2 0 0,-2 0 0,0 0 0,2 0 0,-6 0 0,7 0 0,-4 0 0,1 0 0,3 0 0,-4 0 0,1 0 0,2 0 0,-6 0 0,7 0 0,-8 0 0,8 0 0,-8 0 0,8 0 0,-7 0 0,2 0 0,-3 0 0,3 0 0,-2 0 0,7-4 0,-8 3 0,8-3 0,-8 1 0,8 2 0,-7-5 0,2 5 0,1-6 0,-4 6 0,4-3 0,-4 4 0,-1-3 0,1 2 0,-1-2 0,1 3 0,-4-4 0,3 3 0,-3-2 0,3 0 0,1 2 0,-1-3 0,1 4 0,-1 0 0,-2-3 0,1 2 0,-2-2 0,4 0 0,0 2 0,-1-3 0,1 1 0,-1 2 0,1-2 0,-1 0 0,1 2 0,-1-3 0,1 4 0,-1-3 0,0-1 0,4-3 0,7-6 0,0 4 0,3-4 0,1 4 0,-5 1 0,5-5 0,-5 4 0,-1-3 0,1 4 0,4-5 0,-3 3 0,4-2 0,-6 3 0,-3 1 0,3 0 0,-8 4 0,8-3 0,-8 2 0,4 1 0,-5-3 0,1 6 0,-1-2 0,1 0 0,-1 2 0,0-5 0,1 5 0,-1-6 0,1 3 0,-1 0 0,1-3 0,-1 6 0,1-2 0,0 0 0,-1 2 0,0-6 0,1 7 0,-1-7 0,1 3 0,-1 0 0,1 0 0,-1 1 0,1 2 0,-4-6 0,3 7 0,-3-4 0,3 1 0,0 2 0,1-5 0,-1 2 0,1-4 0,-1 1 0,1 2 0,-1-1 0,1 5 0,-4-6 0,2 6 0,-2-5 0,4 2 0,-1-4 0,1 1 0,-1-1 0,1 4 0,-1-3 0,1 3 0,-1-3 0,1 3 0,-4-3 0,2 7 0,-5-7 0,5 3 0,-2 0 0,4-3 0,-1 3 0,-2-4 0,1 1 0,-2-1 0,4 1 0,-1-1 0,1 1 0,0 2 0,-4-1 0,2 5 0,-5-6 0,3 4 0,-1-5 0,5-3 0,1-1 0,7-1 0,-7-3 0,7 3 0,-7-4 0,3 5 0,-4 0 0,-1 4 0,1 1 0,-4-1 0,3 1 0,-6-1 0,5 1 0,-1-5 0,-1 4 0,3-4 0,-3 4 0,0 1 0,3-1 0,-6 1 0,2-1 0,-3 1 0,4 3 0,0-3 0,3-1 0,1 0 0,-4-8 0,3 8 0,-3-4 0,0 0 0,3 7 0,-6-5 0,5 5 0,-5-2 0,6 0 0,-6-1 0,6-3 0,-3 3 0,4-8 0,-4 7 0,3-2 0,-6-1 0,6 4 0,-6-4 0,2 4 0,-3 1 0,4-5 0,-3 4 0,2-8 0,-3 8 0,4-8 0,-3 4 0,3-5 0,-4 4 0,4-2 0,-4 6 0,4-3 0,-4 5 0,0-1 0,4-3 0,-3 2 0,2-2 0,-3 3 0,0-4 0,4 4 0,-3-8 0,2 8 0,-3-8 0,3 7 0,-2-2 0,3 3 0,-4-3 0,0 2 0,0-2 0,0 3 0,0-4 0,0 4 0,3-8 0,-2 8 0,3-4 0,-4 5 0,0-1 0,0 0 0,0 1 0,0-1 0,0 1 0,0-1 0,0 1 0,0-1 0,0 1 0,0-1 0,0 1 0,0-1 0,0 1 0,0 0 0,0-1 0,0 1 0,0-4 0,0 2 0,0-1 0,0-2 0,0 3 0,0-2 0,0 3 0,0-3 0,0 2 0,0-2 0,0 3 0,0 1 0,0-1 0,0 1 0,0 0 0,0-1 0,0 1 0,0-1 0,0 1 0,0 0 0,0-1 0,0 1 0,0 0 0,0-4 0,0-1 0,0-5 0,0 4 0,0 2 0,0 3 0,0-4 0,0 4 0,0-4 0,0 1 0,0 2 0,0-7 0,0 8 0,0-4 0,0 1 0,0-2 0,0 0 0,0 2 0,0 3 0,0 1 0,0-1 0,0 1 0,0-1 0,0 1 0,0-1 0,0 1 0,0-1 0,-3 1 0,2-12 0,-3 8 0,4-12 0,-3 15 0,2-8 0,-6 7 0,7-2 0,-4 3 0,1 1 0,2-1 0,-2 1 0,3 0 0,0-1 0,0 1 0,-3-1 0,2 1 0,-6-1 0,6-3 0,-2 2 0,0-2 0,2 3 0,-2 1 0,-1-1 0,3 1 0,-2-1 0,0 1 0,2-1 0,-3-4 0,1 7 0,2-6 0,-2 7 0,0-3 0,2-1 0,-3 1 0,1-1 0,-1 1 0,0 0 0,-3-1 0,7 1 0,-7 0 0,6-1 0,-6 1 0,6-1 0,-5 4 0,5-3 0,-6 3 0,6-3 0,-5 2 0,5-4 0,-9 4 0,4-9 0,-6 5 0,0-7 0,4 3 0,-4-3 0,4 3 0,3 2 0,-2-1 0,3 3 0,-1-2 0,-2 3 0,3 1 0,0-1 0,-3 1 0,7-1 0,-7 1 0,6-1 0,-2 0 0,-1 1 0,3-1 0,-2 1 0,0-1 0,2 1 0,-6-1 0,7 1 0,-4 0 0,1-1 0,2 1 0,-5-1 0,5 0 0,-6 1 0,6-1 0,-6 4 0,7-2 0,-4 1 0,1-2 0,2-1 0,-6 1 0,7 0 0,-7 2 0,6-1 0,-2 2 0,-1-4 0,0 1 0,0-1 0,-2 1 0,2 0 0,0 0 0,-3 3 0,6-3 0,-5 6 0,5-5 0,-5 2 0,5-4 0,-6 4 0,6-2 0,-5 5 0,5-6 0,-6 6 0,6-5 0,-5 2 0,2-4 0,-4 1 0,4 0 0,-2 3 0,5-3 0,-6 7 0,6-7 0,-5 6 0,5-6 0,-6 7 0,6-7 0,-5 6 0,2-5 0,0 1 0,-3 1 0,6-2 0,-5 2 0,5-4 0,-6 4 0,6-3 0,-6 6 0,3-5 0,0 1 0,-3 1 0,3-2 0,-3 2 0,-1-4 0,1 1 0,0 3 0,-1-3 0,4 3 0,-3 0 0,3-3 0,0 3 0,-3 0 0,6-3 0,-5 3 0,2-4 0,-4 4 0,1-3 0,2 3 0,-1-3 0,1 3 0,-2-3 0,-1 3 0,1-4 0,0 1 0,-1 3 0,1-3 0,-1 3 0,1 0 0,-1-3 0,1 3 0,0 0 0,3-2 0,-3 2 0,3-1 0,-4-1 0,1 5 0,2-6 0,-1 6 0,2-5 0,-4 2 0,1-1 0,3-1 0,-3 5 0,6-6 0,-6 7 0,7-7 0,-7 6 0,3-6 0,-4 3 0,1 0 0,3-2 0,-3 1 0,3 1 0,-4-2 0,1 5 0,-1-6 0,1 6 0,-1-6 0,1 3 0,-1-3 0,1 3 0,3-3 0,-2 6 0,1-5 0,-2 5 0,3-6 0,-3 6 0,3-5 0,-4 2 0,1 0 0,0-3 0,-1 3 0,1 0 0,0 1 0,3-1 0,-3 4 0,3-4 0,-3 1 0,-1 2 0,1-2 0,-1 3 0,4-4 0,-2 3 0,2-2 0,-3 3 0,3-3 0,-3 2 0,4-2 0,-4 3 0,-1 0 0,1 0 0,3-3 0,-7 2 0,6-6 0,-7 6 0,5-5 0,0 5 0,-1-6 0,1 7 0,-1-4 0,4 1 0,-2 2 0,2-2 0,-3 3 0,0 0 0,-4-3 0,3 2 0,-3-3 0,3 1 0,1 2 0,-1-2 0,1 0 0,-1 2 0,1-6 0,-1 6 0,1-2 0,0 3 0,-1 0 0,4-3 0,-3 2 0,3-3 0,-3 1 0,0 2 0,0-2 0,0 3 0,0 0 0,0-3 0,0 2 0,-1-2 0,1 3 0,-1-4 0,1 4 0,-1-4 0,1 4 0,-1 0 0,1-3 0,0 2 0,0-2 0,0 3 0,0 0 0,-1 0 0,1 0 0,0 0 0,-1 0 0,1 0 0,0 0 0,-1 0 0,1 0 0,0 0 0,0 0 0,0 0 0,0 0 0,0 0 0,0 0 0,3 0 0,1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ABFF-9817-92FE-218C-02EF04E5D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625F6-61E7-C95D-0CB2-C66CFC00D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86A6A-2F43-AE9B-5606-8C825309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31704-3D00-9DC3-07F7-3373084C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39DD0-AA95-06D7-426C-1280FF9D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2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0AC8-51E9-2E85-B62D-ACDAEA62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22B4D-2D51-0DC8-8649-1E7B48C53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D956C-8D19-A32C-F562-85506920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DE9B1-5C44-27AD-7D3B-7A13E6CC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D5A5E-CE31-765A-0A80-FC38A0F2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2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5D491-82F7-4725-AC13-2F608D60E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36C07-EB87-DDCA-B237-A21627CB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E190D-EDE2-434B-FDC1-183289EA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C7170-1D3C-B338-D586-77F62444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44F72-557C-635B-0290-4E822ADB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5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8AD6E-F8D8-749F-9F53-761CBDEA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71E95-6C1C-958F-8A10-E8ADAC61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22902-A699-7334-9CC5-0F24C14F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331A6-42F7-8371-8B36-CF3471FA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ABAFD-B445-D3F3-AA93-E63D7F65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4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AD7-A08E-AD64-1307-CCCE4306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6AE7D-703C-F19A-2D31-428A73823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A6B96-7044-0975-F7C6-3B1F5A70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8BEB9-4245-6B03-A7DB-07056ED5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D4F90-C578-241E-A24C-09570893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6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85E3-B65E-6B95-5483-1674E76B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0FA64-9504-8E6E-00C2-62326D1CA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5B79A-12D5-BE23-5DB3-5A438B7EC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A32CB-6CDA-3672-1F72-546E1C30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6B57C-C97F-0FD8-CC23-1C71CE34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2DDE9-15BB-F3FC-C982-792A3987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0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82A6-D9EB-507E-0173-9E83FA71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652E3-EDCC-6F5A-41C4-DEBEC691F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D0E0B-1401-0805-8142-6A0A681C0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ED1FA-98C9-73AE-F377-2029E521A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B7E9A-555E-2D09-4E8B-AEADC8D19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2D0C34-77A9-ACBE-5468-D406A0E4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9/20/22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B2CFD-45A3-7207-6FF5-775621ED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B0907-8FB8-CEB0-F39A-C487F1C3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2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1812-D589-E407-3B10-2E1E3F87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25493-01D0-FE70-F87D-603494AC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9/20/22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50694-BDB9-B9BE-88E8-201CCEBB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18A34-BD71-211D-16F5-D35FB37A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7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96316-9D1F-D0EB-0278-2FD0986E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9/20/22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409B2-12CF-2820-2FA6-FA4C0DCF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AEA92-A958-2461-C5AD-68347D90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2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D1C8-2B38-4939-EFA9-65CB5218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84621-F533-32F7-62D5-EFE4B4C35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5DF06-C7F8-8B32-9F44-F6D33393F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76FA4-1443-2BE4-E3D3-535E69DF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CDA38-0EAC-0318-AA74-1E3443EB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8BE01-2A69-9B47-EAEB-B4F32163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0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89F1-F89A-B0EF-8ABB-A5CD159B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30030-BC8C-66CE-4005-DB6F82486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BDE78-9F01-FEE1-4604-D619436AD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5752D-D3F1-81DE-DFEC-FDB2DED6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8F4C1-79DA-F41D-4D67-5DDF312E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EFC4F-7620-3C4C-6579-A0FCEEC2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6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888FF-F2A5-60B7-F350-E6EA9A453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5C56D-7356-4084-E84E-C1D33F236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EFD0F-70FB-D317-EE6A-E1FBC6981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83899-E222-4147-BECF-BE0E769C33DC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71FBB-F7D3-97C5-3DAA-8B66FD44E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AD463-A492-E12A-EB81-3BB3BD135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.xml"/><Relationship Id="rId21" Type="http://schemas.openxmlformats.org/officeDocument/2006/relationships/customXml" Target="../ink/ink13.xml"/><Relationship Id="rId42" Type="http://schemas.openxmlformats.org/officeDocument/2006/relationships/customXml" Target="../ink/ink33.xml"/><Relationship Id="rId47" Type="http://schemas.openxmlformats.org/officeDocument/2006/relationships/customXml" Target="../ink/ink38.xml"/><Relationship Id="rId63" Type="http://schemas.openxmlformats.org/officeDocument/2006/relationships/customXml" Target="../ink/ink54.xml"/><Relationship Id="rId68" Type="http://schemas.openxmlformats.org/officeDocument/2006/relationships/customXml" Target="../ink/ink59.xml"/><Relationship Id="rId2" Type="http://schemas.openxmlformats.org/officeDocument/2006/relationships/image" Target="../media/image2.jpg"/><Relationship Id="rId16" Type="http://schemas.openxmlformats.org/officeDocument/2006/relationships/customXml" Target="../ink/ink8.xml"/><Relationship Id="rId29" Type="http://schemas.openxmlformats.org/officeDocument/2006/relationships/customXml" Target="../ink/ink21.xml"/><Relationship Id="rId11" Type="http://schemas.openxmlformats.org/officeDocument/2006/relationships/customXml" Target="../ink/ink5.xml"/><Relationship Id="rId24" Type="http://schemas.openxmlformats.org/officeDocument/2006/relationships/customXml" Target="../ink/ink16.xml"/><Relationship Id="rId32" Type="http://schemas.openxmlformats.org/officeDocument/2006/relationships/customXml" Target="../ink/ink24.xml"/><Relationship Id="rId37" Type="http://schemas.openxmlformats.org/officeDocument/2006/relationships/customXml" Target="../ink/ink28.xml"/><Relationship Id="rId40" Type="http://schemas.openxmlformats.org/officeDocument/2006/relationships/customXml" Target="../ink/ink31.xml"/><Relationship Id="rId45" Type="http://schemas.openxmlformats.org/officeDocument/2006/relationships/customXml" Target="../ink/ink36.xml"/><Relationship Id="rId53" Type="http://schemas.openxmlformats.org/officeDocument/2006/relationships/customXml" Target="../ink/ink44.xml"/><Relationship Id="rId58" Type="http://schemas.openxmlformats.org/officeDocument/2006/relationships/customXml" Target="../ink/ink49.xml"/><Relationship Id="rId66" Type="http://schemas.openxmlformats.org/officeDocument/2006/relationships/customXml" Target="../ink/ink57.xml"/><Relationship Id="rId5" Type="http://schemas.openxmlformats.org/officeDocument/2006/relationships/customXml" Target="../ink/ink2.xml"/><Relationship Id="rId61" Type="http://schemas.openxmlformats.org/officeDocument/2006/relationships/customXml" Target="../ink/ink52.xml"/><Relationship Id="rId19" Type="http://schemas.openxmlformats.org/officeDocument/2006/relationships/customXml" Target="../ink/ink11.xml"/><Relationship Id="rId14" Type="http://schemas.openxmlformats.org/officeDocument/2006/relationships/image" Target="../media/image8.png"/><Relationship Id="rId22" Type="http://schemas.openxmlformats.org/officeDocument/2006/relationships/customXml" Target="../ink/ink14.xml"/><Relationship Id="rId27" Type="http://schemas.openxmlformats.org/officeDocument/2006/relationships/customXml" Target="../ink/ink19.xml"/><Relationship Id="rId30" Type="http://schemas.openxmlformats.org/officeDocument/2006/relationships/customXml" Target="../ink/ink22.xml"/><Relationship Id="rId35" Type="http://schemas.openxmlformats.org/officeDocument/2006/relationships/customXml" Target="../ink/ink26.xml"/><Relationship Id="rId43" Type="http://schemas.openxmlformats.org/officeDocument/2006/relationships/customXml" Target="../ink/ink34.xml"/><Relationship Id="rId48" Type="http://schemas.openxmlformats.org/officeDocument/2006/relationships/customXml" Target="../ink/ink39.xml"/><Relationship Id="rId56" Type="http://schemas.openxmlformats.org/officeDocument/2006/relationships/customXml" Target="../ink/ink47.xml"/><Relationship Id="rId64" Type="http://schemas.openxmlformats.org/officeDocument/2006/relationships/customXml" Target="../ink/ink55.xml"/><Relationship Id="rId69" Type="http://schemas.openxmlformats.org/officeDocument/2006/relationships/customXml" Target="../ink/ink60.xml"/><Relationship Id="rId8" Type="http://schemas.openxmlformats.org/officeDocument/2006/relationships/image" Target="../media/image5.png"/><Relationship Id="rId51" Type="http://schemas.openxmlformats.org/officeDocument/2006/relationships/customXml" Target="../ink/ink42.xml"/><Relationship Id="rId72" Type="http://schemas.openxmlformats.org/officeDocument/2006/relationships/customXml" Target="../ink/ink63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9.xml"/><Relationship Id="rId25" Type="http://schemas.openxmlformats.org/officeDocument/2006/relationships/customXml" Target="../ink/ink17.xml"/><Relationship Id="rId33" Type="http://schemas.openxmlformats.org/officeDocument/2006/relationships/customXml" Target="../ink/ink25.xml"/><Relationship Id="rId38" Type="http://schemas.openxmlformats.org/officeDocument/2006/relationships/customXml" Target="../ink/ink29.xml"/><Relationship Id="rId46" Type="http://schemas.openxmlformats.org/officeDocument/2006/relationships/customXml" Target="../ink/ink37.xml"/><Relationship Id="rId59" Type="http://schemas.openxmlformats.org/officeDocument/2006/relationships/customXml" Target="../ink/ink50.xml"/><Relationship Id="rId67" Type="http://schemas.openxmlformats.org/officeDocument/2006/relationships/customXml" Target="../ink/ink58.xml"/><Relationship Id="rId20" Type="http://schemas.openxmlformats.org/officeDocument/2006/relationships/customXml" Target="../ink/ink12.xml"/><Relationship Id="rId41" Type="http://schemas.openxmlformats.org/officeDocument/2006/relationships/customXml" Target="../ink/ink32.xml"/><Relationship Id="rId54" Type="http://schemas.openxmlformats.org/officeDocument/2006/relationships/customXml" Target="../ink/ink45.xml"/><Relationship Id="rId62" Type="http://schemas.openxmlformats.org/officeDocument/2006/relationships/customXml" Target="../ink/ink53.xml"/><Relationship Id="rId70" Type="http://schemas.openxmlformats.org/officeDocument/2006/relationships/customXml" Target="../ink/ink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5" Type="http://schemas.openxmlformats.org/officeDocument/2006/relationships/customXml" Target="../ink/ink7.xml"/><Relationship Id="rId23" Type="http://schemas.openxmlformats.org/officeDocument/2006/relationships/customXml" Target="../ink/ink15.xml"/><Relationship Id="rId28" Type="http://schemas.openxmlformats.org/officeDocument/2006/relationships/customXml" Target="../ink/ink20.xml"/><Relationship Id="rId36" Type="http://schemas.openxmlformats.org/officeDocument/2006/relationships/customXml" Target="../ink/ink27.xml"/><Relationship Id="rId49" Type="http://schemas.openxmlformats.org/officeDocument/2006/relationships/customXml" Target="../ink/ink40.xml"/><Relationship Id="rId57" Type="http://schemas.openxmlformats.org/officeDocument/2006/relationships/customXml" Target="../ink/ink48.xml"/><Relationship Id="rId10" Type="http://schemas.openxmlformats.org/officeDocument/2006/relationships/image" Target="../media/image6.png"/><Relationship Id="rId31" Type="http://schemas.openxmlformats.org/officeDocument/2006/relationships/customXml" Target="../ink/ink23.xml"/><Relationship Id="rId44" Type="http://schemas.openxmlformats.org/officeDocument/2006/relationships/customXml" Target="../ink/ink35.xml"/><Relationship Id="rId52" Type="http://schemas.openxmlformats.org/officeDocument/2006/relationships/customXml" Target="../ink/ink43.xml"/><Relationship Id="rId60" Type="http://schemas.openxmlformats.org/officeDocument/2006/relationships/customXml" Target="../ink/ink51.xml"/><Relationship Id="rId65" Type="http://schemas.openxmlformats.org/officeDocument/2006/relationships/customXml" Target="../ink/ink56.xml"/><Relationship Id="rId73" Type="http://schemas.openxmlformats.org/officeDocument/2006/relationships/customXml" Target="../ink/ink64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customXml" Target="../ink/ink10.xml"/><Relationship Id="rId39" Type="http://schemas.openxmlformats.org/officeDocument/2006/relationships/customXml" Target="../ink/ink30.xml"/><Relationship Id="rId34" Type="http://schemas.openxmlformats.org/officeDocument/2006/relationships/image" Target="../media/image9.png"/><Relationship Id="rId50" Type="http://schemas.openxmlformats.org/officeDocument/2006/relationships/customXml" Target="../ink/ink41.xml"/><Relationship Id="rId55" Type="http://schemas.openxmlformats.org/officeDocument/2006/relationships/customXml" Target="../ink/ink46.xml"/><Relationship Id="rId7" Type="http://schemas.openxmlformats.org/officeDocument/2006/relationships/customXml" Target="../ink/ink3.xml"/><Relationship Id="rId71" Type="http://schemas.openxmlformats.org/officeDocument/2006/relationships/customXml" Target="../ink/ink6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8.xml"/><Relationship Id="rId13" Type="http://schemas.openxmlformats.org/officeDocument/2006/relationships/image" Target="../media/image15.png"/><Relationship Id="rId18" Type="http://schemas.openxmlformats.org/officeDocument/2006/relationships/customXml" Target="../ink/ink73.xml"/><Relationship Id="rId26" Type="http://schemas.openxmlformats.org/officeDocument/2006/relationships/customXml" Target="../ink/ink77.xml"/><Relationship Id="rId3" Type="http://schemas.openxmlformats.org/officeDocument/2006/relationships/image" Target="../media/image10.png"/><Relationship Id="rId21" Type="http://schemas.openxmlformats.org/officeDocument/2006/relationships/image" Target="../media/image19.png"/><Relationship Id="rId7" Type="http://schemas.openxmlformats.org/officeDocument/2006/relationships/image" Target="../media/image12.png"/><Relationship Id="rId12" Type="http://schemas.openxmlformats.org/officeDocument/2006/relationships/customXml" Target="../ink/ink70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2" Type="http://schemas.openxmlformats.org/officeDocument/2006/relationships/customXml" Target="../ink/ink65.xml"/><Relationship Id="rId16" Type="http://schemas.openxmlformats.org/officeDocument/2006/relationships/customXml" Target="../ink/ink72.xml"/><Relationship Id="rId20" Type="http://schemas.openxmlformats.org/officeDocument/2006/relationships/customXml" Target="../ink/ink74.xml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.xml"/><Relationship Id="rId11" Type="http://schemas.openxmlformats.org/officeDocument/2006/relationships/image" Target="../media/image14.png"/><Relationship Id="rId24" Type="http://schemas.openxmlformats.org/officeDocument/2006/relationships/customXml" Target="../ink/ink76.xml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78.xml"/><Relationship Id="rId10" Type="http://schemas.openxmlformats.org/officeDocument/2006/relationships/customXml" Target="../ink/ink69.xml"/><Relationship Id="rId19" Type="http://schemas.openxmlformats.org/officeDocument/2006/relationships/image" Target="../media/image18.png"/><Relationship Id="rId4" Type="http://schemas.openxmlformats.org/officeDocument/2006/relationships/customXml" Target="../ink/ink66.xml"/><Relationship Id="rId9" Type="http://schemas.openxmlformats.org/officeDocument/2006/relationships/image" Target="../media/image13.png"/><Relationship Id="rId14" Type="http://schemas.openxmlformats.org/officeDocument/2006/relationships/customXml" Target="../ink/ink71.xml"/><Relationship Id="rId22" Type="http://schemas.openxmlformats.org/officeDocument/2006/relationships/customXml" Target="../ink/ink75.xml"/><Relationship Id="rId27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97DDE1F-9E1E-6306-9AA5-25CEEA1E58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04" r="54257" b="6912"/>
          <a:stretch/>
        </p:blipFill>
        <p:spPr>
          <a:xfrm>
            <a:off x="214993" y="626301"/>
            <a:ext cx="3555341" cy="3845491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3D076579-3150-C191-5E85-8F5DFBDB9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56" b="4704"/>
          <a:stretch/>
        </p:blipFill>
        <p:spPr>
          <a:xfrm>
            <a:off x="3770334" y="337459"/>
            <a:ext cx="1200374" cy="4232455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EBF5405-35B7-D75D-32C8-E9E3754580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94450" r="36878" b="-655"/>
          <a:stretch/>
        </p:blipFill>
        <p:spPr>
          <a:xfrm>
            <a:off x="951978" y="4534422"/>
            <a:ext cx="2680570" cy="27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9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CEF7DBF4-6008-2831-2A28-86EBFAFAE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03" y="118972"/>
            <a:ext cx="3979698" cy="35192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A3B0CE-5057-6858-04DE-5E9F9CF901D4}"/>
              </a:ext>
            </a:extLst>
          </p:cNvPr>
          <p:cNvSpPr txBox="1"/>
          <p:nvPr/>
        </p:nvSpPr>
        <p:spPr>
          <a:xfrm>
            <a:off x="6926893" y="2092565"/>
            <a:ext cx="151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Precision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7877A-798F-88B2-F3E9-FA3C5FE88976}"/>
              </a:ext>
            </a:extLst>
          </p:cNvPr>
          <p:cNvSpPr txBox="1"/>
          <p:nvPr/>
        </p:nvSpPr>
        <p:spPr>
          <a:xfrm>
            <a:off x="9136170" y="2092565"/>
            <a:ext cx="1469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Precision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BDC50B-42F6-B1F2-C963-90E8EFA16666}"/>
              </a:ext>
            </a:extLst>
          </p:cNvPr>
          <p:cNvSpPr txBox="1"/>
          <p:nvPr/>
        </p:nvSpPr>
        <p:spPr>
          <a:xfrm rot="16200000">
            <a:off x="5847906" y="5252757"/>
            <a:ext cx="13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Validity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7FE68-4B4F-5CDC-3186-4EBEAA74F01C}"/>
              </a:ext>
            </a:extLst>
          </p:cNvPr>
          <p:cNvSpPr txBox="1"/>
          <p:nvPr/>
        </p:nvSpPr>
        <p:spPr>
          <a:xfrm rot="16200000">
            <a:off x="5825816" y="3285322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Validity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AEA1B2B-C9C3-7665-390A-330C6B5B88AA}"/>
              </a:ext>
            </a:extLst>
          </p:cNvPr>
          <p:cNvGrpSpPr/>
          <p:nvPr/>
        </p:nvGrpSpPr>
        <p:grpSpPr>
          <a:xfrm>
            <a:off x="6818687" y="2577729"/>
            <a:ext cx="1779120" cy="1755360"/>
            <a:chOff x="6818687" y="2577729"/>
            <a:chExt cx="1779120" cy="175536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690109B-ACFF-8C4E-9AAB-FF75E49EFF41}"/>
                </a:ext>
              </a:extLst>
            </p:cNvPr>
            <p:cNvGrpSpPr/>
            <p:nvPr/>
          </p:nvGrpSpPr>
          <p:grpSpPr>
            <a:xfrm>
              <a:off x="6818687" y="2577729"/>
              <a:ext cx="1779120" cy="1755360"/>
              <a:chOff x="6818687" y="2577729"/>
              <a:chExt cx="1779120" cy="1755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CBF5A446-F88A-621A-59A0-DE7DDEEDC708}"/>
                      </a:ext>
                    </a:extLst>
                  </p14:cNvPr>
                  <p14:cNvContentPartPr/>
                  <p14:nvPr/>
                </p14:nvContentPartPr>
                <p14:xfrm>
                  <a:off x="7584407" y="3356409"/>
                  <a:ext cx="198720" cy="205200"/>
                </p14:xfrm>
              </p:contentPart>
            </mc:Choice>
            <mc:Fallback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CBF5A446-F88A-621A-59A0-DE7DDEEDC70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566767" y="3338409"/>
                    <a:ext cx="234360" cy="24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170E5A1D-BC0B-802D-3EC2-C7525B5A17C2}"/>
                      </a:ext>
                    </a:extLst>
                  </p14:cNvPr>
                  <p14:cNvContentPartPr/>
                  <p14:nvPr/>
                </p14:nvContentPartPr>
                <p14:xfrm>
                  <a:off x="7372007" y="3088209"/>
                  <a:ext cx="669240" cy="726120"/>
                </p14:xfrm>
              </p:contentPart>
            </mc:Choice>
            <mc:Fallback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170E5A1D-BC0B-802D-3EC2-C7525B5A17C2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354007" y="3070209"/>
                    <a:ext cx="704880" cy="76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7FB810C6-5990-7E3D-E2E9-E50472B0DA61}"/>
                      </a:ext>
                    </a:extLst>
                  </p14:cNvPr>
                  <p14:cNvContentPartPr/>
                  <p14:nvPr/>
                </p14:nvContentPartPr>
                <p14:xfrm>
                  <a:off x="7098767" y="2833689"/>
                  <a:ext cx="1234440" cy="1272600"/>
                </p14:xfrm>
              </p:contentPart>
            </mc:Choice>
            <mc:Fallback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7FB810C6-5990-7E3D-E2E9-E50472B0DA6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081127" y="2815689"/>
                    <a:ext cx="1270080" cy="130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33BDD52D-E223-5337-2EF4-4E52F9A6B9A4}"/>
                      </a:ext>
                    </a:extLst>
                  </p14:cNvPr>
                  <p14:cNvContentPartPr/>
                  <p14:nvPr/>
                </p14:nvContentPartPr>
                <p14:xfrm>
                  <a:off x="6818687" y="2577729"/>
                  <a:ext cx="1779120" cy="1755360"/>
                </p14:xfrm>
              </p:contentPart>
            </mc:Choice>
            <mc:Fallback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33BDD52D-E223-5337-2EF4-4E52F9A6B9A4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800687" y="2560089"/>
                    <a:ext cx="1814760" cy="1791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628A683-198A-CF9F-549C-2C18CC371199}"/>
                    </a:ext>
                  </a:extLst>
                </p14:cNvPr>
                <p14:cNvContentPartPr/>
                <p14:nvPr/>
              </p14:nvContentPartPr>
              <p14:xfrm>
                <a:off x="7643301" y="3440272"/>
                <a:ext cx="83880" cy="45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628A683-198A-CF9F-549C-2C18CC37119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07301" y="3368272"/>
                  <a:ext cx="155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AB896F6-D4F5-C619-29AF-26DD58D157FD}"/>
                    </a:ext>
                  </a:extLst>
                </p14:cNvPr>
                <p14:cNvContentPartPr/>
                <p14:nvPr/>
              </p14:nvContentPartPr>
              <p14:xfrm>
                <a:off x="7177461" y="2929792"/>
                <a:ext cx="1117080" cy="1058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AB896F6-D4F5-C619-29AF-26DD58D157F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23461" y="2822152"/>
                  <a:ext cx="1224720" cy="127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E0CC19-3202-B84C-6D03-6CCF773AFF79}"/>
              </a:ext>
            </a:extLst>
          </p:cNvPr>
          <p:cNvGrpSpPr/>
          <p:nvPr/>
        </p:nvGrpSpPr>
        <p:grpSpPr>
          <a:xfrm>
            <a:off x="6846441" y="4601289"/>
            <a:ext cx="1779120" cy="1755360"/>
            <a:chOff x="6818687" y="2577729"/>
            <a:chExt cx="1779120" cy="17553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5925029-C866-BF24-5D02-090DA92E66D0}"/>
                </a:ext>
              </a:extLst>
            </p:cNvPr>
            <p:cNvGrpSpPr/>
            <p:nvPr/>
          </p:nvGrpSpPr>
          <p:grpSpPr>
            <a:xfrm>
              <a:off x="6818687" y="2577729"/>
              <a:ext cx="1779120" cy="1755360"/>
              <a:chOff x="6818687" y="2577729"/>
              <a:chExt cx="1779120" cy="1755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819609A4-72C2-EACD-29E4-94315DC6D936}"/>
                      </a:ext>
                    </a:extLst>
                  </p14:cNvPr>
                  <p14:cNvContentPartPr/>
                  <p14:nvPr/>
                </p14:nvContentPartPr>
                <p14:xfrm>
                  <a:off x="7584407" y="3356409"/>
                  <a:ext cx="198720" cy="205200"/>
                </p14:xfrm>
              </p:contentPart>
            </mc:Choice>
            <mc:Fallback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819609A4-72C2-EACD-29E4-94315DC6D93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566767" y="3338409"/>
                    <a:ext cx="234360" cy="24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954E1991-18FB-676C-1092-7ED2C8A7D396}"/>
                      </a:ext>
                    </a:extLst>
                  </p14:cNvPr>
                  <p14:cNvContentPartPr/>
                  <p14:nvPr/>
                </p14:nvContentPartPr>
                <p14:xfrm>
                  <a:off x="7372007" y="3088209"/>
                  <a:ext cx="669240" cy="726120"/>
                </p14:xfrm>
              </p:contentPart>
            </mc:Choice>
            <mc:Fallback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954E1991-18FB-676C-1092-7ED2C8A7D39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354007" y="3070209"/>
                    <a:ext cx="704880" cy="76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079E312F-3EFE-354B-5B6B-7AD927308510}"/>
                      </a:ext>
                    </a:extLst>
                  </p14:cNvPr>
                  <p14:cNvContentPartPr/>
                  <p14:nvPr/>
                </p14:nvContentPartPr>
                <p14:xfrm>
                  <a:off x="7098767" y="2833689"/>
                  <a:ext cx="1234440" cy="1272600"/>
                </p14:xfrm>
              </p:contentPart>
            </mc:Choice>
            <mc:Fallback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079E312F-3EFE-354B-5B6B-7AD927308510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081127" y="2815689"/>
                    <a:ext cx="1270080" cy="130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621ECE35-D1E3-8026-E53F-EE0B89B58857}"/>
                      </a:ext>
                    </a:extLst>
                  </p14:cNvPr>
                  <p14:cNvContentPartPr/>
                  <p14:nvPr/>
                </p14:nvContentPartPr>
                <p14:xfrm>
                  <a:off x="6818687" y="2577729"/>
                  <a:ext cx="1779120" cy="1755360"/>
                </p14:xfrm>
              </p:contentPart>
            </mc:Choice>
            <mc:Fallback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621ECE35-D1E3-8026-E53F-EE0B89B58857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800687" y="2560089"/>
                    <a:ext cx="1814760" cy="1791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E9D9624-24AE-40DF-C20C-6CD22E3A2236}"/>
                    </a:ext>
                  </a:extLst>
                </p14:cNvPr>
                <p14:cNvContentPartPr/>
                <p14:nvPr/>
              </p14:nvContentPartPr>
              <p14:xfrm>
                <a:off x="7643301" y="3440272"/>
                <a:ext cx="83880" cy="45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E9D9624-24AE-40DF-C20C-6CD22E3A223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07301" y="3368272"/>
                  <a:ext cx="155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F7817B7-AE3D-499F-5776-FB360225F479}"/>
                    </a:ext>
                  </a:extLst>
                </p14:cNvPr>
                <p14:cNvContentPartPr/>
                <p14:nvPr/>
              </p14:nvContentPartPr>
              <p14:xfrm>
                <a:off x="7177461" y="2929792"/>
                <a:ext cx="1117080" cy="1058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F7817B7-AE3D-499F-5776-FB360225F47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23461" y="2822152"/>
                  <a:ext cx="1224720" cy="127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119CA5-7687-1F7B-849D-E54B575F194F}"/>
              </a:ext>
            </a:extLst>
          </p:cNvPr>
          <p:cNvGrpSpPr/>
          <p:nvPr/>
        </p:nvGrpSpPr>
        <p:grpSpPr>
          <a:xfrm>
            <a:off x="9018529" y="2551320"/>
            <a:ext cx="1779120" cy="1755360"/>
            <a:chOff x="6818687" y="2577729"/>
            <a:chExt cx="1779120" cy="175536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02353D-23B9-CBE7-721D-5B982C9673B1}"/>
                </a:ext>
              </a:extLst>
            </p:cNvPr>
            <p:cNvGrpSpPr/>
            <p:nvPr/>
          </p:nvGrpSpPr>
          <p:grpSpPr>
            <a:xfrm>
              <a:off x="6818687" y="2577729"/>
              <a:ext cx="1779120" cy="1755360"/>
              <a:chOff x="6818687" y="2577729"/>
              <a:chExt cx="1779120" cy="1755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FBFA906E-5B9B-33AF-7555-78E43327A24F}"/>
                      </a:ext>
                    </a:extLst>
                  </p14:cNvPr>
                  <p14:cNvContentPartPr/>
                  <p14:nvPr/>
                </p14:nvContentPartPr>
                <p14:xfrm>
                  <a:off x="7584407" y="3356409"/>
                  <a:ext cx="198720" cy="205200"/>
                </p14:xfrm>
              </p:contentPart>
            </mc:Choice>
            <mc:Fallback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FBFA906E-5B9B-33AF-7555-78E43327A24F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566767" y="3338409"/>
                    <a:ext cx="234360" cy="24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C92AF4B8-1D46-5FEE-B4CB-FF09B872FADC}"/>
                      </a:ext>
                    </a:extLst>
                  </p14:cNvPr>
                  <p14:cNvContentPartPr/>
                  <p14:nvPr/>
                </p14:nvContentPartPr>
                <p14:xfrm>
                  <a:off x="7372007" y="3088209"/>
                  <a:ext cx="669240" cy="72612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C92AF4B8-1D46-5FEE-B4CB-FF09B872FADC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354007" y="3070209"/>
                    <a:ext cx="704880" cy="76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18BD831E-C43C-A6E7-37DD-9D331C6C8221}"/>
                      </a:ext>
                    </a:extLst>
                  </p14:cNvPr>
                  <p14:cNvContentPartPr/>
                  <p14:nvPr/>
                </p14:nvContentPartPr>
                <p14:xfrm>
                  <a:off x="7098767" y="2833689"/>
                  <a:ext cx="1234440" cy="127260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18BD831E-C43C-A6E7-37DD-9D331C6C822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081127" y="2815689"/>
                    <a:ext cx="1270080" cy="130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9C2A7D54-877B-8012-14D0-45490102E6C7}"/>
                      </a:ext>
                    </a:extLst>
                  </p14:cNvPr>
                  <p14:cNvContentPartPr/>
                  <p14:nvPr/>
                </p14:nvContentPartPr>
                <p14:xfrm>
                  <a:off x="6818687" y="2577729"/>
                  <a:ext cx="1779120" cy="175536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9C2A7D54-877B-8012-14D0-45490102E6C7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800687" y="2560089"/>
                    <a:ext cx="1814760" cy="1791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4CED735-AFAF-3475-8F16-2182C1BCABCD}"/>
                    </a:ext>
                  </a:extLst>
                </p14:cNvPr>
                <p14:cNvContentPartPr/>
                <p14:nvPr/>
              </p14:nvContentPartPr>
              <p14:xfrm>
                <a:off x="7643301" y="3440272"/>
                <a:ext cx="83880" cy="45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4CED735-AFAF-3475-8F16-2182C1BCABC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07301" y="3368272"/>
                  <a:ext cx="155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0D74F5E-5162-F887-2281-4EA7BAFEBEA1}"/>
                    </a:ext>
                  </a:extLst>
                </p14:cNvPr>
                <p14:cNvContentPartPr/>
                <p14:nvPr/>
              </p14:nvContentPartPr>
              <p14:xfrm>
                <a:off x="7177461" y="2929792"/>
                <a:ext cx="1117080" cy="1058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0D74F5E-5162-F887-2281-4EA7BAFEBEA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23461" y="2822152"/>
                  <a:ext cx="1224720" cy="127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EC2FA66-EAC6-F6F6-908A-6808C61632DB}"/>
              </a:ext>
            </a:extLst>
          </p:cNvPr>
          <p:cNvGrpSpPr/>
          <p:nvPr/>
        </p:nvGrpSpPr>
        <p:grpSpPr>
          <a:xfrm>
            <a:off x="9046283" y="4574880"/>
            <a:ext cx="1779120" cy="1755360"/>
            <a:chOff x="6818687" y="2577729"/>
            <a:chExt cx="1779120" cy="175536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7F34691-3CA6-5701-871A-37FD92BC1DEE}"/>
                </a:ext>
              </a:extLst>
            </p:cNvPr>
            <p:cNvGrpSpPr/>
            <p:nvPr/>
          </p:nvGrpSpPr>
          <p:grpSpPr>
            <a:xfrm>
              <a:off x="6818687" y="2577729"/>
              <a:ext cx="1779120" cy="1755360"/>
              <a:chOff x="6818687" y="2577729"/>
              <a:chExt cx="1779120" cy="1755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56C6021D-B827-74C2-A842-774A2EB11FDD}"/>
                      </a:ext>
                    </a:extLst>
                  </p14:cNvPr>
                  <p14:cNvContentPartPr/>
                  <p14:nvPr/>
                </p14:nvContentPartPr>
                <p14:xfrm>
                  <a:off x="7584407" y="3356409"/>
                  <a:ext cx="198720" cy="20520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56C6021D-B827-74C2-A842-774A2EB11FD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566767" y="3338409"/>
                    <a:ext cx="234360" cy="24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C27DA12-3B1E-93C4-02B3-1B411FEFC0FB}"/>
                      </a:ext>
                    </a:extLst>
                  </p14:cNvPr>
                  <p14:cNvContentPartPr/>
                  <p14:nvPr/>
                </p14:nvContentPartPr>
                <p14:xfrm>
                  <a:off x="7372007" y="3088209"/>
                  <a:ext cx="669240" cy="72612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C27DA12-3B1E-93C4-02B3-1B411FEFC0FB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354007" y="3070209"/>
                    <a:ext cx="704880" cy="76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837C69C0-DCC6-3152-2ED1-6D9905ED86AF}"/>
                      </a:ext>
                    </a:extLst>
                  </p14:cNvPr>
                  <p14:cNvContentPartPr/>
                  <p14:nvPr/>
                </p14:nvContentPartPr>
                <p14:xfrm>
                  <a:off x="7098767" y="2833689"/>
                  <a:ext cx="1234440" cy="127260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837C69C0-DCC6-3152-2ED1-6D9905ED86AF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081127" y="2815689"/>
                    <a:ext cx="1270080" cy="130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B9C801F7-14DA-DB07-7240-FBC0CB506668}"/>
                      </a:ext>
                    </a:extLst>
                  </p14:cNvPr>
                  <p14:cNvContentPartPr/>
                  <p14:nvPr/>
                </p14:nvContentPartPr>
                <p14:xfrm>
                  <a:off x="6818687" y="2577729"/>
                  <a:ext cx="1779120" cy="175536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B9C801F7-14DA-DB07-7240-FBC0CB506668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800687" y="2560089"/>
                    <a:ext cx="1814760" cy="1791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4687BAC-94D7-0F25-6752-CA3A1505D8A9}"/>
                    </a:ext>
                  </a:extLst>
                </p14:cNvPr>
                <p14:cNvContentPartPr/>
                <p14:nvPr/>
              </p14:nvContentPartPr>
              <p14:xfrm>
                <a:off x="7643301" y="3440272"/>
                <a:ext cx="83880" cy="45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4687BAC-94D7-0F25-6752-CA3A1505D8A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07301" y="3368272"/>
                  <a:ext cx="155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3239F21-A772-A7B0-F7D0-3F057F10A5CA}"/>
                    </a:ext>
                  </a:extLst>
                </p14:cNvPr>
                <p14:cNvContentPartPr/>
                <p14:nvPr/>
              </p14:nvContentPartPr>
              <p14:xfrm>
                <a:off x="7177461" y="2929792"/>
                <a:ext cx="1117080" cy="1058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3239F21-A772-A7B0-F7D0-3F057F10A5C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23461" y="2822152"/>
                  <a:ext cx="1224720" cy="127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DF92083-15A7-4BDE-E520-9551DBE9318E}"/>
              </a:ext>
            </a:extLst>
          </p:cNvPr>
          <p:cNvGrpSpPr/>
          <p:nvPr/>
        </p:nvGrpSpPr>
        <p:grpSpPr>
          <a:xfrm>
            <a:off x="7552221" y="3329392"/>
            <a:ext cx="216000" cy="264600"/>
            <a:chOff x="7552221" y="3329392"/>
            <a:chExt cx="216000" cy="26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8D53F5A-2188-7CFC-D2FD-E06127FE1693}"/>
                    </a:ext>
                  </a:extLst>
                </p14:cNvPr>
                <p14:cNvContentPartPr/>
                <p14:nvPr/>
              </p14:nvContentPartPr>
              <p14:xfrm>
                <a:off x="7653381" y="3329392"/>
                <a:ext cx="360" cy="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8D53F5A-2188-7CFC-D2FD-E06127FE169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17741" y="3293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39316D1-2228-4509-7587-BE2811125CD0}"/>
                    </a:ext>
                  </a:extLst>
                </p14:cNvPr>
                <p14:cNvContentPartPr/>
                <p14:nvPr/>
              </p14:nvContentPartPr>
              <p14:xfrm>
                <a:off x="7557981" y="3496432"/>
                <a:ext cx="360" cy="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39316D1-2228-4509-7587-BE2811125CD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22341" y="34604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42B4186-FE94-FDA1-19FD-24F8857FE549}"/>
                    </a:ext>
                  </a:extLst>
                </p14:cNvPr>
                <p14:cNvContentPartPr/>
                <p14:nvPr/>
              </p14:nvContentPartPr>
              <p14:xfrm>
                <a:off x="7713861" y="3463312"/>
                <a:ext cx="360" cy="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42B4186-FE94-FDA1-19FD-24F8857FE54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78221" y="342731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56930C6-EAC4-330F-D663-F851A557FDDD}"/>
                    </a:ext>
                  </a:extLst>
                </p14:cNvPr>
                <p14:cNvContentPartPr/>
                <p14:nvPr/>
              </p14:nvContentPartPr>
              <p14:xfrm>
                <a:off x="7552221" y="3411472"/>
                <a:ext cx="360" cy="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56930C6-EAC4-330F-D663-F851A557FDD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16581" y="33758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128EE4F-0B56-1B5C-4397-BCB38B6DA8CF}"/>
                    </a:ext>
                  </a:extLst>
                </p14:cNvPr>
                <p14:cNvContentPartPr/>
                <p14:nvPr/>
              </p14:nvContentPartPr>
              <p14:xfrm>
                <a:off x="7608021" y="3473392"/>
                <a:ext cx="360" cy="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128EE4F-0B56-1B5C-4397-BCB38B6DA8C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72021" y="3437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13FA2BA-510E-5366-A273-8B0294328A81}"/>
                    </a:ext>
                  </a:extLst>
                </p14:cNvPr>
                <p14:cNvContentPartPr/>
                <p14:nvPr/>
              </p14:nvContentPartPr>
              <p14:xfrm>
                <a:off x="7636101" y="3588592"/>
                <a:ext cx="360" cy="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13FA2BA-510E-5366-A273-8B0294328A8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00101" y="35529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E6154F5-2C6F-CB94-74B8-4FEE121D9597}"/>
                    </a:ext>
                  </a:extLst>
                </p14:cNvPr>
                <p14:cNvContentPartPr/>
                <p14:nvPr/>
              </p14:nvContentPartPr>
              <p14:xfrm>
                <a:off x="7674981" y="3473752"/>
                <a:ext cx="360" cy="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E6154F5-2C6F-CB94-74B8-4FEE121D959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38981" y="3437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613DE11-B9DA-6FD3-62D0-84068AA038FC}"/>
                    </a:ext>
                  </a:extLst>
                </p14:cNvPr>
                <p14:cNvContentPartPr/>
                <p14:nvPr/>
              </p14:nvContentPartPr>
              <p14:xfrm>
                <a:off x="7737981" y="3366112"/>
                <a:ext cx="360" cy="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613DE11-B9DA-6FD3-62D0-84068AA038F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02341" y="33304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D8FD5B1-8281-1C3A-1F99-8D45A02E7A18}"/>
                    </a:ext>
                  </a:extLst>
                </p14:cNvPr>
                <p14:cNvContentPartPr/>
                <p14:nvPr/>
              </p14:nvContentPartPr>
              <p14:xfrm>
                <a:off x="7767861" y="3593632"/>
                <a:ext cx="360" cy="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D8FD5B1-8281-1C3A-1F99-8D45A02E7A1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31861" y="35576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7C4D0A3-9547-2A95-86B9-5051DE02ABBF}"/>
                    </a:ext>
                  </a:extLst>
                </p14:cNvPr>
                <p14:cNvContentPartPr/>
                <p14:nvPr/>
              </p14:nvContentPartPr>
              <p14:xfrm>
                <a:off x="7710261" y="3385192"/>
                <a:ext cx="360" cy="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7C4D0A3-9547-2A95-86B9-5051DE02ABB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74621" y="33495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A2EEAFD-7B49-A60F-B5C3-F950C50F34FD}"/>
              </a:ext>
            </a:extLst>
          </p:cNvPr>
          <p:cNvGrpSpPr/>
          <p:nvPr/>
        </p:nvGrpSpPr>
        <p:grpSpPr>
          <a:xfrm>
            <a:off x="9522501" y="2989912"/>
            <a:ext cx="1056960" cy="853920"/>
            <a:chOff x="9522501" y="2989912"/>
            <a:chExt cx="1056960" cy="85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12EAA86-BBFB-359A-D865-1C2038C02F1D}"/>
                    </a:ext>
                  </a:extLst>
                </p14:cNvPr>
                <p14:cNvContentPartPr/>
                <p14:nvPr/>
              </p14:nvContentPartPr>
              <p14:xfrm>
                <a:off x="9522501" y="2989912"/>
                <a:ext cx="360" cy="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12EAA86-BBFB-359A-D865-1C2038C02F1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486501" y="295391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853D2B0-9AE0-310F-AC5E-9B5F48424BB5}"/>
                    </a:ext>
                  </a:extLst>
                </p14:cNvPr>
                <p14:cNvContentPartPr/>
                <p14:nvPr/>
              </p14:nvContentPartPr>
              <p14:xfrm>
                <a:off x="9847581" y="3300592"/>
                <a:ext cx="360" cy="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853D2B0-9AE0-310F-AC5E-9B5F48424BB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811581" y="32645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75DF0D3-5274-5FF5-36C4-8B20DED30D77}"/>
                    </a:ext>
                  </a:extLst>
                </p14:cNvPr>
                <p14:cNvContentPartPr/>
                <p14:nvPr/>
              </p14:nvContentPartPr>
              <p14:xfrm>
                <a:off x="10434741" y="3124912"/>
                <a:ext cx="360" cy="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75DF0D3-5274-5FF5-36C4-8B20DED30D7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398741" y="30892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21FB428-8862-78D3-FC4B-DF4B07E2D4A2}"/>
                    </a:ext>
                  </a:extLst>
                </p14:cNvPr>
                <p14:cNvContentPartPr/>
                <p14:nvPr/>
              </p14:nvContentPartPr>
              <p14:xfrm>
                <a:off x="10085181" y="3267472"/>
                <a:ext cx="360" cy="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21FB428-8862-78D3-FC4B-DF4B07E2D4A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049181" y="32314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EF3B545-2E95-EAF5-D572-0D66DA57AC19}"/>
                    </a:ext>
                  </a:extLst>
                </p14:cNvPr>
                <p14:cNvContentPartPr/>
                <p14:nvPr/>
              </p14:nvContentPartPr>
              <p14:xfrm>
                <a:off x="9994821" y="3843472"/>
                <a:ext cx="360" cy="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EF3B545-2E95-EAF5-D572-0D66DA57AC1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59181" y="38078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6DDE8D3-9212-1E64-C957-2C9EB4041412}"/>
                    </a:ext>
                  </a:extLst>
                </p14:cNvPr>
                <p14:cNvContentPartPr/>
                <p14:nvPr/>
              </p14:nvContentPartPr>
              <p14:xfrm>
                <a:off x="9528621" y="3593992"/>
                <a:ext cx="360" cy="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6DDE8D3-9212-1E64-C957-2C9EB404141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492621" y="35579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FA25CD5-135E-574A-7219-550E44E274BF}"/>
                    </a:ext>
                  </a:extLst>
                </p14:cNvPr>
                <p14:cNvContentPartPr/>
                <p14:nvPr/>
              </p14:nvContentPartPr>
              <p14:xfrm>
                <a:off x="9736701" y="3448912"/>
                <a:ext cx="360" cy="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FA25CD5-135E-574A-7219-550E44E274B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700701" y="34132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8D4E8ED-AD5D-1A07-260F-79246180A437}"/>
                    </a:ext>
                  </a:extLst>
                </p14:cNvPr>
                <p14:cNvContentPartPr/>
                <p14:nvPr/>
              </p14:nvContentPartPr>
              <p14:xfrm>
                <a:off x="10014621" y="3206632"/>
                <a:ext cx="360" cy="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8D4E8ED-AD5D-1A07-260F-79246180A43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78981" y="31709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EE36F66-BFC0-498B-B7D6-635626D63D01}"/>
                    </a:ext>
                  </a:extLst>
                </p14:cNvPr>
                <p14:cNvContentPartPr/>
                <p14:nvPr/>
              </p14:nvContentPartPr>
              <p14:xfrm>
                <a:off x="10027221" y="3496792"/>
                <a:ext cx="360" cy="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EE36F66-BFC0-498B-B7D6-635626D63D0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91581" y="34611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E53E236-6A00-4964-F863-7A4659936806}"/>
                    </a:ext>
                  </a:extLst>
                </p14:cNvPr>
                <p14:cNvContentPartPr/>
                <p14:nvPr/>
              </p14:nvContentPartPr>
              <p14:xfrm>
                <a:off x="10579101" y="3838072"/>
                <a:ext cx="360" cy="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E53E236-6A00-4964-F863-7A465993680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543461" y="38020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FDD88C4-E82D-D064-32ED-8D51E6B01480}"/>
              </a:ext>
            </a:extLst>
          </p:cNvPr>
          <p:cNvGrpSpPr/>
          <p:nvPr/>
        </p:nvGrpSpPr>
        <p:grpSpPr>
          <a:xfrm rot="4638546">
            <a:off x="9860070" y="4940903"/>
            <a:ext cx="1350500" cy="718920"/>
            <a:chOff x="9228961" y="3124912"/>
            <a:chExt cx="1350500" cy="71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2C61B6A-87C8-339B-3E09-F1452030FCA4}"/>
                    </a:ext>
                  </a:extLst>
                </p14:cNvPr>
                <p14:cNvContentPartPr/>
                <p14:nvPr/>
              </p14:nvContentPartPr>
              <p14:xfrm>
                <a:off x="9228961" y="3339276"/>
                <a:ext cx="360" cy="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2C61B6A-87C8-339B-3E09-F1452030FCA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192961" y="330327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F6B0236-3D68-7B5F-2FBA-6621B082FE83}"/>
                    </a:ext>
                  </a:extLst>
                </p14:cNvPr>
                <p14:cNvContentPartPr/>
                <p14:nvPr/>
              </p14:nvContentPartPr>
              <p14:xfrm>
                <a:off x="9847581" y="3300592"/>
                <a:ext cx="360" cy="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F6B0236-3D68-7B5F-2FBA-6621B082FE8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811581" y="32645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D8177B1-A2E3-E0D7-F8A1-18E7F3AB2DBC}"/>
                    </a:ext>
                  </a:extLst>
                </p14:cNvPr>
                <p14:cNvContentPartPr/>
                <p14:nvPr/>
              </p14:nvContentPartPr>
              <p14:xfrm>
                <a:off x="10434741" y="3124912"/>
                <a:ext cx="360" cy="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D8177B1-A2E3-E0D7-F8A1-18E7F3AB2DB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398741" y="30892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874ADD9-6144-5AF7-3D78-C3FBDB345BD2}"/>
                    </a:ext>
                  </a:extLst>
                </p14:cNvPr>
                <p14:cNvContentPartPr/>
                <p14:nvPr/>
              </p14:nvContentPartPr>
              <p14:xfrm>
                <a:off x="10085181" y="3267472"/>
                <a:ext cx="360" cy="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874ADD9-6144-5AF7-3D78-C3FBDB345BD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049181" y="32314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85F81B3-3A75-E81A-81BC-4A833D771070}"/>
                    </a:ext>
                  </a:extLst>
                </p14:cNvPr>
                <p14:cNvContentPartPr/>
                <p14:nvPr/>
              </p14:nvContentPartPr>
              <p14:xfrm>
                <a:off x="9994821" y="3843472"/>
                <a:ext cx="360" cy="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85F81B3-3A75-E81A-81BC-4A833D77107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59181" y="38078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8C8FB94-1B34-E900-BF1E-B8B38488C9BD}"/>
                    </a:ext>
                  </a:extLst>
                </p14:cNvPr>
                <p14:cNvContentPartPr/>
                <p14:nvPr/>
              </p14:nvContentPartPr>
              <p14:xfrm>
                <a:off x="9528621" y="3593992"/>
                <a:ext cx="360" cy="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8C8FB94-1B34-E900-BF1E-B8B38488C9B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492621" y="35579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0A2F098-458D-7795-D149-7ADC94E6D199}"/>
                    </a:ext>
                  </a:extLst>
                </p14:cNvPr>
                <p14:cNvContentPartPr/>
                <p14:nvPr/>
              </p14:nvContentPartPr>
              <p14:xfrm>
                <a:off x="9736701" y="3448912"/>
                <a:ext cx="360" cy="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0A2F098-458D-7795-D149-7ADC94E6D19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700701" y="34132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8874330-3411-A2E4-70E1-C369F368647A}"/>
                    </a:ext>
                  </a:extLst>
                </p14:cNvPr>
                <p14:cNvContentPartPr/>
                <p14:nvPr/>
              </p14:nvContentPartPr>
              <p14:xfrm>
                <a:off x="10014621" y="3206632"/>
                <a:ext cx="360" cy="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8874330-3411-A2E4-70E1-C369F368647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78981" y="31709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F322EDC-BD5B-1E01-69F6-0FC28DEB1599}"/>
                    </a:ext>
                  </a:extLst>
                </p14:cNvPr>
                <p14:cNvContentPartPr/>
                <p14:nvPr/>
              </p14:nvContentPartPr>
              <p14:xfrm>
                <a:off x="10027221" y="3496792"/>
                <a:ext cx="360" cy="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F322EDC-BD5B-1E01-69F6-0FC28DEB159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91581" y="34611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C8A5A0B-384C-811C-B365-5692221D5BC9}"/>
                    </a:ext>
                  </a:extLst>
                </p14:cNvPr>
                <p14:cNvContentPartPr/>
                <p14:nvPr/>
              </p14:nvContentPartPr>
              <p14:xfrm>
                <a:off x="10579101" y="3838072"/>
                <a:ext cx="360" cy="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C8A5A0B-384C-811C-B365-5692221D5BC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543461" y="38020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9F20C67-65EB-D344-81F7-6A96BF41DBB8}"/>
              </a:ext>
            </a:extLst>
          </p:cNvPr>
          <p:cNvGrpSpPr/>
          <p:nvPr/>
        </p:nvGrpSpPr>
        <p:grpSpPr>
          <a:xfrm rot="19359013">
            <a:off x="8167834" y="5125028"/>
            <a:ext cx="216000" cy="264600"/>
            <a:chOff x="7552221" y="3329392"/>
            <a:chExt cx="216000" cy="26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E9E19B4-2454-EB93-988D-824823614385}"/>
                    </a:ext>
                  </a:extLst>
                </p14:cNvPr>
                <p14:cNvContentPartPr/>
                <p14:nvPr/>
              </p14:nvContentPartPr>
              <p14:xfrm>
                <a:off x="7653381" y="3329392"/>
                <a:ext cx="360" cy="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E9E19B4-2454-EB93-988D-82482361438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17741" y="3293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D6431F9-DF6B-3CFB-5697-B0B5B02C2F73}"/>
                    </a:ext>
                  </a:extLst>
                </p14:cNvPr>
                <p14:cNvContentPartPr/>
                <p14:nvPr/>
              </p14:nvContentPartPr>
              <p14:xfrm>
                <a:off x="7557981" y="3496432"/>
                <a:ext cx="360" cy="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D6431F9-DF6B-3CFB-5697-B0B5B02C2F7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22341" y="34604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744556F-5DD6-2D5A-D851-6EC0EF600985}"/>
                    </a:ext>
                  </a:extLst>
                </p14:cNvPr>
                <p14:cNvContentPartPr/>
                <p14:nvPr/>
              </p14:nvContentPartPr>
              <p14:xfrm>
                <a:off x="7713861" y="3463312"/>
                <a:ext cx="360" cy="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744556F-5DD6-2D5A-D851-6EC0EF60098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78221" y="342731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A8BF35D-BB92-1FED-53E6-B2472DDE5CB2}"/>
                    </a:ext>
                  </a:extLst>
                </p14:cNvPr>
                <p14:cNvContentPartPr/>
                <p14:nvPr/>
              </p14:nvContentPartPr>
              <p14:xfrm>
                <a:off x="7552221" y="3411472"/>
                <a:ext cx="360" cy="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A8BF35D-BB92-1FED-53E6-B2472DDE5CB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16581" y="33758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51BC0E7-7DCF-73FD-6AAB-22607B1AC8C1}"/>
                    </a:ext>
                  </a:extLst>
                </p14:cNvPr>
                <p14:cNvContentPartPr/>
                <p14:nvPr/>
              </p14:nvContentPartPr>
              <p14:xfrm>
                <a:off x="7608021" y="3473392"/>
                <a:ext cx="360" cy="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51BC0E7-7DCF-73FD-6AAB-22607B1AC8C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72021" y="3437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E17EE9D-AC8F-1EFA-82ED-203C4162A859}"/>
                    </a:ext>
                  </a:extLst>
                </p14:cNvPr>
                <p14:cNvContentPartPr/>
                <p14:nvPr/>
              </p14:nvContentPartPr>
              <p14:xfrm>
                <a:off x="7636101" y="3588592"/>
                <a:ext cx="360" cy="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E17EE9D-AC8F-1EFA-82ED-203C4162A85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00101" y="35529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785D213-92CE-0FAC-322B-5F9165FFB809}"/>
                    </a:ext>
                  </a:extLst>
                </p14:cNvPr>
                <p14:cNvContentPartPr/>
                <p14:nvPr/>
              </p14:nvContentPartPr>
              <p14:xfrm>
                <a:off x="7674981" y="3473752"/>
                <a:ext cx="360" cy="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785D213-92CE-0FAC-322B-5F9165FFB80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38981" y="3437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EFC23FD-493C-30EE-37F9-F6EC8BA46F89}"/>
                    </a:ext>
                  </a:extLst>
                </p14:cNvPr>
                <p14:cNvContentPartPr/>
                <p14:nvPr/>
              </p14:nvContentPartPr>
              <p14:xfrm>
                <a:off x="7737981" y="3366112"/>
                <a:ext cx="360" cy="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EFC23FD-493C-30EE-37F9-F6EC8BA46F8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02341" y="33304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3F8C910-2651-CE5C-8BA6-10AA812306AB}"/>
                    </a:ext>
                  </a:extLst>
                </p14:cNvPr>
                <p14:cNvContentPartPr/>
                <p14:nvPr/>
              </p14:nvContentPartPr>
              <p14:xfrm>
                <a:off x="7767861" y="3593632"/>
                <a:ext cx="360" cy="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3F8C910-2651-CE5C-8BA6-10AA812306A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31861" y="35576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B2BFCF7-026D-E333-10E6-1DBE35BE6050}"/>
                    </a:ext>
                  </a:extLst>
                </p14:cNvPr>
                <p14:cNvContentPartPr/>
                <p14:nvPr/>
              </p14:nvContentPartPr>
              <p14:xfrm>
                <a:off x="7710261" y="3385192"/>
                <a:ext cx="360" cy="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B2BFCF7-026D-E333-10E6-1DBE35BE605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74621" y="33495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1707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0DF6F94-622A-47C4-E2C8-29144EBEAF02}"/>
              </a:ext>
            </a:extLst>
          </p:cNvPr>
          <p:cNvSpPr txBox="1"/>
          <p:nvPr/>
        </p:nvSpPr>
        <p:spPr>
          <a:xfrm>
            <a:off x="9358884" y="686848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Extremely good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A8F96F-180A-C277-15A8-C1E74DC0D077}"/>
              </a:ext>
            </a:extLst>
          </p:cNvPr>
          <p:cNvSpPr txBox="1"/>
          <p:nvPr/>
        </p:nvSpPr>
        <p:spPr>
          <a:xfrm>
            <a:off x="7980864" y="686848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Moderately good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4325A0-F1BE-6945-DF26-36CF8A1BA4CB}"/>
              </a:ext>
            </a:extLst>
          </p:cNvPr>
          <p:cNvSpPr txBox="1"/>
          <p:nvPr/>
        </p:nvSpPr>
        <p:spPr>
          <a:xfrm>
            <a:off x="6602844" y="686848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Slightly good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58A49-62B9-F699-0A81-1BBBCB9755E5}"/>
              </a:ext>
            </a:extLst>
          </p:cNvPr>
          <p:cNvSpPr txBox="1"/>
          <p:nvPr/>
        </p:nvSpPr>
        <p:spPr>
          <a:xfrm>
            <a:off x="5224824" y="409849"/>
            <a:ext cx="1371600" cy="92333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Neither good nor bad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60DCA2-9459-8559-CCF9-E365AB263976}"/>
              </a:ext>
            </a:extLst>
          </p:cNvPr>
          <p:cNvSpPr txBox="1"/>
          <p:nvPr/>
        </p:nvSpPr>
        <p:spPr>
          <a:xfrm>
            <a:off x="3846804" y="963847"/>
            <a:ext cx="1371600" cy="369332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Slightly bad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5ECC4B-910C-794A-1C6B-8BBB3AFF817D}"/>
              </a:ext>
            </a:extLst>
          </p:cNvPr>
          <p:cNvSpPr txBox="1"/>
          <p:nvPr/>
        </p:nvSpPr>
        <p:spPr>
          <a:xfrm>
            <a:off x="2468784" y="686848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Moderately bad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934331-C6C8-ABA3-5CA7-D75988F5BFCA}"/>
              </a:ext>
            </a:extLst>
          </p:cNvPr>
          <p:cNvSpPr txBox="1"/>
          <p:nvPr/>
        </p:nvSpPr>
        <p:spPr>
          <a:xfrm>
            <a:off x="1090764" y="686848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Extremely bad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176AC8E-8A98-15C9-0364-37244FD29622}"/>
              </a:ext>
            </a:extLst>
          </p:cNvPr>
          <p:cNvGrpSpPr/>
          <p:nvPr/>
        </p:nvGrpSpPr>
        <p:grpSpPr>
          <a:xfrm>
            <a:off x="1766736" y="1452096"/>
            <a:ext cx="8344800" cy="176040"/>
            <a:chOff x="1382688" y="5191992"/>
            <a:chExt cx="8344800" cy="17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A63F0FA-0C4D-E947-77FC-0EC3A658FDE2}"/>
                    </a:ext>
                  </a:extLst>
                </p14:cNvPr>
                <p14:cNvContentPartPr/>
                <p14:nvPr/>
              </p14:nvContentPartPr>
              <p14:xfrm>
                <a:off x="1382688" y="5248872"/>
                <a:ext cx="8344800" cy="111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A63F0FA-0C4D-E947-77FC-0EC3A658FDE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65048" y="5230872"/>
                  <a:ext cx="83804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555A725-BF33-B8F5-BD4A-0F9846662A23}"/>
                    </a:ext>
                  </a:extLst>
                </p14:cNvPr>
                <p14:cNvContentPartPr/>
                <p14:nvPr/>
              </p14:nvContentPartPr>
              <p14:xfrm>
                <a:off x="9724968" y="5191992"/>
                <a:ext cx="360" cy="176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555A725-BF33-B8F5-BD4A-0F9846662A2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07328" y="5174352"/>
                  <a:ext cx="36000" cy="21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B35B318-FDC1-3BCD-8D87-B2F0FEB9562E}"/>
                  </a:ext>
                </a:extLst>
              </p14:cNvPr>
              <p14:cNvContentPartPr/>
              <p14:nvPr/>
            </p14:nvContentPartPr>
            <p14:xfrm>
              <a:off x="8679456" y="1467216"/>
              <a:ext cx="360" cy="1897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B35B318-FDC1-3BCD-8D87-B2F0FEB956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61456" y="1449576"/>
                <a:ext cx="360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3EB28C3-6492-DA87-6E7C-365724116AA6}"/>
                  </a:ext>
                </a:extLst>
              </p14:cNvPr>
              <p14:cNvContentPartPr/>
              <p14:nvPr/>
            </p14:nvContentPartPr>
            <p14:xfrm>
              <a:off x="7290576" y="1478376"/>
              <a:ext cx="360" cy="2210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3EB28C3-6492-DA87-6E7C-365724116A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72936" y="1460376"/>
                <a:ext cx="3600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B542E91-49D6-A628-3E94-2C9257823F22}"/>
                  </a:ext>
                </a:extLst>
              </p14:cNvPr>
              <p14:cNvContentPartPr/>
              <p14:nvPr/>
            </p14:nvContentPartPr>
            <p14:xfrm>
              <a:off x="5918256" y="1447056"/>
              <a:ext cx="360" cy="2358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B542E91-49D6-A628-3E94-2C9257823F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00256" y="1429416"/>
                <a:ext cx="3600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7EAC414-1016-65DE-673C-CF80D184DD85}"/>
                  </a:ext>
                </a:extLst>
              </p14:cNvPr>
              <p14:cNvContentPartPr/>
              <p14:nvPr/>
            </p14:nvContentPartPr>
            <p14:xfrm>
              <a:off x="4634496" y="1499616"/>
              <a:ext cx="2520" cy="228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7EAC414-1016-65DE-673C-CF80D184DD8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16856" y="1481616"/>
                <a:ext cx="3816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D073ED7-95A9-E776-8D01-69A421C21263}"/>
                  </a:ext>
                </a:extLst>
              </p14:cNvPr>
              <p14:cNvContentPartPr/>
              <p14:nvPr/>
            </p14:nvContentPartPr>
            <p14:xfrm>
              <a:off x="3159936" y="1443096"/>
              <a:ext cx="360" cy="2246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D073ED7-95A9-E776-8D01-69A421C212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41936" y="1425096"/>
                <a:ext cx="360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16F5C23-CD91-26CD-7081-5728A480CF3D}"/>
                  </a:ext>
                </a:extLst>
              </p14:cNvPr>
              <p14:cNvContentPartPr/>
              <p14:nvPr/>
            </p14:nvContentPartPr>
            <p14:xfrm>
              <a:off x="1768536" y="1446336"/>
              <a:ext cx="5400" cy="2649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16F5C23-CD91-26CD-7081-5728A480CF3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50896" y="1428696"/>
                <a:ext cx="41040" cy="30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A4CDAD91-EA09-B1E6-A44F-664929A8DBC2}"/>
              </a:ext>
            </a:extLst>
          </p:cNvPr>
          <p:cNvGrpSpPr/>
          <p:nvPr/>
        </p:nvGrpSpPr>
        <p:grpSpPr>
          <a:xfrm>
            <a:off x="2458128" y="2691359"/>
            <a:ext cx="6883680" cy="1096489"/>
            <a:chOff x="2481576" y="3066263"/>
            <a:chExt cx="6883680" cy="109648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33C08B3-B999-8E75-ECC1-A6B4C417DF76}"/>
                </a:ext>
              </a:extLst>
            </p:cNvPr>
            <p:cNvSpPr txBox="1"/>
            <p:nvPr/>
          </p:nvSpPr>
          <p:spPr>
            <a:xfrm>
              <a:off x="7993656" y="3343262"/>
              <a:ext cx="1371600" cy="369332"/>
            </a:xfrm>
            <a:prstGeom prst="rect">
              <a:avLst/>
            </a:prstGeom>
            <a:noFill/>
          </p:spPr>
          <p:txBody>
            <a:bodyPr wrap="square" anchor="b" anchorCtr="0">
              <a:spAutoFit/>
            </a:bodyPr>
            <a:lstStyle/>
            <a:p>
              <a:pPr algn="ctr"/>
              <a:r>
                <a:rPr lang="en-US" dirty="0"/>
                <a:t>Always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12ECE7D-5010-2180-6B4B-52A93F755CE3}"/>
                </a:ext>
              </a:extLst>
            </p:cNvPr>
            <p:cNvSpPr txBox="1"/>
            <p:nvPr/>
          </p:nvSpPr>
          <p:spPr>
            <a:xfrm>
              <a:off x="6615636" y="3066263"/>
              <a:ext cx="1371600" cy="646331"/>
            </a:xfrm>
            <a:prstGeom prst="rect">
              <a:avLst/>
            </a:prstGeom>
            <a:noFill/>
          </p:spPr>
          <p:txBody>
            <a:bodyPr wrap="square" anchor="b" anchorCtr="0">
              <a:spAutoFit/>
            </a:bodyPr>
            <a:lstStyle/>
            <a:p>
              <a:pPr algn="ctr"/>
              <a:r>
                <a:rPr lang="en-US" dirty="0"/>
                <a:t>Most of the time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140C93A-DAD8-2C2A-6D2D-F03792594F35}"/>
                </a:ext>
              </a:extLst>
            </p:cNvPr>
            <p:cNvSpPr txBox="1"/>
            <p:nvPr/>
          </p:nvSpPr>
          <p:spPr>
            <a:xfrm>
              <a:off x="5237616" y="3066263"/>
              <a:ext cx="1371600" cy="646331"/>
            </a:xfrm>
            <a:prstGeom prst="rect">
              <a:avLst/>
            </a:prstGeom>
            <a:noFill/>
          </p:spPr>
          <p:txBody>
            <a:bodyPr wrap="square" anchor="b" anchorCtr="0">
              <a:spAutoFit/>
            </a:bodyPr>
            <a:lstStyle/>
            <a:p>
              <a:pPr algn="ctr"/>
              <a:r>
                <a:rPr lang="en-US" dirty="0"/>
                <a:t>About half the time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AE89AA4-5E22-E361-7F67-CDA45759A016}"/>
                </a:ext>
              </a:extLst>
            </p:cNvPr>
            <p:cNvSpPr txBox="1"/>
            <p:nvPr/>
          </p:nvSpPr>
          <p:spPr>
            <a:xfrm>
              <a:off x="3859596" y="3343262"/>
              <a:ext cx="1371600" cy="369332"/>
            </a:xfrm>
            <a:prstGeom prst="rect">
              <a:avLst/>
            </a:prstGeom>
            <a:noFill/>
          </p:spPr>
          <p:txBody>
            <a:bodyPr wrap="square" anchor="b" anchorCtr="0">
              <a:spAutoFit/>
            </a:bodyPr>
            <a:lstStyle/>
            <a:p>
              <a:pPr algn="ctr"/>
              <a:r>
                <a:rPr lang="en-US" dirty="0"/>
                <a:t>Sometimes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D83DD20-C0BE-F6BC-1BA9-8F4D598AB123}"/>
                </a:ext>
              </a:extLst>
            </p:cNvPr>
            <p:cNvSpPr txBox="1"/>
            <p:nvPr/>
          </p:nvSpPr>
          <p:spPr>
            <a:xfrm>
              <a:off x="2481576" y="3343262"/>
              <a:ext cx="1371600" cy="369332"/>
            </a:xfrm>
            <a:prstGeom prst="rect">
              <a:avLst/>
            </a:prstGeom>
            <a:noFill/>
          </p:spPr>
          <p:txBody>
            <a:bodyPr wrap="square" anchor="b" anchorCtr="0">
              <a:spAutoFit/>
            </a:bodyPr>
            <a:lstStyle/>
            <a:p>
              <a:pPr algn="ctr"/>
              <a:r>
                <a:rPr lang="en-US" dirty="0"/>
                <a:t>Never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2EB0964-0086-84D0-49CE-0E313293E779}"/>
                </a:ext>
              </a:extLst>
            </p:cNvPr>
            <p:cNvGrpSpPr/>
            <p:nvPr/>
          </p:nvGrpSpPr>
          <p:grpSpPr>
            <a:xfrm>
              <a:off x="3193488" y="3847752"/>
              <a:ext cx="5644440" cy="270000"/>
              <a:chOff x="3193488" y="3847752"/>
              <a:chExt cx="5644440" cy="270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8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96D1AF11-A9D1-EB14-0B89-74F76EB4932E}"/>
                      </a:ext>
                    </a:extLst>
                  </p14:cNvPr>
                  <p14:cNvContentPartPr/>
                  <p14:nvPr/>
                </p14:nvContentPartPr>
                <p14:xfrm>
                  <a:off x="3193488" y="3949632"/>
                  <a:ext cx="5630760" cy="7992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96D1AF11-A9D1-EB14-0B89-74F76EB4932E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3175848" y="3931992"/>
                    <a:ext cx="566640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109053B4-9D8A-F257-10CF-F9FFD953F670}"/>
                      </a:ext>
                    </a:extLst>
                  </p14:cNvPr>
                  <p14:cNvContentPartPr/>
                  <p14:nvPr/>
                </p14:nvContentPartPr>
                <p14:xfrm>
                  <a:off x="8826768" y="3847752"/>
                  <a:ext cx="11160" cy="27000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109053B4-9D8A-F257-10CF-F9FFD953F670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8808768" y="3830112"/>
                    <a:ext cx="46800" cy="3056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A849DE7-4F39-B7F1-671A-CF1D9EB4CDC3}"/>
                    </a:ext>
                  </a:extLst>
                </p14:cNvPr>
                <p14:cNvContentPartPr/>
                <p14:nvPr/>
              </p14:nvContentPartPr>
              <p14:xfrm>
                <a:off x="7325208" y="3876552"/>
                <a:ext cx="360" cy="231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A849DE7-4F39-B7F1-671A-CF1D9EB4CDC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07208" y="3858912"/>
                  <a:ext cx="360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C8434AB-E6C8-A37B-84FA-7DD18BFC45F5}"/>
                    </a:ext>
                  </a:extLst>
                </p14:cNvPr>
                <p14:cNvContentPartPr/>
                <p14:nvPr/>
              </p14:nvContentPartPr>
              <p14:xfrm>
                <a:off x="5968008" y="3884112"/>
                <a:ext cx="360" cy="246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C8434AB-E6C8-A37B-84FA-7DD18BFC45F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950008" y="3866472"/>
                  <a:ext cx="360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22E47E9-6D4F-5D86-5CFA-EDB4297C4A2A}"/>
                    </a:ext>
                  </a:extLst>
                </p14:cNvPr>
                <p14:cNvContentPartPr/>
                <p14:nvPr/>
              </p14:nvContentPartPr>
              <p14:xfrm>
                <a:off x="4634928" y="3931272"/>
                <a:ext cx="11520" cy="231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22E47E9-6D4F-5D86-5CFA-EDB4297C4A2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17288" y="3913632"/>
                  <a:ext cx="471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2604EA8-8FCA-509E-1F44-02DEF6EC4149}"/>
                    </a:ext>
                  </a:extLst>
                </p14:cNvPr>
                <p14:cNvContentPartPr/>
                <p14:nvPr/>
              </p14:nvContentPartPr>
              <p14:xfrm>
                <a:off x="3179448" y="3825072"/>
                <a:ext cx="5760" cy="261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2604EA8-8FCA-509E-1F44-02DEF6EC414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61808" y="3807432"/>
                  <a:ext cx="41400" cy="29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91124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35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2</cp:revision>
  <dcterms:created xsi:type="dcterms:W3CDTF">2022-09-20T23:19:18Z</dcterms:created>
  <dcterms:modified xsi:type="dcterms:W3CDTF">2022-09-22T05:04:36Z</dcterms:modified>
</cp:coreProperties>
</file>