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notesSlides/notesSlide1.xml" ContentType="application/vnd.openxmlformats-officedocument.presentationml.notesSlide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63" r:id="rId2"/>
    <p:sldId id="366" r:id="rId3"/>
    <p:sldId id="405" r:id="rId4"/>
    <p:sldId id="406" r:id="rId5"/>
    <p:sldId id="368" r:id="rId6"/>
    <p:sldId id="369" r:id="rId7"/>
    <p:sldId id="370" r:id="rId8"/>
    <p:sldId id="376" r:id="rId9"/>
    <p:sldId id="378" r:id="rId10"/>
    <p:sldId id="379" r:id="rId11"/>
    <p:sldId id="380" r:id="rId12"/>
    <p:sldId id="383" r:id="rId13"/>
    <p:sldId id="384" r:id="rId14"/>
    <p:sldId id="381" r:id="rId15"/>
    <p:sldId id="382" r:id="rId16"/>
    <p:sldId id="385" r:id="rId17"/>
    <p:sldId id="387" r:id="rId18"/>
    <p:sldId id="388" r:id="rId19"/>
    <p:sldId id="389" r:id="rId20"/>
    <p:sldId id="400" r:id="rId21"/>
    <p:sldId id="407" r:id="rId22"/>
    <p:sldId id="403" r:id="rId23"/>
    <p:sldId id="408" r:id="rId24"/>
    <p:sldId id="4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98" d="100"/>
          <a:sy n="98" d="100"/>
        </p:scale>
        <p:origin x="35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4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3:52.11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4820 1 16383,'-10'49'0,"-1"2"0,1-20 0,-6 12 0,5-11 0,-5 4 0,6-6 0,5 0 0,-4-5 0,8-1 0,-7-6 0,7-4 0,-7 3 0,7-4 0,-7 5 0,7-2 0,-3-3 0,4-54 0,0 18 0,0-43 0,0 35 0,0 6 0,0-3 0,0 12 0,0-6 0,0 8 0,0 0 0,4-6 0,-3 10 0,3-9 0,-27 14 0,14-2 0,-18 7 0,14 0 0,4 0 0,-12 4 0,7 4 0,-3 1 0,0 8 0,7-4 0,-2 1 0,3 4 0,4-5 0,-3 1 0,3 3 0,-3-4 0,4 3 0,0-62 0,4 31 0,4-55 0,-3 50 0,4 1 0,-1 2 0,-3 7 0,3-10 0,-4 7 0,-30 13 0,9 6 0,-26 18 0,22-8 0,-4 2 0,10-3 0,-5 0 0,6-2 0,-1-4 0,9 0 0,-5 0 0,56-21 0,-30 12 0,38-20 0,-36 19 0,-5-3 0,-56 4 0,30 0 0,-45 0 0,39 0 0,4 0 0,-8 5 0,8 0 0,-9 5 0,4-5 0,-4 4 0,4-4 0,-4 5 0,9-1 0,-8 1 0,8-1 0,-4 1 0,6-1 0,-6-4 0,5 3 0,-5-3 0,0 5 0,0 0 0,-1-1 0,-4 1 0,9 0 0,-4-1 0,6-4 0,0 3 0,4-7 0,-2 7 0,71-7 0,-27 3 0,57-4 0,-41 0 0,-1 0 0,-5 4 0,-2 2 0,-6 4 0,0 0 0,-5-1 0,4 1 0,-9-1 0,9 1 0,-10-4 0,10-2 0,-4-4 0,12 0 0,-6 0 0,6 0 0,-7 0 0,0 0 0,-5 0 0,-1 0 0,-10 0 0,3 0 0,-4 0 0,-69-15 0,27 6 0,-62-17 0,48 14 0,-1-4 0,0 5 0,1 0 0,-1 0 0,1 5 0,0-3 0,-1 8 0,0-4 0,6 5 0,-4 0 0,10 0 0,-4 0 0,0 0 0,4 0 0,-4 0 0,6 0 0,0 0 0,0 0 0,5 0 0,-4 0 0,4 0 0,-5 0 0,5 0 0,1 0 0,6 0 0,0 0 0,-1 0 0,1 0 0,-6 0 0,5 0 0,-10 4 0,4 2 0,-5 4 0,-1 0 0,1 0 0,0 0 0,5-4 0,2 2 0,-1-7 0,9 7 0,-7-7 0,12 2 0,-21-3 0,2 0 0,-12 0 0,5 0 0,5 0 0,1 0 0,5 5 0,-4 0 0,10 0 0,-5 4 0,10-8 0,-3 7 0,3-7 0,-3 7 0,-2-7 0,6 2 0,-8 1 0,11 1 0,-10 3 0,2-3 0,0 2 0,0-6 0,1 3 0,3 0 0,-4-3 0,-4 8 0,2-8 0,-2 7 0,4-7 0,0 7 0,-1-7 0,1 7 0,0-7 0,-1 7 0,1-7 0,-6 3 0,5 1 0,-10-4 0,9 3 0,-9-4 0,4 0 0,0 0 0,2 4 0,4-3 0,1 3 0,0-4 0,-1 0 0,1 0 0,4 0 0,-3 0 0,-1 0 0,-1 0 0,1 0 0,1 0 0,3 0 0,-8 0 0,7 0 0,-5 0 0,7 0 0,-9 0 0,8 0 0,-2 0 0,-5 0 0,10 0 0,-13 0 0,6 0 0,-1 0 0,1-4 0,1 3 0,4-6 0,-5 6 0,-3-7 0,7 7 0,-2-3 0,0 0 0,5 3 0,-10-3 0,8 4 0,-5-4 0,-3 3 0,6-3 0,-6 4 0,7 0 0,-4 0 0,-10 0 0,12 0 0,-10 0 0,12 0 0,-4 0 0,0 0 0,4 0 0,-4 0 0,5 0 0,-6 0 0,-3 0 0,3 0 0,-8 0 0,7 0 0,-4 0 0,6 0 0,0 0 0,-1 0 0,1 0 0,0 0 0,-1 0 0,1 0 0,0 0 0,-6 0 0,4 0 0,-3 0 0,4 0 0,-4 0 0,3 0 0,-4-4 0,1 3 0,3-3 0,-4 0 0,6 3 0,0-3 0,-1 4 0,1 0 0,-6 0 0,5 0 0,-5 0 0,1 0 0,3 0 0,-4 0 0,1 0 0,3 0 0,-8 0 0,8 0 0,-4 0 0,1 0 0,3 0 0,-4 0 0,6 0 0,0 0 0,4 0 0,-4 0 0,5 0 0,-5 0 0,0 0 0,5 0 0,-4 0 0,0 0 0,3 0 0,-6 0 0,7 0 0,-3 0 0,-1-4 0,1 3 0,7-16 0,2 6 0,7-12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4:35.63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47 5 16383,'0'63'0,"0"0"0,0-32 0,0 6 0,0-7 0,0-10 0,0 8 0,0-17 0,0 6 0,0-1 0,0-3 0,-4 7 0,4-4 0,-4-3 0,4 6 0,0-6 0,-4 6 0,3-3 0,-6-3 0,6 4 0,-7-3 0,7 4 0,-7-4 0,7 7 0,-6-11 0,6 10 0,21-55 0,-10 23 0,19-44 0,-19 31 0,5-5 0,-4-1 0,3 1 0,1 0 0,-4 0 0,7 5 0,-7-4 0,2 13 0,-3-6 0,-2 12 0,1-6 0,-1 3 0,1-3 0,-1 3 0,-4-3 0,4 3 0,-4-1 0,1-3 0,-1 5 0,-4-5 0,0 1 0,0 0 0,0 0 0,18 48 0,-13-26 0,17 36 0,-21-34 0,6-8 0,9 19 0,-5-15 0,8 14 0,-7-13 0,-3-1 0,11 4 0,-6 0 0,2-3 0,0 7 0,-2-7 0,-1 3 0,8 5 0,-11-8 0,11 7 0,-8-7 0,5 0 0,-5 2 0,8-6 0,-10 7 0,9-4 0,-7 8 0,4-2 0,-4 2 0,4-3 0,-7-1 0,7 1 0,-3 0 0,0-4 0,3 3 0,-4-3 0,5 4 0,-5-4 0,4 3 0,-4 0 0,0 1 0,3 4 0,-6-5 0,7 1 0,0 0 0,-2 0 0,2-4 0,-5 2 0,4-2 0,-2-1 0,4 4 0,-5-4 0,5 1 0,3-1 0,-6-1 0,1-2 0,4 3 0,-8-4 0,8 4 0,-4-4 0,-2 8 0,3-7 0,0 7 0,-3-7 0,8 8 0,3-8 0,-2 3 0,1-4 0,-6 0 0,6 0 0,-5 4 0,10-3 0,-9 3 0,4-4 0,-6 4 0,0-3 0,1 3 0,-5-4 0,7 0 0,-11 4 0,10-3 0,-4 2 0,-2-3 0,4 0 0,-5 4 0,3-3 0,5 3 0,-3-4 0,4 4 0,-3-3 0,-1 3 0,1-4 0,-1 4 0,0-3 0,1 3 0,-1-4 0,0 4 0,1-3 0,4 3 0,2 1 0,0-4 0,4 3 0,-4-4 0,0 0 0,4 0 0,-9 0 0,-1 0 0,-3 0 0,-3 0 0,4 0 0,0 0 0,0 0 0,10 0 0,-7 0 0,7 0 0,-13 0 0,3 0 0,-3 0 0,13 0 0,-8 0 0,4 0 0,-5 0 0,-9 0 0,13 0 0,-6 0 0,7 0 0,-9-3 0,3 2 0,-4-3 0,5 0 0,-2 3 0,1-2 0,-1 3 0,5 0 0,-7 0 0,7 0 0,-8 0 0,5 0 0,-1 0 0,-4 0 0,4 0 0,-4 0 0,5 0 0,-2 0 0,1 0 0,-1 0 0,2 0 0,-2 0 0,8 0 0,-10-4 0,9 3 0,-10-3 0,0 4 0,11 0 0,-8 0 0,10-4 0,-8 3 0,-4-3 0,18-1 0,-14 4 0,15-4 0,-15 5 0,1 0 0,-5-3 0,2 2 0,-3-3 0,4 4 0,-1 0 0,1 0 0,-1 0 0,1 0 0,-1 0 0,5-4 0,-7 3 0,7-3 0,-8 0 0,6 3 0,-2-3 0,-3 0 0,3 3 0,-4-7 0,6 7 0,-1-3 0,-4 0 0,3 0 0,8-1 0,-5 2 0,10 3 0,-12-5 0,-4 4 0,3-3 0,2 0 0,1 3 0,4-4 0,-6 5 0,-4 0 0,3-3 0,-5 2 0,5-3 0,0 4 0,-1 0 0,5 0 0,-7 0 0,6 0 0,-7 0 0,4 0 0,4 0 0,-7 0 0,6 0 0,-7 0 0,4 0 0,-1 0 0,1 0 0,-1 0 0,2 0 0,-1 0 0,0 0 0,0 0 0,-1 0 0,1 0 0,-1 0 0,1 0 0,-1 0 0,1 0 0,-1 0 0,1 0 0,0 0 0,-1 0 0,5 0 0,-8 0 0,14 0 0,-12 0 0,8 0 0,-9 0 0,15 0 0,-17 0 0,22 0 0,-23 0 0,11 0 0,-8 0 0,5 0 0,-1 0 0,0 0 0,-4 0 0,7 0 0,-6 0 0,7 0 0,-4 0 0,-4 0 0,4 0 0,-5 0 0,6 0 0,3 0 0,-7 0 0,1 0 0,0 0 0,-3 0 0,7 0 0,-4 0 0,-3 0 0,7 7 0,-10-5 0,9 6 0,-3-8 0,-3 0 0,6 0 0,-4 0 0,-1 0 0,4 0 0,-5-4 0,3 3 0,1-3 0,0 4 0,0 0 0,0 0 0,-56 11 0,30-8 0,-44 8 0,45-11 0,-5 0 0,-5 4 0,4-3 0,-7 2 0,8-3 0,-5 0 0,2 4 0,0 0 0,0 0 0,0 0 0,-1-4 0,1 0 0,0 0 0,-1 0 0,-1 0 0,0 0 0,0 0 0,4 0 0,-3 0 0,1 0 0,-6 0 0,-5 0 0,4 0 0,-1 0 0,6 0 0,-1 4 0,1-3 0,4 3 0,-7-4 0,1 0 0,1 0 0,-3 0 0,8 0 0,-5 0 0,2 0 0,3 0 0,-8 4 0,6-3 0,-4 2 0,0 1 0,9-3 0,-9 3 0,3 0 0,-2-3 0,2 3 0,-1-4 0,5 0 0,-4 0 0,-3 0 0,2 0 0,-3 0 0,3 0 0,4 0 0,-3 0 0,4 0 0,-5 0 0,2 0 0,-1 0 0,0 0 0,-2 0 0,5 0 0,-18 4 0,19-4 0,-24 4 0,21-4 0,-3 0 0,3 0 0,3 0 0,-3 0 0,-5 0 0,3 0 0,-9 0 0,7 0 0,-4 0 0,6 0 0,0 0 0,4 0 0,-4 0 0,5 0 0,-9 0 0,7 0 0,-2 0 0,0 0 0,6 0 0,-12 0 0,9 0 0,1 0 0,-8 0 0,10 0 0,-10 0 0,8 0 0,-6 0 0,2 0 0,3 0 0,-15 0 0,12 0 0,-14 0 0,12 0 0,1 0 0,4 0 0,-15-5 0,13 4 0,-19-4 0,15 1 0,-4 3 0,6-3 0,-6-1 0,-1 4 0,-5-8 0,5 8 0,-4-3 0,4-1 0,0 4 0,-3-3 0,3 4 0,0 0 0,2-4 0,9 3 0,-7-3 0,10 4 0,-12 0 0,10 0 0,-1 0 0,-10-4 0,8-1 0,-11 0 0,9 1 0,4 4 0,-15-5 0,17 4 0,-16-8 0,14 4 0,-5 0 0,1-3 0,-6 7 0,-14-8 0,4 8 0,-4-8 0,14 8 0,6-3 0,0 4 0,-6-4 0,4 3 0,-3-4 0,4 5 0,-7 0 0,0 0 0,-2 0 0,9 0 0,2 0 0,4 0 0,-9 0 0,3 0 0,2 0 0,-10 0 0,11 0 0,-11 0 0,3 0 0,-1 0 0,-5 0 0,0-4 0,-9 3 0,12-4 0,-10 5 0,18 0 0,-5 0 0,6 0 0,-1 0 0,-12 0 0,9 0 0,-10 0 0,8 0 0,5 0 0,-10 0 0,1 0 0,-3 0 0,3 0 0,-1 0 0,9 0 0,-7 0 0,8 4 0,-3-3 0,8 3 0,-4-4 0,1 0 0,-2 0 0,-3 0 0,3 0 0,-3 4 0,7-3 0,-6 4 0,4-5 0,2 0 0,-6 0 0,7 0 0,0 0 0,-7 0 0,11 0 0,-11 0 0,8 0 0,-9 0 0,8 3 0,-11-2 0,11 3 0,-4-4 0,-3 0 0,11 3 0,-11-2 0,7 3 0,-13-4 0,7 0 0,-7 0 0,-4 0 0,9 0 0,-10 0 0,14 4 0,-9-3 0,7 3 0,-2-4 0,9 0 0,-2 0 0,1 0 0,-6 0 0,2 0 0,4 0 0,-2 0 0,0 0 0,2 4 0,-5 0 0,6 1 0,-3-2 0,-1 1 0,1-3 0,-1 3 0,1-1 0,44 23 0,-18-8 0,36 16 0,-23-7 0,-4-7 0,-1 2 0,3-5 0,-10-7 0,10 2 0,1-3 0,-2-4 0,7 3 0,-1-7 0,-6 7 0,7-7 0,4 3 0,-9-4 0,10 4 0,0-3 0,-11 4 0,15-5 0,-21 0 0,1 0 0,0 3 0,-2-2 0,2 7 0,4-8 0,-5 8 0,3-7 0,7 3 0,-13 0 0,13-3 0,-12 3 0,1-1 0,6 2 0,-10 0 0,15 3 0,-15-4 0,11 5 0,-8 0 0,6-4 0,-3 2 0,-2-6 0,2 3 0,1-4 0,-3 3 0,7-2 0,1 3 0,-1-4 0,13 4 0,-13-3 0,5 3 0,-8-4 0,-5 0 0,6 0 0,-5 0 0,2 0 0,1 0 0,-4 0 0,5 0 0,-1 0 0,-4 0 0,6 0 0,0 0 0,-2 0 0,0 0 0,3 0 0,-9 0 0,17 0 0,-17 0 0,9-4 0,-6 3 0,3-6 0,1 6 0,-5-4 0,3 5 0,0-6 0,2 4 0,2-9 0,6 6 0,-6 0 0,10-3 0,-15 7 0,5-7 0,-67-2 0,28 4 0,-69-16 0,53 18 0,-34-19 0,28 21 0,-30-8 0,24 10 0,-24 0 0,22 0 0,7 0 0,8 0 0,23 0 0,-9 0 0,7 0 0,-8 0 0,6 0 0,-5 0 0,7 0 0,-5 0 0,-3 0 0,6 0 0,-19 0 0,11 0 0,-34-4 0,-4-2 0,-1 0 0,-21 1 0,41 1 0,-27 3 0,35-4 0,-23 1 0,25 3 0,-1-7 0,13 7 0,10-3 0,-12 4 0,4 0 0,-3 0 0,1 0 0,-3 0 0,8 0 0,-15 0 0,20 0 0,-7 0 0,67 5 0,-20 1 0,50 3 0,-33 2 0,-7-2 0,7 1 0,-9-4 0,22 3 0,28-2 0,-7-1 0,-9 0 0,1-1 0,23-4 0,-16 2 0,4 0 0,-9-3 0,-3 0 0,-5 0 0,0 0 0,5 0 0,-5 0 0,18 0 0,-21 0 0,-6 0 0,-38 0 0,7 0 0,-10 0 0,-4 0 0,6 0 0,-5 0 0,2 0 0,8-4 0,-8 3 0,9-2 0,-8-1 0,-4 3 0,6-3 0,-5 4 0,3 0 0,2 0 0,-9 0 0,9 0 0,-3-3 0,-2 2 0,5-3 0,-7 4 0,4 0 0,1 0 0,-1 0 0,1 0 0,-1-4 0,2 4 0,-2-4 0,2 4 0,-1 0 0,4-4 0,-3 3 0,3-2 0,0 3 0,1 0 0,-3 0 0,6 0 0,-7-4 0,4 3 0,-4-3 0,-3 4 0,-2 0 0,3 0 0,1 0 0,-1 0 0,0-3 0,0 2 0,0-2 0,1 3 0,-1-4 0,5 3 0,-7-3 0,15 0 0,-5 3 0,4-3 0,-6 4 0,-6 0 0,-4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0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27.148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16383,'0'93'0,"0"-9"0,0-28 0,0-7 0,0-2 0,0-1 0,0 0 0,0-2 0,0-2 0,0-5 0,0 0 0,0 0 0,0-1 0,0 3 0,0 0 0,0 1 0,0-5 0,0-4 0,0-9 0,0-2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0.871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17 0 16383,'0'82'0,"0"-9"0,0-39 0,0 2 0,0 8 0,0-15 0,0 12 0,0-11 0,0 11 0,0 5 0,0-5 0,0-9 0,0-9 0,0 7 0,0-3 0,0 12 0,0-5 0,-2 0 0,0 1 0,0 1 0,-2 2 0,2 1 0,0 0 0,0-1 0,2 0 0,0 2 0,0 1 0,0 2 0,0 0 0,0-4 0,0-1 0,0-3 0,0-1 0,0 1 0,0 0 0,0 5 0,0 1 0,0-2 0,0-4 0,0-4 0,0 0 0,0 1 0,0 8 0,0 6 0,0 4 0,0 4 0,0-3 0,0-3 0,0 1 0,0 1 0,0 2 0,0-7 0,0-9 0,0-11 0,1-4 0,1-1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7.864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16383,'0'85'0,"0"-9"0,0-36 0,0 2 0,0 5 0,0-15 0,0 11 0,0-12 0,0 8 0,0-3 0,0-9 0,0-4 0,0 3 0,0 0 0,0 7 0,0-2 0,0 1 0,0 2 0,0 2 0,0 0 0,0 1 0,0 0 0,0-4 0,0-2 0,2-1 0,1-1 0,-1 3 0,0-2 0,-2 1 0,0 1 0,0-2 0,0 1 0,0-3 0,1-3 0,1-1 0,0 3 0,0 2 0,-2 2 0,0 1 0,2-2 0,1-1 0,-1-4 0,-1 10 0,-1-7 0,0 12 0,0-7 0,0 1 0,0-3 0,0-4 0,0-2 0,1 0 0,1 2 0,0 2 0,1 5 0,0 0 0,-1-3 0,0-5 0,-1 0 0,-1 1 0,0 4 0,0 0 0,0-3 0,0 3 0,0 3 0,0 7 0,0 4 0,0-3 0,0-9 0,0-8 0,0 2 0,0 2 0,3 16 0,1 2 0,1 0 0,-1-7 0,-2-12 0,-2-6 0,0 4 0,0 6 0,2-3 0,0 0 0,0-5 0,2-1 0,-1 5 0,2 3 0,-2-10 0,-2 9 0,-1-8 0,0 4 0,0 3 0,0-7 0,0 9 0,0-8 0,0 9 0,0-9 0,0 4 0,0-1 0,0-2 0,-3 5 0,-1-4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4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0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27.148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16383,'0'93'0,"0"-9"0,0-28 0,0-7 0,0-2 0,0-1 0,0 0 0,0-2 0,0-2 0,0-5 0,0 0 0,0 0 0,0-1 0,0 3 0,0 0 0,0 1 0,0-5 0,0-4 0,0-9 0,0-2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0.871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17 0 16383,'0'82'0,"0"-9"0,0-39 0,0 2 0,0 8 0,0-15 0,0 12 0,0-11 0,0 11 0,0 5 0,0-5 0,0-9 0,0-9 0,0 7 0,0-3 0,0 12 0,0-5 0,-2 0 0,0 1 0,0 1 0,-2 2 0,2 1 0,0 0 0,0-1 0,2 0 0,0 2 0,0 1 0,0 2 0,0 0 0,0-4 0,0-1 0,0-3 0,0-1 0,0 1 0,0 0 0,0 5 0,0 1 0,0-2 0,0-4 0,0-4 0,0 0 0,0 1 0,0 8 0,0 6 0,0 4 0,0 4 0,0-3 0,0-3 0,0 1 0,0 1 0,0 2 0,0-7 0,0-9 0,0-11 0,1-4 0,1-1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7.864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16383,'0'85'0,"0"-9"0,0-36 0,0 2 0,0 5 0,0-15 0,0 11 0,0-12 0,0 8 0,0-3 0,0-9 0,0-4 0,0 3 0,0 0 0,0 7 0,0-2 0,0 1 0,0 2 0,0 2 0,0 0 0,0 1 0,0 0 0,0-4 0,0-2 0,2-1 0,1-1 0,-1 3 0,0-2 0,-2 1 0,0 1 0,0-2 0,0 1 0,0-3 0,1-3 0,1-1 0,0 3 0,0 2 0,-2 2 0,0 1 0,2-2 0,1-1 0,-1-4 0,-1 10 0,-1-7 0,0 12 0,0-7 0,0 1 0,0-3 0,0-4 0,0-2 0,1 0 0,1 2 0,0 2 0,1 5 0,0 0 0,-1-3 0,0-5 0,-1 0 0,-1 1 0,0 4 0,0 0 0,0-3 0,0 3 0,0 3 0,0 7 0,0 4 0,0-3 0,0-9 0,0-8 0,0 2 0,0 2 0,3 16 0,1 2 0,1 0 0,-1-7 0,-2-12 0,-2-6 0,0 4 0,0 6 0,2-3 0,0 0 0,0-5 0,2-1 0,-1 5 0,2 3 0,-2-10 0,-2 9 0,-1-8 0,0 4 0,0 3 0,0-7 0,0 9 0,0-8 0,0 9 0,0-9 0,0 4 0,0-1 0,0-2 0,-3 5 0,-1-4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3:24.67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3:47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4:47.91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9:50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9:5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39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39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4:50.88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5:12.0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19 16383,'53'0'0,"-1"0"0,-27 0 0,5 0 0,1 0 0,-1 0 0,-5 0 0,-2 0 0,1 0 0,-9 0 0,13 0 0,-17 0 0,11 0 0,-8 0 0,0 0 0,11 0 0,-9 0 0,10 0 0,-7 0 0,-1 0 0,1 0 0,-1 0 0,0 0 0,0 0 0,1 0 0,-5 0 0,3 0 0,-4 0 0,4 0 0,3 0 0,-2 0 0,8 0 0,-1 0 0,5-5 0,-5 4 0,4-3 0,-9 4 0,3 0 0,-9 0 0,3-4 0,-5-1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5:16.3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1154 1 16383,'-72'0'0,"-6"0"0,9 0 0,-7 0 0,-9 0 0,-2 6 0,14 0 0,-8 7 0,19-1 0,-14 1 0,7-1 0,10 5 0,8-5 0,7 4 0,7-5 0,6-5 0,7-2 0,6 0 0,-1-3 0,5 4 0,-2-2 0,4 2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17:58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17:58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20:00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20:00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49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49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2:54.608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55:31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 24575,'0'22'0,"0"5"0,0-7 0,0 15 0,0-3 0,0 19 0,0-6 0,0 5 0,0 27 0,0 1 0,0 0 0,0-10 0,0-24 0,0-10 0,0 14 0,0-16 0,0 6 0,0-7 0,0 3 0,0-8 0,0 10 0,0-11 0,0 4 0,0-9 0,0-1 0,0-2 0,0-3 0,0 4 0,0-4 0,0 3 0,0-3 0,0 4 0,0 1 0,0-1 0,0 0 0,0-4 0,0 3 0,0-3 0,4 4 0,-3-4 0,3 4 0,-4-9 0,0 8 0,0-3 0,0 4 0,0-4 0,0 9 0,0-8 0,0 14 0,0-4 0,0 5 0,0 0 0,0-5 0,0 3 0,0-8 0,0 3 0,0-4 0,0-1 0,0 0 0,0-4 0,0 3 0,0-3 0,0 0 0,0 3 0,0-3 0,0 4 0,0 1 0,0 4 0,0-3 0,0 9 0,0-9 0,0 3 0,0-4 0,0-1 0,0 0 0,0 0 0,0 6 0,0-5 0,0 5 0,0-6 0,0 6 0,0-4 0,-4 3 0,3-4 0,-3-1 0,4 5 0,-4-3 0,3 4 0,-7-6 0,7 0 0,-8 1 0,8-1 0,-3 0 0,4 1 0,-4-1 0,3-4 0,-3 3 0,4-3 0,0 0 0,0-2 0,0-3 0,0-1 0,0 0 0,0 1 0,0-1 0,-3 0 0,2-1 0,-2 1 0,3 1 0,-4-1 0,3 0 0,-2 0 0,3 0 0,0 0 0,0 10 0,0-3 0,-4 8 0,3-4 0,-3 5 0,4-9 0,0 7 0,0-8 0,0 0 0,0-1 0,0-5 0,0 0 0,0 1 0,0-1 0,0 4 0,0 2 0,0 5 0,0 4 0,0-3 0,0 9 0,0-10 0,0 5 0,0-6 0,0 0 0,0-4 0,0-1 0,0-5 0,0 1 0,0-1 0,0 0 0,-4 1 0,3 3 0,-3 2 0,4 5 0,0-1 0,0-4 0,0-1 0,0-5 0,0 0 0,0 0 0,0 1 0,0-1 0,0 0 0,0 0 0,0 5 0,0 0 0,0 1 0,0 4 0,0-9 0,0 4 0,0-5 0,0 0 0,0 1 0,0-5 0,0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55:34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24575,'0'22'0,"0"1"0,0 7 0,0 7 0,0 0 0,0 1 0,0-2 0,0 1 0,0 1 0,0-1 0,0 6 0,0-5 0,0 6 0,0 6 0,0 2 0,0 0 0,0-1 0,0 0 0,0-6 0,0 6 0,0-7 0,0-1 0,0-5 0,0 4 0,0-4 0,0-6 0,0 9 0,0-14 0,0 15 0,0-10 0,0 4 0,0 0 0,0-4 0,0 4 0,0-6 0,0 1 0,0-1 0,0-5 0,0 4 0,0-10 0,0 10 0,0-9 0,0 3 0,0-4 0,0-1 0,0-4 0,0-1 0,0-5 0,0 0 0,0 1 0,0-1 0,0 0 0,0-1 0,0 1 0,0 0 0,0 5 0,0 1 0,0 0 0,0 3 0,0-7 0,0 2 0,0-3 0,0-1 0,0 0 0,0 0 0,0-3 0,0-2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8:02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1310 24575,'18'0'0,"19"0"0,20 0 0,28 0 0,-30 0 0,3 0 0,7 0 0,2 0 0,6 0 0,0 0 0,-1 0 0,-2 0 0,-5 0 0,-2 0 0,-8 0 0,-2 0 0,45 0 0,-13 0 0,-9 0 0,-10 0 0,-6 0 0,-7 0 0,0-4 0,-3-1 0,0 1 0,4-5 0,6 1 0,1-2 0,-2-2 0,-7 3 0,-3-1 0,1-2 0,0 0 0,-1 1 0,-4 1 0,-2 1 0,0 0 0,1-2 0,0 1 0,1 0 0,-1-1 0,1 4 0,2-3 0,6 4 0,5-1 0,-1-1 0,-7 1 0,-9-1 0,-7 0 0,0 0 0,5-1 0,6 0 0,2-1 0,-6 1 0,-7 1 0,-4 1 0,3-1 0,12-6 0,12-4 0,8-6 0,-3 1 0,-4-1 0,-3-3 0,6-3 0,9-4 0,13-6 0,3 0 0,-3 3 0,-12 6 0,-21 10 0,-13 6 0,-14 5 0,-7 3 0,-6 4 0,-1 0 0,1-1 0,4-2 0,3-1 0,1 0 0,-2 0 0,1 0 0,3-1 0,11-6 0,13-8 0,13-4 0,22-4 0,-34 11 0,18-9 0,-30 2 0,4-4 0,2 0 0,-9 9 0,-7 4 0,2 0 0,-5 3 0,-2 3 0,-1 0 0,-2 1 0,0-2 0,0-1 0,0-1 0,1-1 0,0-2 0,2 0 0,-1-1 0,1 2 0,-3 3 0,3 0 0,-7 5 0,0-1 0,-6 5 0,-2-1 0,3 1 0,-1-1 0,4-4 0,3 0 0,-1-3 0,-4 4 0,-2 1 0,-3 5 0,-2 1 0,-17 0 0,8 1 0,-21 0 0,8 0 0,-7 0 0,-3 0 0,3 0 0,3 0 0,5 0 0,5 0 0,6 0 0,4 0 0,1 0 0,-1 0 0,2 0 0,-4 0 0,3 0 0,-2 0 0,2 0 0,2 0 0,1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8:02.8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24575,'0'16'0,"0"6"0,0 5 0,0 6 0,0 1 0,0-3 0,0 0 0,0-4 0,0-2 0,0-1 0,0 1 0,0-1 0,0-2 0,0-3 0,0-1 0,0-8 0,0-1 0,0-7 0,0-1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2:56.56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9 322 16383,'0'-84'0,"0"6"0,-2 21 0,0 10 0,0 15 0,0 15 0,2 10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04.21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16383,'0'52'0,"0"1"0,0 0 0,0-1 0,0 38 0,0-1 0,0-11 0,0-19 0,0-16 0,0-13 0,0-7 0,0-4 0,0-6 0,0 8 0,2 2 0,0 9 0,1-5 0,-1-3 0,-2-7 0,0-2 0,0 0 0,0 5 0,0 4 0,0 1 0,0 0 0,0-12 0,0 2 0,5 0 0,-3-2 0,6 8 0,-6-8 0,4 2 0,-4 1 0,1-1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09.3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35 0 16383,'0'81'0,"0"-11"0,0-32 0,0-6 0,0 20 0,0-26 0,0 40 0,0-14 0,0 17 0,0-1 0,0-20 0,0-18 0,0-10 0,0 4 0,0 16 0,0 15 0,0 7 0,0-7 0,0-16 0,0-12 0,0-3 0,0 2 0,0 4 0,0 3 0,0-2 0,0 3 0,0-1 0,0-1 0,0-1 0,0-1 0,0 3 0,0 16 0,0 16 0,0 13 0,0 6 0,0-6 0,0-13 0,0-9 0,0-7 0,0-5 0,0-1 0,0-5 0,0-2 0,0-3 0,-2 5 0,-1 5 0,-3 6 0,0 5 0,1-5 0,1-8 0,3-9 0,0-4 0,-2 2 0,1-1 0,0 0 0,2-4 0,0-6 0,0-1 0,0-3 0,0 0 0,0 1 0,0 1 0,0 1 0,0 1 0,0 3 0,0 1 0,0 1 0,0-1 0,0-4 0,0-2 0,0-2 0,1 0 0,1 1 0,2 1 0,0 1 0,0 0 0,-1 2 0,0-10 0,-2 10 0,-1-3 0,1 2 0,1-1 0,0-8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6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0 24575,'0'0'0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5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6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1 24575,'0'0'0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1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12.83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16383,'0'93'0,"0"-41"0,0 1 0,0 46 0,0-46 0,0 1 0,0 12 0,0-2 0,0 7 0,0-20 0,0 0 0,0 14 0,0 28 0,-1-38 0,2 1 0,-1 1 0,0 0 0,1-3 0,1-2 0,1 42 0,0-21 0,-2-21 0,-1-12 0,2-3 0,0 12 0,1 15 0,-1 14 0,-2 4 0,0-9 0,0-17 0,0-16 0,0-3 0,0 7 0,0 14 0,0 8 0,0 0 0,0-10 0,0-14 0,0-5 0,0 4 0,0 12 0,2 8 0,0-5 0,0-11 0,0-9 0,0-5 0,0 5 0,0 6 0,0-1 0,-2-4 0,1-9 0,0-3 0,2 8 0,2 13 0,1 10 0,-1 0 0,0-10 0,-1-15 0,-2-12 0,0-8 0,3 14 0,-2-5 0,4 19 0,-3-9 0,-1-3 0,-2-6 0,-1-7 0,0 3 0,2-1 0,0-1 0,0 7 0,0-9 0,0 7 0,0-6 0,2 6 0,-1 0 0,-1 6 0,2-3 0,-2-3 0,0-6 0,0 2 0,1 3 0,-2-1 0,2 3 0,-3-9 0,0 3 0,0 0 0,0 2 0,0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2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3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4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7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8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0 24575,'0'0'0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89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1 24575,'0'0'0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0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2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7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19.79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16383,'0'53'0,"0"-3"0,0-9 0,0 3 0,0 16 0,0-23 0,0 26 0,0-17 0,0 16 0,0 8 0,0-2 0,0 8 0,0 13 0,0 9 0,0 1 0,0-8 0,0-11 0,0-7 0,0-1 0,0 6 0,0 11 0,0 0 0,0-12 0,0-21 0,0-24 0,0-4 0,0 5 0,0 18 0,0 14 0,0-2 0,0-12 0,0-18 0,0-6 0,0 9 0,0 20 0,0 14 0,0 2 0,0-12 0,0-22 0,0-14 0,0-6 0,0 4 0,0 5 0,0 4 0,0-1 0,0-6 0,0-6 0,0-5 0,0 7 0,0-5 0,0 6 0,0-7 0,0-1 0,0 4 0,0-3 0,0 5 0,0-7 0,0 5 0,0-2 0,2 2 0,0-3 0,-1 1 0,4 1 0,-4-1 0,9-1 0,-3-2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8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9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1 24575,'0'0'0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600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1 0 24575,'0'0'0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3"/>
    </inkml:context>
    <inkml:brush xml:id="br0">
      <inkml:brushProperty name="width" value="0.35" units="cm"/>
      <inkml:brushProperty name="height" value="0.35" units="cm"/>
      <inkml:brushProperty name="color" value="#A6A6A6"/>
    </inkml:brush>
  </inkml:definitions>
  <inkml:trace contextRef="#ctx0" brushRef="#br0">0 0 24575,'0'0'0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7:54.5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8:51.0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 24575,'0'39'0,"0"1"0,0 17 0,0-27 0,0 11 0,0-18 0,0-5 0,0 12 0,0-10 0,0 8 0,-1 7 0,-1 1 0,-1-1 0,-1-1 0,2-2 0,1 0 0,0 3 0,1 2 0,0-2 0,0-1 0,0-1 0,0 1 0,0 1 0,0 1 0,2 2 0,1 0 0,1 0 0,0-3 0,-3-4 0,1-5 0,0-4 0,0 0 0,-1 2 0,-1 1 0,0-1 0,0-2 0,0-4 0,0-3 0,0-1 0,0-2 0,0-1 0,0 0 0,0 0 0,0 2 0,0-4 0,0 2 0,0-7 0,0 3 0,0 0 0,0 2 0,0 2 0,0 2 0,0-3 0,0 2 0,0-3 0,0 2 0,0 2 0,0 0 0,0-1 0,0-1 0,0-3 0,0-2 0,-1-2 0,0-2 0,-1 0 0,1 1 0,1 0 0,0 0 0,0 1 0,0 2 0,0 4 0,0 1 0,0 2 0,0-2 0,0-3 0,0-2 0,0-2 0,0 0 0,0 1 0,0 1 0,0 4 0,0-6 0,0 6 0,0-6 0,0 2 0,0-1 0,0 0 0,0-1 0,0-1 0,0 1 0,0 0 0,0 0 0,0-1 0,0 0 0,0-2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9:22.122"/>
    </inkml:context>
    <inkml:brush xml:id="br0">
      <inkml:brushProperty name="width" value="0.1" units="cm"/>
      <inkml:brushProperty name="height" value="0.1" units="cm"/>
      <inkml:brushProperty name="color" value="#00B0F0"/>
    </inkml:brush>
  </inkml:definitions>
  <inkml:trace contextRef="#ctx0" brushRef="#br0">32 0 24575,'0'21'0,"0"17"0,0 20 0,0 16 0,0 3 0,0-6 0,2-4 0,0-6 0,0-1 0,0-2 0,-2-5 0,0-6 0,0-8 0,0-5 0,0-1 0,0 0 0,0 3 0,0-1 0,0-4 0,0-8 0,0-6 0,0-7 0,0 0 0,0 1 0,0 8 0,0 9 0,0 8 0,0 5 0,0-1 0,0-1 0,0 1 0,0 2 0,0 4 0,-2 4 0,0-2 0,0-3 0,1-3 0,1-4 0,0-3 0,0-3 0,-2-2 0,0-2 0,-1-1 0,0 0 0,-1-3 0,1-4 0,1-3 0,-1 0 0,1 0 0,1 2 0,-1-2 0,2-2 0,0-2 0,0-3 0,0 3 0,0 2 0,0 5 0,0 3 0,0-3 0,0-2 0,0-4 0,0-1 0,0 0 0,0-1 0,0 1 0,0 0 0,0-1 0,0 1 0,0 0 0,0-1 0,0 0 0,0-1 0,0 0 0,0 0 0,-2 0 0,1 0 0,-1-3 0,1-3 0,1-2 0,0 0 0,0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49:49.47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21 1 24575,'0'23'0,"0"17"0,0-15 0,0 22 0,0-12 0,0 16 0,0 10 0,0 1 0,0 2 0,0 2 0,0 2 0,0 4 0,0-5 0,1-4 0,3-9 0,2-7 0,2-3 0,-3-1 0,-1 1 0,-2 2 0,-2-3 0,0-3 0,0-1 0,0-1 0,0 0 0,0 3 0,0 1 0,0-3 0,0 1 0,0-4 0,0 2 0,0 1 0,-2 3 0,-2 5 0,-4 1 0,0 1 0,0 0 0,3-5 0,3-1 0,1-2 0,1-2 0,0 0 0,0-1 0,0-1 0,0 1 0,0 1 0,0-2 0,0-3 0,0-3 0,0-1 0,0 0 0,0-1 0,0-1 0,0-5 0,-2-3 0,1-2 0,-3-4 0,2 0 0,0-2 0,0-3 0,2-2 0,0-5 0,0-1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50:10.70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246 0 24575,'-33'39'0,"0"0"0,-22 22 0,48-42 0,2-7 0,2-4 0,-1 3 0,0 2 0,1 0 0,0 0 0,0 3 0,1 2 0,1 1 0,1-1 0,3 1 0,6 0 0,7 0 0,7-1 0,3-1 0,-2-1 0,-5-4 0,-4-5 0,-1-4 0,3-2 0,1-1 0,0 0 0,-1 0 0,-2 0 0,0-2 0,2-8 0,3-8 0,0-9 0,0-7 0,-6-3 0,-5 0 0,-5-1 0,-4 1 0,0 0 0,-1 4 0,-5 6 0,-4 10 0,-6 7 0,-3 6 0,-5 3 0,-5 1 0,-4 1 0,-4 4 0,3 5 0,1 8 0,4 3 0,7 3 0,4 3 0,6 2 0,3 6 0,4 2 0,2 0 0,2-2 0,1-5 0,0-3 0,3-4 0,7-1 0,7-1 0,8 0 0,3-2 0,-1-4 0,-1-5 0,-5-6 0,-2-3 0,-3-1 0,0-7 0,4-13 0,-2-12 0,-2-12 0,-7-5 0,-6 1 0,-9 3 0,-6 5 0,-6 8 0,-5 6 0,0 8 0,1 6 0,-1 6 0,-4 3 0,-4 3 0,-3 3 0,-1 6 0,4 7 0,7 7 0,5 4 0,6 1 0,5 2 0,3 1 0,4 4 0,4 0 0,4-4 0,3-6 0,2-8 0,2-7 0,5-5 0,4-4 0,4-1 0,1 0 0,-4 0 0,0-4 0,-1-8 0,1-13 0,-2-11 0,-5-5 0,-5 2 0,-7 5 0,-7 6 0,-8 7 0,-4 5 0,-6 6 0,-1 4 0,-2 2 0,0 2 0,-1 2 0,0 3 0,3 6 0,2 9 0,8 8 0,4 7 0,4 2 0,3 2 0,0-3 0,3-1 0,7-5 0,8-2 0,10-4 0,7-7 0,4-6 0,-2-6 0,-7-3 0,-8-3 0,-8-11 0,-6-15 0,-5-16 0,-9-10 0,-11 5 0,-12 10 0,-8 14 0,-2 11 0,0 9 0,4 5 0,3 1 0,6 0 0,6 2 0,4 4 0,2 7 0,2 7 0,3 6 0,3 1-6784,4-1 6784,1-6 0,1-9 0,0-6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51:03.655"/>
    </inkml:context>
    <inkml:brush xml:id="br0">
      <inkml:brushProperty name="width" value="0.1" units="cm"/>
      <inkml:brushProperty name="height" value="0.1" units="cm"/>
      <inkml:brushProperty name="color" value="#00B0F0"/>
    </inkml:brush>
  </inkml:definitions>
  <inkml:trace contextRef="#ctx0" brushRef="#br0">232 146 24575,'-10'-3'0,"1"0"0,3 3 0,-2 2 0,-3 5 0,-5 5 0,-5 6 0,-1 2 0,5-2 0,3-3 0,5-3 0,2-2 0,1 3 0,1 1 0,1 3 0,1 4 0,1 1 0,2-2 0,0-2 0,0-1 0,0-1 0,1 0 0,2-2 0,2-2 0,3-4 0,1-3 0,1-2 0,4-2 0,2-1 0,1 0 0,-1 0 0,-2 0 0,-1 0 0,-2 0 0,0-3 0,1-9 0,0-13 0,2-10 0,1-6 0,-1-3 0,-3 3 0,-4 2 0,-4 4 0,-1 3 0,-2 3 0,0 1 0,0 2 0,-1 5 0,-4 2 0,-1 4 0,-2 5 0,-2 2 0,1 3 0,-2 4 0,-1-1 0,-1 2 0,0 0 0,1 3 0,-4 4 0,-2 5 0,-2 7 0,-2 0 0,3-1 0,1 1 0,2 1 0,0 5 0,1 0 0,0 2 0,5-3 0,2-1 0,4-1 0,2-1 0,1-2 0,1-3 0,0-2 0,0-1 0,2 0 0,3 0 0,5-1 0,5 2 0,2 1 0,2 0 0,1 0 0,1-1 0,-2-2 0,0-2 0,-3-3 0,-1-2 0,0-2 0,-3-1 0,1-1 0,-1-1 0,1 0 0,0 0 0,-1 0 0,1 0 0,0-1 0,0-5 0,-1-8 0,0-7 0,-1-5 0,-4-3 0,-2-2 0,-2-2 0,-1 1 0,-1 0 0,-1 6 0,0 4 0,-1 4 0,-4 5 0,-2 2 0,-3 3 0,-1 2 0,0 2 0,-3 1 0,-1 0 0,1 0 0,0 1 0,2-1 0,-1 0 0,0 2 0,1 1 0,2 0 0,3 0 0,1 0 0,1 0 0,1 0 0,-4 0 0,-2 0 0,-4 5 0,-4 7 0,-3 10 0,-2 7 0,1 2 0,5-5 0,7-6 0,6-4 0,2-2 0,2-1 0,0 0 0,0-1 0,1 0 0,2-2 0,1-4 0,2-1 0,2-2 0,-2 1 0,0-1 0,0-2 0,-1 1 0,1-2 0,1 0 0,1 0 0,-1 0 0,-1 0 0,1 0 0,3 0 0,3 0 0,1 0 0,0 0 0,-3 0 0,-1-1 0,-1-3 0,2-5 0,1-6 0,2-5 0,-1 0 0,-1 0 0,-2 1 0,-2 1 0,-2-1 0,-3 3 0,-2 2 0,-1 0 0,0 0 0,0-1 0,0 1 0,0 4 0,0 2 0,0 1 0,0 0 0,0-3 0,0-2 0,0-1 0,0-1 0,0 0 0,-1 1 0,-3 1 0,1 6 0,-2-1 0,3 4 0,1 0 0,0 1 0,1-1 0,3 1 0,3 1 0,5 1 0,3 0 0,0 0 0,1 0 0,-4 0 0,0 0 0,-2 0 0,-1 0 0,-1 0 0,0 0 0,-1 0 0,-1 5 0,-2-2 0,1 6 0,-1-3 0,1 3 0,1-1 0,0 1 0,-2 1 0,0-1 0,-1 1 0,0-2 0,-1-2 0,-1-1 0,0-2 0,0 3 0,0 3 0,0 2 0,0 2 0,-3 0 0,0-1 0,-1-2 0,0-2 0,0-1 0,-3 2 0,-4 2 0,-1 4 0,0-1 0,3 1 0,2-2 0,0-3 0,-1-1 0,-3 1 0,-3 1 0,-2 2 0,-1 0 0,0-2 0,1 1 0,-1-2 0,-1-1 0,0 1 0,0-1 0,0-1 0,0-3 0,1 1 0,-3-2 0,2-1 0,1 0 0,2-1 0,6 0 0,2-2 0,4 0 0,0-2 0,0-4 0,-1-5 0,1-8 0,0-3 0,2 1 0,1 1 0,0 5 0,0 3 0,0 4 0,0 3 0,0 2 0,0-1 0,2 1 0,4 2 0,3 1 0,3 0 0,-2 1 0,-2 2 0,-2 3 0,-3 3 0,1 3 0,0 1 0,0-1 0,2 1 0,0 0 0,2-1 0,2 1 0,-1-2 0,4 0 0,-6-5 0,1-2 0,-6-4 0,2 0 0,2 1 0,2 0 0,2 2 0,1 2 0,1-1 0,-6-2 0,2 0 0,-2-2 0,3 0 0,4 0 0,4 0 0,-7 0 0,2 0 0,-8 0 0,1 0 0,2 0 0,2 0 0,2-1 0,-1-1 0,-1-1 0,1-1 0,0 0 0,0-1 0,1-1 0,0-1 0,-1 0 0,-3 2 0,-2 2 0,-2 1 0,0-1 0,0-5 0,4-4 0,1-1 0,1-1 0,0 1 0,-2 0 0,0 2 0,-1 1 0,-1 1 0,0 4 0,-3 1 0,0-2 0,-1-4 0,-3 0 0,-1-5 0,-3 0 0,0 5 0,0-4 0,3 11 0,-1 0 0,1 2 0,1 1 0,1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28.224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16383,'0'53'0,"0"-4"0,0-22 0,0 7 0,0 2 0,0 2 0,0-1 0,0-4 0,0-2 0,0-1 0,0 1 0,0 1 0,0 2 0,0-2 0,0-3 0,0-3 0,0-4 0,0-3 0,0-1 0,0-3 0,0 1 0,0 1 0,0 4 0,0 4 0,0 0 0,0-2 0,0-4 0,0 2 0,0 3 0,0 2 0,0 1 0,0-4 0,0-2 0,0-9 0,0 6 0,0-4 0,0 4 0,0-1 0,0-3 0,0 2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48.117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59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0 24575,'0'0'0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0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1 24575,'0'0'0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1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1 1 24575,'0'0'0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2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1 1 24575,'0'0'0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3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1 24575,'0'0'0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4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1 24575,'0'0'0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5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1 0 24575,'0'0'0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6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1 24575,'0'0'0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7"/>
    </inkml:context>
    <inkml:brush xml:id="br0">
      <inkml:brushProperty name="width" value="0.35" units="cm"/>
      <inkml:brushProperty name="height" value="0.35" units="cm"/>
      <inkml:brushProperty name="color" value="#00B0F0"/>
    </inkml:brush>
  </inkml:definitions>
  <inkml:trace contextRef="#ctx0" brushRef="#br0">0 0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50.44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16383,'0'42'0,"0"-5"0,0-19 0,0 0 0,0 3 0,0-8 0,0 10 0,0-6 0,0 8 0,0 2 0,0 1 0,0-2 0,0-1 0,0-2 0,0-3 0,0-3 0,0-2 0,0 1 0,0-1 0,0 0 0,0 4 0,0-5 0,0 9 0,0-13 0,0 4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24575,'0'0'0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2:05:21.97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52.645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8 1 16383,'0'53'0,"0"2"0,0-5 0,0 8 0,0 20 0,0-26 0,0 28 0,0-22 0,0 16 0,0 3 0,0-10 0,0-6 0,0-6 0,0-4 0,0-4 0,0-1 0,-2-2 0,0-4 0,0-8 0,0-8 0,2-4 0,0-9 0,0 11 0,0-10 0,0 6 0,0 1 0,0-7 0,0 7 0,0-5 0,0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00.01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16383,'0'58'0,"0"-1"0,0-7 0,0 4 0,0 10 0,0-22 0,0 15 0,0-18 0,0 19 0,0 8 0,0 2 0,0 1 0,0-11 0,0-10 0,0-12 0,0-5 0,0 0 0,0 4 0,0 3 0,0 1 0,0-3 0,0-4 0,0 2 0,0 1 0,0-2 0,0 1 0,0-2 0,0 3 0,0 7 0,0 5 0,0 3 0,0 1 0,0-2 0,0-1 0,0-2 0,0-5 0,0-6 0,0-4 0,0-2 0,0 3 0,0 2 0,0-4 0,0-3 0,0-6 0,0-2 0,0-2 0,0 1 0,0 0 0,0-3 0,0 2 0,0-3 0,0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09.33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16383,'0'63'0,"0"1"0,0-3 0,0 13 0,0 11 0,0-2 0,0 3 0,0 4 0,0 0 0,0 10 0,0-9 0,0-2 0,0 2 0,0-3 0,0-4 0,0-9 0,0-11 0,0-7 0,2-3 0,3-2 0,0 2 0,-1 3 0,0 3 0,-1-2 0,0-4 0,1-9 0,-2-3 0,0-2 0,-1 7 0,-1 1 0,0 1 0,0-1 0,0-6 0,2-9 0,0-6 0,0-3 0,0 6 0,-2 8 0,0 5 0,0-1 0,0-3 0,0-4 0,0-1 0,0-1 0,0-2 0,0 1 0,0 2 0,0 5 0,0 7 0,0 5 0,0-2 0,0-5 0,0-12 0,-1-9 0,-1-4 0,0 1 0,0 0 0,1 0 0,1-2 0,0-5 0,0 3 0,0-2 0,0 2 0,0 1 0,0 0 0,0 0 0,0-2 0,0 2 0,-1 1 0,-1-1 0,0-1 0,0-1 0,2-2 0,0 5 0,0-3 0,0 0 0,0 0 0,3 1 0,1-1 0,3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13.99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16383,'0'81'0,"0"-6"0,0-12 0,0 4 0,0 7 0,0-5 0,0 1 0,0-5 0,0-4 0,0 2 0,0-7 0,0 4 0,0 7 0,0 4 0,0-3 0,0-8 0,0-14 0,0-12 0,0-7 0,0-5 0,0 3 0,0 2 0,0-2 0,2 1 0,2-1 0,1 3 0,1 3 0,-1 3 0,-1 3 0,1 2 0,-1 0 0,-1-3 0,1-2 0,0-2 0,-1 1 0,0 4 0,0 2 0,-1 1 0,0-3 0,-2-7 0,2-5 0,0-1 0,0 2 0,0 2 0,-2 3 0,0 1 0,0 0 0,0-3 0,0-3 0,0-1 0,0 3 0,0 2 0,0 3 0,0 0 0,0 2 0,0-1 0,0-2 0,0-3 0,0 0 0,0 1 0,0 2 0,0 2 0,0 0 0,0-1 0,0 4 0,0 0 0,0 0 0,0-3 0,0-7 0,0-4 0,0-3 0,-2 0 0,0 4 0,-1 0 0,2-3 0,1-1 0,0-2 0,0 0 0,0 2 0,0 2 0,-2-2 0,0 0 0,0-3 0,1-2 0,1 1 0,0 3 0,0-3 0,0 1 0,0 0 0,0-4 0,0 5 0,0-2 0,0-1 0,0 2 0,0 0 0,0-4 0,0 6 0,0-5 0,0 1 0,0 3 0,0-6 0,0 8 0,0-5 0,0 1 0,0 0 0,0-1 0,0 0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17.8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26 0 16383,'-12'70'0,"4"-8"0,4-21 0,3 3 0,1 8 0,0-1 0,0 3 0,0-5 0,0-9 0,0-2 0,0-6 0,2 3 0,4 5 0,2 5 0,1-1 0,-2-2 0,0-2 0,0 0 0,-2 2 0,0 0 0,-3-5 0,-2-7 0,0-7 0,0-5 0,0-1 0,1 3 0,1 4 0,0 1 0,0 1 0,-1-3 0,-1 0 0,0-1 0,0-2 0,0 0 0,0-2 0,0-1 0,0-1 0,0-1 0,0 0 0,0 2 0,0 3 0,0 5 0,0 8 0,-1 4 0,-1-2 0,-1-3 0,0-7 0,1-2 0,0-3 0,0-3 0,2 0 0,0-2 0,-1 7 0,-1 0 0,-1 7 0,1-2 0,2-2 0,-2 0 0,0 2 0,0 0 0,-1 0 0,1-3 0,0-5 0,0-3 0,2 1 0,0-4 0,0 5 0,0-2 0,0-2 0,0 6 0,0-8 0,0 5 0,0-3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21.68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18 1 16383,'0'59'0,"0"-3"0,0-16 0,0 5 0,0 18 0,-1-23 0,-1 21 0,0-21 0,-1 15 0,1 3 0,0-2 0,-1-5 0,1-1 0,2 0 0,0-1 0,0-2 0,0-5 0,0-5 0,0-6 0,0-7 0,0-5 0,0-2 0,0-1 0,0 1 0,0 0 0,0 1 0,0 0 0,0-3 0,0-1 0,0 3 0,0-3 0,0 5 0,0-6 0,0 4 0,0 0 0,0-4 0,0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24.9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16383,'0'43'0,"0"-5"0,0-21 0,0 1 0,0 6 0,0-10 0,0 5 0,0-2 0,0-2 0,0 6 0,0-8 0,0 4 0,0-2 0,0 3 0,0-5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0.24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1.84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16383,'0'55'0,"0"-6"0,0-20 0,0-3 0,0-3 0,0-5 0,0 0 0,0 0 0,0-2 0,0 4 0,0-11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2.58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4.25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16383,'0'43'0,"0"2"0,0 1 0,0-1 0,0 12 0,0-28 0,0 17 0,0-23 0,0 9 0,0 4 0,0-4 0,0-2 0,0-1 0,2 0 0,0 3 0,0 2 0,2-2 0,-2-5 0,1-7 0,-2-7 0,-1-4 0,0 0 0,0 0 0,0 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5.85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16383,'0'62'0,"0"0"0,0-5 0,0 2 0,0-4 0,0-9 0,0-9 0,0-4 0,0 4 0,0 8 0,0 6 0,2 4 0,3-3 0,2-1 0,1-2 0,-2 3 0,0 2 0,-2 1 0,1-8 0,-1-8 0,0-11 0,0-8 0,-2-2 0,-1 0 0,-1 1 0,2 2 0,0-2 0,0-2 0,1-2 0,-1 1 0,0-1 0,-1-6 0,0-2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7.92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16383,'0'63'0,"0"7"0,0 17 0,0 8 0,0 4 0,0-15 0,0-10 0,0-6 0,0-3 0,0 10 0,0 0 0,0 3 0,0 1 0,0-4 0,0-9 0,0-9 0,0-9 0,0-4 0,0-5 0,2-2 0,0 0 0,2 0 0,0 5 0,-1 2 0,-1 2 0,-2-3 0,0-6 0,0-4 0,0-3 0,0 0 0,0-2 0,0-2 0,0-3 0,0-3 0,0-2 0,0-3 0,3 3 0,-2-7 0,2 3 0,-3-6 0,0 4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54.20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16383,'0'52'0,"0"3"0,0-4 0,0 4 0,0 11 0,0-25 0,0 17 0,0-15 0,2 20 0,3 11 0,2 0 0,1-3 0,-1-7 0,-1-6 0,2 1 0,-2 6 0,-2 3 0,0 1 0,-1-4 0,0-9 0,1-7 0,-2-7 0,0-3 0,0-1 0,-2 4 0,0 6 0,0 1 0,0 0 0,0-4 0,0-1 0,0-1 0,0 5 0,0 2 0,0 4 0,0 2 0,0-1 0,0-2 0,0 0 0,0-2 0,-2 2 0,-1-3 0,1-4 0,0-5 0,2-4 0,0 1 0,0 3 0,0 4 0,0-1 0,0-7 0,0-6 0,0-1 0,0 1 0,0 6 0,0 1 0,0-3 0,0-6 0,0-6 0,0-4 0,0-1 0,0 4 0,0 3 0,0 2 0,0 2 0,0 0 0,0 1 0,0 1 0,0 3 0,0 1 0,0-3 0,0-6 0,0-6 0,0-3 0,0-2 0,0 0 0,0 0 0,0-2 0,0 1 0,0 2 0,0-6 0,0 6 0,0-3 0,0 8 0,0 7 0,0 3 0,0-3 0,0-5 0,0-6 0,0-5 0,0-2 0,0 0 0,0 0 0,0 0 0,0 2 0,2-2 0,0 0 0,0 0 0,-1 1 0,-1 1 0,0 1 0,0 0 0,2-2 0,0 1 0,0-2 0,2 3 0,-3-1 0,2 4 0,-1-4 0,0 0 0,0-2 0,1-1 0,-1 2 0,0-2 0,0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01.77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16383,'0'68'0,"0"5"0,0 18 0,0-37 0,0 1 0,0 5 0,0 0 0,0 3 0,0 0 0,0 0 0,0-1 0,0-5 0,0-1 0,0-4 0,0 0 0,0 44 0,0-5 0,0-1 0,0 4 0,0 3 0,0-4 0,0-3 0,0-8 0,1-10 0,3-4 0,1-3 0,2 1 0,0-1 0,-5-4 0,0-5 0,-2-4 0,0-4 0,2-2 0,0-2 0,2 3 0,1 6 0,-3 4 0,0 2 0,-2-4 0,0-8 0,0-8 0,2-5 0,0-1 0,0 3 0,0 1 0,-2-1 0,0-4 0,0-5 0,0-3 0,0-3 0,0-1 0,0 3 0,0 1 0,0 4 0,0-1 0,2-1 0,0-2 0,2-3 0,-1-1 0,-1 4 0,0 4 0,-2 3 0,2-1 0,0-4 0,0-5 0,-1 0 0,1 4 0,0 4 0,1 5 0,-1-2 0,0-4 0,0-6 0,0-4 0,2-3 0,-2 2 0,0 2 0,1 2 0,-1 2 0,0-3 0,-1-2 0,-1-2 0,2 0 0,0-1 0,0 0 0,0 1 0,-2 1 0,0-6 0,0 1 0,0-4 0,0 2 0,0 3 0,0 0 0,0-3 0,0 2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09.64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16383,'0'49'0,"0"-1"0,0-8 0,0 2 0,0 19 0,0-21 0,0 27 0,0-17 0,0 17 0,0 6 0,3-3 0,1-4 0,1-4 0,0 0 0,-3-3 0,-2 0 0,0-4 0,2-7 0,1-8 0,1 0 0,2 4 0,-1 6 0,-2 8 0,-1 5 0,-2 0 0,0-4 0,0-6 0,0-6 0,0-5 0,0-2 0,0-1 0,0-1 0,0 2 0,0-2 0,0-3 0,0-3 0,1 2 0,2 4 0,-1 7 0,0 6 0,-2 6 0,0 2 0,0-3 0,0-8 0,0-10 0,0-8 0,0-4 0,0-1 0,0 0 0,0 2 0,1-4 0,1-4 0,0-1 0,0-4 0,-2-2 0,1-3 0,2 2 0,-2-3 0,1 4 0,-2-2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39.38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16383,'0'43'0,"0"-1"0,0-3 0,0 3 0,0 4 0,0-6 0,0-4 0,0-2 0,0-4 0,0 5 0,0-3 0,0 1 0,0-1 0,0 2 0,1 1 0,1-1 0,0-1 0,2-7 0,-1-6 0,-1-6 0,1-6 0,-1 6 0,2-4 0,0 9 0,-1-4 0,1 1 0,0 3 0,-1 2 0,-1 3 0,1 1 0,-1 1 0,0 1 0,0-2 0,-1 0 0,-1-3 0,0-4 0,0 1 0,0-7 0,0 2 0,0-6 0,0 5 0,1-2 0,1 0 0,0 0 0,0-2 0,-2 6 0,0-5 0,0 3 0,0-3 0,0 4 0,0 4 0,0-1 0,0 1 0,0-5 0,0-3 0,0 0 0,0 0 0,0 1 0,0 1 0,0-4 0,0 3 0,0-2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41.67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16383,'0'47'0,"0"-16"0,0-1 0,0-15 0,0 7 0,0 4 0,0 1 0,0 2 0,0 2 0,0 2 0,0 7 0,0 4 0,0 2 0,0-1 0,0-4 0,0-6 0,0-4 0,0-8 0,0-4 0,0-2 0,0-3 0,0-3 0,0 0 0,0-2 0,0 1 0,0 4 0,0-6 0,0 6 0,0-6 0,0 4 0,0-1 0,0-1 0,0 1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44.28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1.8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2.60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24575,'0'23'0,"0"-1"0,0-4 0,0 0 0,0 1 0,0-1 0,0 9 0,0-11 0,0 4 0,0-8 0,0-6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8.2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24575,'0'22'0,"0"-4"0,0 11 0,0-4 0,0 0 0,0 4 0,0-14 0,0 3 0,0-10 0,0 1 0,0-1 0,0 0 0,0-3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9.5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24575,'0'17'0,"0"5"0,0 3 0,0-5 0,0 3 0,0-9 0,0 0 0,0-2 0,0-7 0,0-2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11.19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24575,'0'12'0,"0"-4"0,0-5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4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1067 1 24575,'-26'8'0,"-22"6"0,-8 15 0,-16 17 0,28-22 0,1 2 0,-1 9 0,1-1 0,-27 9 0,26-13 0,3-1 0,-10 9 0,-14 13 0,10-7 0,20-6 0,-9-3 0,20-4 0,-14 3 0,17-4 0,-5 2 0,6-2 0,5-5 0,-3-1 0,11-6 0,-4-8 0,6 2 0,0-7 0,2 3 0,-1 0 0,3-13 0,-3-20 0,4-5 0,0-26 0,0 17 0,-10-19 0,7 6 0,-13-8 0,10 8 0,-5 1 0,5 14 0,-4 0 0,9 12 0,-3 2 0,0 9 0,3 1 0,-3 5 0,1 3 0,2 5 0,-2 5 0,3 3 0,0 16 0,0 10 0,0 19 0,0 6 0,0 8 0,0 2 0,0-7 0,5-4 0,-4-20 0,4-2 0,-5-15 0,0-3 0,0-10 0,0 0 0,0 1 0,3-5 0,2 0 0,7-4 0,2 0 0,10 0 0,1 0 0,5-5 0,-5 4 0,10-3 0,-9-1 0,11 4 0,-12-3 0,-2 4 0,-4 0 0,-6 0 0,0 0 0,-5 0 0,1 0 0,-1 0 0,0 0 0,1 0 0,-1 0 0,5 0 0,-4 0 0,4 0 0,-5 0 0,1 0 0,-1 0 0,0 0 0,0 0 0,4 0 0,7 0 0,6 0 0,0 0 0,4 0 0,-9 0 0,-1 0 0,-6 0 0,-5 0 0,0 0 0,1 0 0,-1 0 0,-3 0 0,-2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19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4610 2673 24575,'-44'0'0,"-17"0"0,-27 0 0,32 0 0,-3 0 0,2 0 0,-1 0 0,-6 0 0,-3 0 0,-10 1 0,-3-2 0,-11 0 0,-3-3-301,19-1 0,-2-1 0,-2-3 301,-5-2 0,0-2 0,-2-2 0,-6-3 0,-1-2 0,0-2-415,-3-2 1,-1-2-1,2-2 415,1-1 0,0-1 0,2-3 0,3-2 0,2-3 0,1-3 0,2-5 0,2-3 0,1-3 0,19 9 0,1-1 0,1-2 0,0-1 0,-1-2 0,1-2 0,0-1 0,2 1 0,-16-16 0,2 1 0,2 0-153,7 6 0,2 2 0,2 1 153,8 7 0,1 2 0,2 1 0,-15-15 0,2 1 0,6 2 0,3-1 0,4-1 0,4-3 412,2-5 1,4-2-413,4-1 0,3 0 634,4 3 0,2 1-634,3 9 0,1 3 513,-14-27-513,6 28 0,4 20 0,5 10 0,5 5 0,5 1 0,4 4 0,4 4 0,1 6 0,-2 2 0,-3 2 0,-5 9 0,-5 14 0,-7 18 0,-2 18 0,2 4 0,6-5 0,7-14 0,6-11 0,4-25 0,7-44 0,3-2 0,6-29 0,0 25 0,-3 8 0,-3 8 0,-4 5 0,-1 6 0,0 4 0,-1 0 0,5 0 0,2-1 0,9 0 0,6 2 0,5 4 0,6 5 0,2 6 0,10 10 0,8 10 0,6 7 0,-4-1 0,-13-5 0,-13-9 0,-18-7 0,-6-4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26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2564 24575,'69'0'0,"-12"0"0,2 0 0,29 0 0,-11 0 0,5 0 0,-14 0 0,1 0 0,23 0 0,5 0 0,-25 0 0,1 0 0,2 0-316,2-1 1,0 0-1,2-2 316,0 0 0,0-1 0,1-1 0,0-1 0,1-1 0,-1-2 0,-2-2 0,0-1 0,-1-3 0,-2-1 0,-1-2 0,0-3 0,3-3 0,1-3 0,0-3-419,6-7 0,0-5 0,2-2 419,-17 5 0,1-2 0,1-2 0,-1-2-479,6-5 0,0-2 0,0-2 0,0-1 479,1-2 0,0-3 0,-1 0 0,0-1 0,-2 1 0,-1-1 0,0 1 0,-1-1 0,-4 3 0,1-1 0,-2 1 0,-2 0-244,-3 3 1,-2 0 0,-1 1 0,-2 1 243,11-13 0,-1 0 0,-4 2 121,-7 6 1,-4 1 0,-2 1-122,11-16 0,-5 2 642,-13 13 0,-5 3-642,15-31 1995,-19 21-1995,-13 13 1203,-4 12-1203,2 8 61,-9 12 1,-1 11-1,-9 6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28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0 203 24575,'33'-2'0,"10"-10"0,16-15 0,-20 4 0,5-13 0,-25 15 0,5-6 0,-3 4 0,-6 5 0,-7 10 0,-1 3 0,0 8 0,4 10 0,6 15 0,3 15 0,5 10 0,2 0 0,0-9 0,-2-9 0,-5-12 0,-2-5 0,-6-6 0,-4-4 0,-4-4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6:56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2915 24575,'0'-94'0,"0"0"0,0 0 0,0 0 0,0 1 0,0-1 0,0 0 0,0 0 0,0 0 0,0 0 0,0 1 0,0-1 0,0 0 0,0 0 0,0 0 0,0-10 0,0-8 0,0-5 0,0-1 0,0 0 0,0 4 0,0 6 0,0 9 0,0 12 0,0 15 0,0 17 0,0 19 0,0 11 0,0-2 0,0 18 0,0 1 0,0 0 0,0 1 0,0-1 0,0-5 0,0 3 0,4-7 0,-3 8 0,3-9 0,-4 9 0,0-4 0,0 5 0,0 0 0,0 0 0,0-3 0,0 2 0,0-2 0,0-2 0,0 4 0,0-9 0,0 4 0,0 1 0,0 0 0,0 5 0,0 0 0,-3 3 0,-6 10 0,-5 5 0,-12 22 0,-7 2 0,-11 21 0,-12 3 0,10-1 0,-3 4 0,8-12 0,4 3 0,3-12 0,8-7 0,11-14 0,2-7 0,9-3 0,-4-1 0,8-7 0,11-13 0,13-16 0,25-14 0,9-15 0,-8 12 0,12-11 0,-20 15 0,6-1 0,-9 3 0,-16 12 0,0 6 0,-13 8 0,3 0 0,-8 4 0,-1-4 0,0 1 0,-3-2 0,3-5 0,0 1 0,-3 4 0,3 1 0,-4 5 0,4 4 0,0 0 0,4 4 0,-4 4 0,4-3 0,-4 2 0,5 1 0,3-3 0,2 2 0,0 1 0,9-3 0,-12 6 0,11-2 0,-8 0 0,4 3 0,1-3 0,4 1 0,-3-2 0,4 0 0,-6-3 0,0 7 0,-4-7 0,3 3 0,-7-4 0,3 0 0,-5 4 0,0-3 0,-3 2 0,-2-3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8:31.12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1 299 16383,'60'0'0,"-8"0"0,-10-5 0,3-2 0,0 1 0,6-4 0,-7 9 0,0-4 0,-1 0 0,-5 4 0,4-4 0,-10 1 0,4 3 0,-6-4 0,1 1 0,-6 3 0,4-4 0,-14 1 0,7 3 0,-8-2 0,0 3 0,3-4 0,-4 3 0,5-3 0,-1-1 0,-4 4 0,5-3 0,-1 4 0,-2 0 0,10-3 0,-15 2 0,6-3 0,0 4 0,-2 0 0,6 0 0,1 0 0,3 0 0,5 0 0,1-4 0,0 2 0,0-2 0,6 4 0,-4 0 0,10 0 0,-10 0 0,4 0 0,-6 0 0,-5 0 0,4 0 0,-9 0 0,3 0 0,-4 0 0,4 0 0,-3 0 0,9 0 0,-4 0 0,5 0 0,0 0 0,7 0 0,0 0 0,1 0 0,4 0 0,-4 0 0,6 0 0,0 0 0,-1 0 0,1 0 0,0 0 0,-6 0 0,3 0 0,-9 0 0,4 0 0,-6 0 0,0 0 0,0 0 0,1 0 0,-6-4 0,3-2 0,-3-3 0,5 3 0,-5-2 0,4 2 0,-4 1 0,6 0 0,-1 1 0,0-2 0,0 1 0,0 0 0,7 0 0,-6 4 0,5-4 0,-5 5 0,-1 0 0,0-4 0,-5 3 0,-1-4 0,-6 5 0,0 0 0,1 0 0,-5-3 0,3 2 0,-3-3 0,8 0 0,-8 3 0,3-3 0,-1 4 0,-3-4 0,7 4 0,-3-4 0,1 0 0,0 3 0,1-3 0,-6 4 0,4 0 0,-1 0 0,-2-4 0,5 0 0,-6 0 0,4-3 0,7 6 0,-4-8 0,3 8 0,1-3 0,-4 4 0,-1 0 0,-2 0 0,-4 0 0,4 0 0,-1-3 0,1 2 0,4-2 0,-6 3 0,2 0 0,-2-4 0,-2 4 0,7-4 0,-4 1 0,-3 2 0,5-6 0,-1 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8:34.14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1 258 16383,'97'0'0,"-7"0"0,-6 0 0,-34-3 0,1-1 0,4 0 0,0 0 0,37-4 0,7 2 0,-33 0 0,-15 5 0,1 1 0,27-6 0,-2 6 0,-10 0 0,-1 0 0,-11 0 0,18 0 0,-19 0 0,13 0 0,-7 0 0,-1 0 0,0 0 0,-6 0 0,-3-10 0,-6 8 0,-6-8 0,4 10 0,-10-4 0,10 3 0,-10-4 0,11 0 0,-6 4 0,14-4 0,-5 0 0,4 4 0,1-9 0,-6 9 0,6-10 0,-7 10 0,0-4 0,-7 5 0,0 0 0,-12 0 0,4 0 0,-10 0 0,10 0 0,-9 0 0,3 0 0,-4 0 0,4 0 0,-3 0 0,9 0 0,-9 0 0,3 0 0,1 0 0,-4 0 0,3 0 0,1 0 0,-4 0 0,8 0 0,-3 0 0,6 0 0,12 0 0,-10 0 0,23 6 0,-17-5 0,19 10 0,-13-10 0,6 4 0,-8-5 0,-5 0 0,-1 0 0,-12 0 0,-2 0 0,1 0 0,-4 0 0,3 0 0,-4 0 0,4 0 0,-3 0 0,4 0 0,-6 0 0,6 0 0,-5-4 0,5-1 0,-1 0 0,-3-3 0,4 3 0,-1-1 0,2-2 0,5 2 0,1-4 0,-1 5 0,-5-4 0,4 8 0,-4-7 0,5 6 0,-5-6 0,4 7 0,-9-3 0,3 4 0,-4-4 0,4 3 0,-3-3 0,3 4 0,-4 0 0,-1 0 0,1-5 0,-6 4 0,4-3 0,-4 4 0,3 0 0,4-3 0,4-2 0,3 0 0,3 1 0,7 4 0,-6 0 0,0 0 0,-7 0 0,-6 0 0,-4 0 0,3 0 0,21-4 0,-8 3 0,48-2 0,-34 3 0,37-6 0,-27 5 0,13-5 0,-14 6 0,-3-4 0,-17 2 0,-4-3 0,-15 5 0,-1 0 0,-5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0:29.63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 1845 16383,'97'-8'0,"-1"-1"0,1 1 0,0 0 0,0 0 0,-1 0 0,1 0 0,0-1 0,0 1 0,-1 0 0,1 0 0,0 0 0,0 0 0,-1-1 0,1 1 0,0 0 0,7 0 0,7 1 0,4-1 0,2 1 0,0 0 0,-2 0 0,-5 0 0,-6 0 0,-10-1 0,-11 1 0,-13 0 0,-16-1 0,-18 0 0,-3-11 0,-25 15 0,-60-20 0,18 16 0,-21-9 0,-3 1 0,6 8 0,-47-6 0,35 9 0,9 5 0,-3 0 0,-33 0 0,34 0 0,-1 0 0,5-1 0,1 2 0,-7 8 0,0 3 0,-1-1 0,2 2 0,6 5 0,2 0 0,-1-1 0,2 0 0,-22 14 0,-7-4 0,11-2 0,15-4 0,7-8 0,3 2 0,10-5 0,-4-4 0,6 3 0,0-7 0,-1 2 0,-5 1 0,4-4 0,-4 8 0,11-3 0,-4-1 0,4 4 0,-5-4 0,5 1 0,-4 3 0,4-4 0,-5 1 0,0 3 0,-1-3 0,1 4 0,0-5 0,5 4 0,2-8 0,4 7 0,5-7 0,69-3 0,0-5 0,1 0 0,5 1 0,-9 2 0,0 0 0,1-2 0,0 0 0,4 1 0,2 1 0,4 1 0,0-2 0,1-1 0,1-1 0,9 3 0,2-1 0,0-2 0,0-2 0,1 2 0,-1-2 0,-1-2 0,0 0 0,-5-1 0,-1 0 0,-4-3 0,-2-1 0,-11 3 0,-3-1 0,3 1 0,-3-2 0,22-15 0,6 3 0,-16-9 0,-8 6 0,-5-5 0,-7 0 0,4-5 0,-10 5 0,4-4 0,-6 6 0,0 0 0,0 0 0,-7 7 0,-1 1 0,-11 11 0,-1 1 0,-1 5 0,1 0 0,3 0 0,-3-1 0,3 1 0,-52 0 0,-9 3 0,-4 5 0,-5 3 0,-4 6 0,-2 4 0,-4 2 0,-1 2 0,-4 6 0,-1 1 0,-4-1 0,-1 1 0,5-1 0,-1 0 0,-5 1 0,3 0 0,20-6 0,2 0 0,-5 0 0,2-1 0,-26 9 0,1 0 0,11-7 0,23-2 0,14-7 0,12-5 0,73-6 0,-7-12 0,8 4 0,4-2 0,20-15 0,14-7 0,-5 5 0,-41 11 0,1 1 0,4 1 0,0 2 0,-3-1 0,0 0 0,7 3 0,1 0 0,1 0 0,1 1 0,0 5 0,0 2 0,4-1 0,1 1 0,-6 3 0,0 0 0,0 1 0,1-2 0,0-2 0,-2 0 0,27 1 0,7-4 0,-37 1 0,-1 3 0,-10-3 0,-19 5 0,-5 0 0,-6 0 0,-73 21 0,22 0 0,-9-1 0,-4 1 0,-16 10 0,-2-1 0,-16 3 0,21-13 0,-17 11 0,26-13 0,-19 8 0,19-3 0,-3-4 0,20-4 0,2-5 0,11 0 0,6-1 0,6 0 0,1-1 0,74 2 0,-10 1 0,10-4 0,6 0 0,-14 0 0,-1 0 0,5 0 0,0 1 0,1-1 0,-1 0 0,1 4 0,-2-1 0,34 5 0,-35-4 0,-2-1 0,19 2 0,21 2 0,-25-2 0,-2-5 0,-15-2 0,-1-5 0,-13 0 0,-2 0 0,-6 0 0,-9 0 0,1 0 0,-12 0 0,6 0 0,6 0 0,3 0 0,3 0 0,1-4 0,-4-2 0,11-4 0,-4 0 0,4 4 0,-6-3 0,0 8 0,-5-4 0,4 5 0,-4 0 0,5 0 0,1 0 0,-1 0 0,6 5 0,-4-4 0,4 9 0,1-9 0,-6 8 0,0-8 0,-2 3 0,-4-4 0,0 0 0,-1 0 0,0 0 0,-5 0 0,10 0 0,-9 0 0,3 0 0,1 0 0,-4 0 0,3-4 0,-9 0 0,4-6 0,-5 2 0,0-1 0,3 5 0,-56-27 0,-7 12 0,-8-3 0,-8 0 0,4 3 0,-1 2 0,-10 0 0,2 1 0,12 1 0,0 1 0,-5-1 0,0 2 0,-37-3 0,40 2 0,-1 1 0,6 4 0,-1 2 0,-8-4 0,0 1 0,11 5 0,2 2 0,-9-4 0,1 1 0,-30 4 0,9-4 0,4 6 0,5 0 0,1 0 0,7 0 0,11 0 0,17 0 0,3 0 0,16 0 0,58-6 0,9 5 0,1-5 0,7-1 0,2 6 0,2 1 0,0-3 0,1-1 0,14 0 0,1 1 0,-5 2 0,0 0 0,6-2 0,-1-1 0,1 0 0,0 0 0,-6 1 0,0-2 0,-1-2 0,0-2 0,-4-2 0,-3 0 0,28-5 0,-39 3 0,-4-1 0,3-4 0,20-2 0,-30 3 0,-3 2 0,-18 8 0,-6-5 0,-6 11 0,-45-23 0,0 8 0,-53-19 0,28 16 0,-33-12 0,18 9 0,25 6 0,-1-1 0,-48-10 0,23 13 0,-1 0 0,-18-6 0,23 12 0,3 2 0,5 1 0,-6-1 0,20 5 0,9-4 0,15 5 0,9 0 0,5-21 0,26 0 0,15-20 0,32-9 0,17-6 0,-31 21 0,2-2 0,4-1 0,2 1 0,3-3 0,0 3 0,-13 10 0,-1 1 0,13-11 0,-4 3 0,11-1 0,-19 7 0,-1 0 0,9-7 0,-3 5 0,-21 8 0,-8 8 0,-10 5 0,-5 0 0,-43 5 0,-10 0 0,-45 4 0,10 17 0,2-2 0,2 22 0,6-11 0,0 4 0,8 0 0,16-11 0,12 6 0,4-14 0,4 3 0,-5 0 0,0 2 0,-1 0 0,1 3 0,0-4 0,0 5 0,5-4 0,6-3 0,2-3 0,11-2 0,-10 4 0,-5-2 0,-18 4 0,-21 3 0,-9 3 0,7 4 0,-19 2 0,-1 6 0,34-15 0,-2 1 0,-2 3 0,-1 0 0,1 0 0,-1 0 0,0 1 0,0-2 0,4-4 0,-1-2 0,-1 6 0,1-1 0,-29 3 0,-6 10 0,16-7 0,15-7 0,11-2 0,23-10 0,2-2 0,88-4 0,-21-5 0,5 4 0,2 0 0,19-10 0,-6 9 0,7-3 0,1-1 0,-8 5 0,-2-5 0,-8 6 0,0 0 0,1 0 0,-8 0 0,6 0 0,-19 0 0,10 0 0,-22-4 0,3 3 0,-12-3 0,0 4 0,-4-4 0,3 3 0,-74 3 0,29 4 0,-66 11 0,54 0 0,-17 4 0,28-5 0,-4-3 0,20-4 0,0 0 0,0-1 0,-11 2 0,-7 5 0,-14 8 0,-26 23 0,9-11 0,-2 2 0,8-2 0,-1 0 0,-32 13 0,1-3 0,38-18 0,2-1 0,-21 8 0,1 0 0,18-9 0,1-1 0,0 2 0,0-2 0,1-3 0,2-1 0,-23 11 0,15-13 0,11-2 0,18-6 0,5-5 0,8-1 0,-5-4 0,-3 0 0,-9 0 0,-1 0 0,-6 0 0,-2 0 0,-13 0 0,-9 0 0,6 0 0,-37 0 0,39 0 0,-38 0 0,27 0 0,-5 0 0,-7 0 0,14 0 0,-14 0 0,-12 6 0,6 1 0,-7-1 0,22 5 0,6-4 0,8 4 0,1-4 0,7 3 0,-13-4 0,16 4 0,-9-4 0,20 3 0,5-4 0,-4 1 0,9 2 0,-12-3 0,12 0 0,-2 3 0,5-7 0,8 3 0,-17 4 0,11-6 0,-12 10 0,3-7 0,0 5 0,-7 0 0,1 5 0,5-4 0,-12 7 0,20-8 0,-13 3 0,20-4 0,1-1 0,-2 11 0,1-8 0,-6 11 0,2-12 0,2 6 0,3-3 0,1-3 0,43-16 0,-10-3 0,21-4 0,5 0 0,8 1 0,34-6 0,2 6 0,-20 5 0,-24 1 0,-1 1 0,19 4 0,0-5 0,4 6 0,23-5 0,-21-2 0,18 0 0,-34 2 0,-6 0 0,-3 4 0,2-9 0,-13 9 0,5-3 0,-14-1 0,-5 4 0,4-3 0,9 4 0,-4 0 0,9 0 0,-12 0 0,-1 0 0,20 0 0,-9 0 0,16 0 0,-13 0 0,0 0 0,7 0 0,14 0 0,-10 0 0,2 0 0,-14-5 0,8 3 0,-10-7 0,9 8 0,-14-4 0,-4 1 0,24 3 0,-21-8 0,15 8 0,-20-8 0,20 3 0,-15 1 0,15-4 0,-1 3 0,-14 0 0,21 2 0,-24 0 0,12 2 0,-12-2 0,2 4 0,-6 0 0,0 0 0,-2 0 0,1 0 0,-9 0 0,4 0 0,-3 0 0,3 0 0,-8 0 0,12 0 0,-10 0 0,15 0 0,8 0 0,-6 0 0,17 0 0,-12 0 0,13 4 0,-11-3 0,-2 4 0,-19-5 0,-7 0 0,39 0 0,-17-5 0,23-3 0,6-3 0,16-10 0,-29 11 0,6 0 0,26-5 0,0 3 0,-29 9 0,1 2 0,35-6 0,2 0 0,-26 6 0,-4 2 0,-5-1 0,-2 0 0,3 0 0,1 0 0,3 0 0,-1 0 0,-3 0 0,-2 0 0,-6 0 0,2 0 0,21 0 0,-2 0 0,13 0 0,-16 0 0,5 0 0,7 0 0,-2 0 0,-16 0 0,-1 0 0,10 0 0,2 0 0,-1 0 0,-7 0 0,8 0 0,-6 0 0,-3 0 0,-12 0 0,6 0 0,-30 0 0,-12 0 0,10 0 0,-15 0 0,55-27 0,13 0 0,-15 3 0,11-5 0,3 0 0,7 2 0,3 2 0,-2-1 0,-12 3 0,-2 1 0,4 0 0,20-2 0,4 0 0,-14 6 0,-27 8 0,-2 3 0,32-4 0,2 1 0,-17 2 0,-5 3 0,-15 4 0,-1 1 0,26-6 0,-3 0 0,3 4 0,-14-1 0,0 1 0,2 2 0,-16-3 0,0 0 0,6 2 0,21-4 0,-35 5 0,7 0 0,-5 0 0,-10 0 0,29 0 0,-15-5 0,5 4 0,10-3 0,-21 4 0,34 0 0,-27 0 0,41 0 0,-40 0 0,40 0 0,-47 0 0,26 0 0,-40 0 0,21 4 0,-28 1 0,28 5 0,-15-4 0,42 8 0,-3-5 0,-22 1 0,0 2 0,29 2 0,12 7 0,-49-9 0,9 6 0,-38-8 0,-16 7 0,-41-6 0,-21 1 0,-12 0 0,-16-3 0,-13 0 0,18-3 0,-10 0 0,-4 0 0,4 0 0,9-1 0,2-1 0,0 1 0,1-1 0,4-1 0,1-1 0,1 1 0,0-1 0,-2 0 0,-1 0 0,5 0 0,9-1 0,2-1 0,2 0 0,-8 0 0,-6 0 0,10 0 0,-28 0 0,34 0 0,2 0 0,-18 0 0,3 0 0,3 0 0,23 0 0,12 0 0,-3 0 0,24 0 0,-11 0 0,4 0 0,8 0 0,-11 0 0,15 0 0,-10 0 0,3 0 0,3 0 0,-20 0 0,9 4 0,-14-3 0,7 7 0,4-7 0,5 3 0,2-4 0,3 0 0,85-5 0,5-2 0,8 0 0,9 1 0,-10 2 0,-2 1 0,-7 0 0,0 0 0,17 2 0,-2 2 0,-18-1 0,-2 0 0,3 0 0,0 0 0,7 0 0,-5 0 0,15 0 0,-10 0 0,4 0 0,-19 0 0,1 0 0,17 0 0,-1 0 0,-17 0 0,-2 0 0,8 0 0,-1 0 0,-13 0 0,-2 0 0,50 0 0,-44 0 0,0 0 0,36 0 0,0 0 0,-39 0 0,-1 0 0,25 0 0,-2 0 0,-4 0 0,-18 0 0,-6 0 0,-1 0 0,-7 0 0,-4 0 0,7 0 0,-11 0 0,10 0 0,-9 0 0,15 0 0,-7 0 0,1 0 0,5 0 0,-13 0 0,13 0 0,0 0 0,-4 0 0,10-5 0,-12 4 0,3-3 0,5 4 0,-18 0 0,10 0 0,-16-4 0,7-1 0,-13 0 0,2 1 0,-10 0 0,-9-18 0,-8 4 0,-18-18 0,5 13 0,-6 4 0,16 3 0,-14 2 0,3 4 0,-8-4 0,-1 5 0,7 0 0,-25-11 0,1 4 0,-31-15 0,8 4 0,-10-1 0,19 2 0,2 10 0,17 1 0,-5 9 0,8 2 0,-6 4 0,-30 0 0,-3 0 0,16 0 0,-1 0 0,-24 0 0,33 0 0,2 0 0,-23 0 0,-20-5 0,5-6 0,39 5 0,1-1 0,-27-4 0,-14-3 0,16 6 0,-13-7 0,0 4 0,-6 0 0,24 0 0,-26 0 0,32 0 0,-17 1 0,14 4 0,17-2 0,-2-2 0,14 0 0,4-4 0,-6 0 0,10 0 0,-12-1 0,5-2 0,8 7 0,-1-12 0,11 3 0,-4-4 0,5-13 0,-1 1 0,0-8 0,5 9 0,0-6 0,1 15 0,3-12 0,-2 19 0,0-3 0,-1 12 0,-8-3 0,-2-1 0,-8 3 0,-6-3 0,-1 8 0,-10-4 0,5 4 0,-11-1 0,-1-2 0,2 2 0,-32-6 0,-2 6 0,22 0 0,-4 1 0,4 1 0,-1 1 0,-6-1 0,1 1 0,20 0 0,1 1 0,-11-1 0,2 0 0,-26-3 0,33 1 0,1-1 0,-31-5 0,-9 4 0,14 2 0,-18 5 0,14 0 0,14 0 0,2 0 0,12 0 0,-7 0 0,4 0 0,3 0 0,4 0 0,0 0 0,1 0 0,-6 0 0,-1 0 0,0 0 0,-5 0 0,5 0 0,-6 0 0,1 0 0,10 0 0,7 0 0,17 0 0,12-3 0,11-20 0,32-9 0,11-19 0,17 4 0,-12 12 0,-13 12 0,-11 10 0,-8 9 0,-1-4 0,4 0 0,7-10 0,14-1 0,2-8 0,4 7 0,-11 1 0,0 7 0,-15 7 0,7 1 0,12 4 0,10 0 0,12 0 0,1 0 0,-3 0 0,10 5 0,8 1 0,2 5 0,-2 3 0,-13-3 0,-2 4 0,22 0 0,5-9 0,-35 4 0,0 0 0,44-3 0,-14 13 0,-1-3 0,-6 4 0,0 0 0,6 0 0,-4 0 0,-2 1 0,-2-2 0,-10 1 0,5-1 0,-1 1 0,-16-11 0,1 1 0,31 10 0,-30-12 0,-3-1 0,13 7 0,-22-9 0,-9 2 0,-5-7 0,8 7 0,15-3 0,1 5 0,-6 0 0,-12-5 0,-15 3 0,-5-7 0,8 10 0,-1-1 0,21 8 0,1 4 0,-1-2 0,-1 6 0,-16-8 0,7 8 0,11 10 0,9-4 0,14 14 0,-4-10 0,2 10 0,12 3 0,-22-16 0,2 1 0,2 0 0,1 0 0,-4-3 0,1-1 0,5 3 0,-3-2 0,30 12 0,-35-20 0,1 0 0,-4-5 0,-1-2 0,41 10 0,-1-9 0,2 3 0,-23-8 0,-6-3 0,-27-1 0,-2-3 0,-9 0 0,7-1 0,-6 0 0,12 1 0,3 5 0,24 4 0,-14 1 0,13 0 0,-25-2 0,1 1 0,4-8 0,-8 2 0,-3-8 0,-9 0 0,-12-4 0,-42-18 0,-17-7 0,-27-16 0,3 8 0,11 4 0,6 8 0,0 6 0,14 5 0,1 5 0,5 0 0,5 0 0,9 1 0,-6-5 0,14 3 0,-15 1 0,16 2 0,-6 6 0,7-3 0,-17 0 0,-15-2 0,-32-9 0,6-1 0,2 1 0,18-7 0,13 3 0,-13-14 0,-7-9 0,-10-1 0,-8-5 0,-12 7 0,22 9 0,-12 7 0,28 11 0,1 8 0,16 2 0,11 4 0,70 0 0,6 14 0,5 6 0,4-2 0,4 4 0,20 10 0,0 5 0,-17 4 0,-4-1 0,-7-13 0,0-1 0,3 3 0,-1-3 0,33 6 0,-5-9 0,-31-4 0,-1-1 0,36 7 0,-35-5 0,-1 0 0,21 3 0,2 7 0,-25-10 0,4 0 0,9 4 0,-4 2 0,30 4 0,-23-4 0,5-1 0,-21-9 0,-8-3 0,-9 1 0,8 0 0,-8 0 0,-7-1 0,-5-4 0,-13-5 0,2 0 0,20-4 0,12 0 0,26 0 0,-10 0 0,-1 0 0,-15 0 0,-13 0 0,0 0 0,-16 0 0,11 0 0,-6 0 0,7 0 0,5 0 0,-6 0 0,14 0 0,-14 0 0,1 0 0,-9 0 0,-9 0 0,3 4 0,10-4 0,3 8 0,17-3 0,-12 4 0,5 0 0,-15-5 0,6 0 0,-16-4 0,3 0 0,4 0 0,-6 0 0,15 0 0,-16 0 0,3 0 0,4 0 0,-6 0 0,15 0 0,-16 0 0,3 0 0,-60-4 0,-10-2 0,-3 1 0,-4 0 0,12 2 0,-2 0 0,-19-2 0,-1 0 0,-25 4 0,29-4 0,0 0 0,-18-1 0,-15 0 0,11-4 0,17 4 0,8 0 0,29 2 0,8 4 0,-33-10 0,-3-2 0,1 0 0,-4-3 0,14 1 0,1-1 0,-10-1 0,-1-2 0,4-1 0,2 0 0,-37-11 0,37 14 0,-2 0 0,-3 2 0,-1 0 0,1 2 0,-2-1 0,-14-1 0,-1-1 0,2 2 0,-2 0 0,6 6 0,-4 0 0,2 1 0,5 1 0,1 0 0,0 2 0,-5 0 0,0 1 0,-1 1 0,-5 0 0,-1 2 0,5-1 0,-5 0 0,-1 0 0,1 1 0,-4 0 0,5 2 0,0 3 0,4 1 0,-14 0 0,1 0 0,16-1 0,3 0 0,7-2 0,2-2 0,2-1 0,0-2 0,-1-9 0,0-3 0,-3-2 0,-2-2 0,-9-6 0,-2 0 0,-13 3 0,0 4 0,16 6 0,2 2 0,-4 4 0,2 2 0,9 1 0,3 2 0,6 6 0,2 1 0,0 0 0,1 2 0,-1 6 0,4 0 0,-13 1 0,-6-3 0,27-14 0,-3 0 0,-29 0 0,-15 0 0,20 0 0,-4 0 0,9 2 0,-1 2 0,-20 2 0,2 4 0,22 2 0,2 1 0,-16 3 0,0 1 0,11 0 0,4 0 0,7-3 0,3-1 0,-36 3 0,50-7 0,9-9 0,81 0 0,43 5 0,-21 1 0,8 0 0,-14-1 0,4-1 0,0 1 0,-6 1 0,-1-1 0,3-4 0,18-7 0,3-6 0,-2-2 0,-9 1 0,-2-1 0,-3-2 0,22-12 0,-9 0 0,-21 6 0,-11 3 0,-14 9 0,-27 3 0,-79-15 0,-16 8 0,-18 1 0,20 4 0,-7 0 0,-5 1 0,0 1 0,-5 1 0,0 0 0,-3 1 0,-1 1 0,10 2 0,-3 0 0,0 1 0,2 0 0,3 0 0,-4 0 0,3 0 0,4-1 0,2 0 0,-5-2 0,4-2 0,5 0 0,-14-3 0,17-4 0,24-8 0,23 4 0,23 6 0,11-6 0,27-3 0,47-8 0,13 5 0,-24 6 0,0 2 0,18-4 0,-4-1 0,-43 11 0,-15-1 0,-8 6 0,0-3 0,27-4 0,11-5 0,1 5 0,7 0 0,-2 2 0,3 1 0,7 1 0,4 2 0,17 0 0,2 0 0,-7 1 0,2 1 0,-20 0 0,3 1 0,1-1 0,2 1 0,1 0 0,3 1 0,15 0 0,4 2 0,3-1 0,-15 0 0,2 0 0,2 0 0,-3 0 0,-8 0 0,-1-1 0,-1 1 0,3 1 0,10 0 0,3 2 0,-2 0 0,-7 2 0,-8 2 0,-6 2 0,-1 0 0,0 1 0,-1 1 0,-5 1 0,7 3 0,-8-1 0,12 7 0,1-16 0,-27 0 0,-9-5 0,-20 3 0,-13 2 0,-33 34 0,-25 10 0,-10 3 0,-11 3 0,17-19 0,-4-1 0,-1-1 0,-4 4 0,-2 1 0,-2-3 0,-3-3 0,-2-1 0,2-3 0,4-1 0,1-2 0,1-2 0,-18 6 0,1-2 0,-7 1 0,3-1 0,22-7 0,5-2 0,4-2 0,2 0 0,-32 13 0,31-15 0,7-2 0,7-4 0,8 0 0,9-4 0,10 2 0,61-6 0,49 2 0,-30-3 0,3 0 0,7 0 0,-2 0 0,-21 0 0,-5 0 0,23 0 0,-27 0 0,1 0 0,12-4 0,13-2 0,17-4 0,-3-1 0,-3 5 0,-5 2 0,-14 0 0,-11 3 0,11-8 0,-15 8 0,22-7 0,-15 2 0,24-4 0,-13 0 0,4 5 0,-6 0 0,-13 5 0,-5 0 0,2-4 0,-4 3 0,6-3 0,9 0 0,-16 3 0,9-4 0,-16 1 0,0 3 0,9-3 0,-13 4 0,20 0 0,-10 0 0,23 0 0,11 0 0,6 0 0,13 0 0,-29 0 0,-1 0 0,-29 0 0,-10 0 0,-22 0 0,-63 23 0,-10 1 0,15-4 0,0 0 0,-27 6 0,14-12 0,15-10 0,10-4 0,11 0 0,13 0 0,6 0 0,-10 0 0,-28 0 0,-18 0 0,-19 0 0,21 0 0,11 0 0,5 0 0,-7-5 0,-29-10 0,14 3 0,18-3 0,26 10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070DB-D32C-894B-9572-3436FA64F77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3C9E2-C422-FD40-B583-C933E421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D1E7-3F93-0BB1-F87B-40EBDE67D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76414-310E-0CDD-1AE9-BDA28AC59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62B2-39EF-DFC6-54D7-62269E6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4B1F-0B9A-E059-F891-FA57ADEF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CE93-7793-5AC5-1C87-D9552AD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AAB8-C4A1-51BC-02D4-43BF6ED9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31323-87AF-245B-AE88-BAF5A31D1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FFBE-F890-1421-86A1-1F705C50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B8FF-EDF4-D692-4257-6CB3E77A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3088-4EE8-C65F-EEBC-C879DA0F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4EE65-A4F7-5A4D-9DFA-2DE908AE0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146E4-013C-90A0-B0B4-7EFB4A456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1F3E-981C-13FF-B86D-A54ADA95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64C-A419-274A-4145-6760ED1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1257-69EA-9A44-7C48-A2D99959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EEC2-D219-833F-21F6-079173D4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CE60-CC6D-7263-3AF8-0B422743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CAF9-8FC2-EFF1-4976-5437DEBC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724B-71E0-BCB0-DBC3-10965F6C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DC56-6413-93E6-3770-B367E698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E196-C4CC-D2AD-3437-092CFCB6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F572-CCEF-0E7D-87C1-4C72CDAE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6B87-4EE5-CFD0-EBEB-C583E979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A632-D565-13E0-92B6-08696543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6E4A-E8F6-9D9D-F0D1-92D950D1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5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05AB-F100-F180-5FED-676CCF17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A1E5-E31E-0643-D48B-3C67FB9D6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DF91-8A97-0CF3-AEFA-C3FD7D549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01A90-56D1-EA85-ACDE-A2420827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D69F9-34C8-4841-5B5D-280B7DCB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68A68-D753-BC8F-CC69-21B22A7E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8E3D-EE95-B4EE-51D6-D39CF9E7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C1CAD-ADD1-4057-D459-69AD76EF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22A30-2683-6F21-AD4C-1B0024915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C89F9-F293-65BA-1CEA-4C788E10B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077EA-FCEA-2FF0-A37B-1D653DA24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890E5-A3EA-7F3B-CA72-8EB01AE9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99230-B70C-6F81-5058-D43CDD3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C66A-D3F2-20D3-895B-4EA1895F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31F9-86DB-4106-934D-67FB8E47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0020F-556F-99E1-7EE6-328CE10C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81D47-6FF3-7B1D-413B-E3171EE3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E1A2E-7B5C-3F61-54B0-EDE610D4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1E112-1222-6A31-5F7C-AC8E7C71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DC31-DE01-3AEC-4CAA-B3D1EADF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8A8E-64EE-9273-8B13-E4DC7A33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AE5C-8D50-4935-5F56-17742F9D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218-CDEF-3380-9F1A-82277C4B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11A33-052F-C3E9-2894-AADAB74A9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AF1C-49AF-F756-B5BC-70D0E3F1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D497-5722-DDAF-51AA-53866571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585EE-F55F-5CE0-CCA7-8DB00782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3A0F-466A-E2A9-A667-8009F7FA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07CA4-B679-A0F3-F4E6-C85CBEED6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06EE3-DC5D-C84A-C2BA-3B2E157D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C53D-2FDE-3CB2-AE3C-019B8CF1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5409-ED6D-A82A-302A-30192CB0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0B1BF-9F7F-E964-C514-3567DBE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56343-5211-C324-01DC-737A576E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9CB9-588E-0145-DBFF-012439AC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C02E-16EA-86D0-9852-8A0E4D02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4723-583D-5F85-08E6-2227458B7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D17B-92D2-FEEB-6C86-0A03B5413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9.xml"/><Relationship Id="rId26" Type="http://schemas.openxmlformats.org/officeDocument/2006/relationships/image" Target="NULL"/><Relationship Id="rId39" Type="http://schemas.openxmlformats.org/officeDocument/2006/relationships/customXml" Target="../ink/ink23.xml"/><Relationship Id="rId21" Type="http://schemas.openxmlformats.org/officeDocument/2006/relationships/image" Target="NULL"/><Relationship Id="rId34" Type="http://schemas.openxmlformats.org/officeDocument/2006/relationships/customXml" Target="../ink/ink19.xml"/><Relationship Id="rId42" Type="http://schemas.openxmlformats.org/officeDocument/2006/relationships/customXml" Target="../ink/ink26.xml"/><Relationship Id="rId47" Type="http://schemas.openxmlformats.org/officeDocument/2006/relationships/customXml" Target="../ink/ink30.xml"/><Relationship Id="rId50" Type="http://schemas.openxmlformats.org/officeDocument/2006/relationships/customXml" Target="../ink/ink33.xml"/><Relationship Id="rId55" Type="http://schemas.openxmlformats.org/officeDocument/2006/relationships/customXml" Target="../ink/ink38.xml"/><Relationship Id="rId7" Type="http://schemas.openxmlformats.org/officeDocument/2006/relationships/image" Target="NUL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17.xml"/><Relationship Id="rId37" Type="http://schemas.openxmlformats.org/officeDocument/2006/relationships/customXml" Target="../ink/ink21.xml"/><Relationship Id="rId40" Type="http://schemas.openxmlformats.org/officeDocument/2006/relationships/customXml" Target="../ink/ink24.xml"/><Relationship Id="rId45" Type="http://schemas.openxmlformats.org/officeDocument/2006/relationships/customXml" Target="../ink/ink28.xml"/><Relationship Id="rId53" Type="http://schemas.openxmlformats.org/officeDocument/2006/relationships/customXml" Target="../ink/ink36.xml"/><Relationship Id="rId5" Type="http://schemas.openxmlformats.org/officeDocument/2006/relationships/image" Target="../media/image2.png"/><Relationship Id="rId19" Type="http://schemas.openxmlformats.org/officeDocument/2006/relationships/image" Target="NULL"/><Relationship Id="rId4" Type="http://schemas.openxmlformats.org/officeDocument/2006/relationships/customXml" Target="../ink/ink2.xml"/><Relationship Id="rId9" Type="http://schemas.openxmlformats.org/officeDocument/2006/relationships/image" Target="NUL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customXml" Target="../ink/ink16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31.xml"/><Relationship Id="rId56" Type="http://schemas.openxmlformats.org/officeDocument/2006/relationships/customXml" Target="../ink/ink39.xml"/><Relationship Id="rId8" Type="http://schemas.openxmlformats.org/officeDocument/2006/relationships/customXml" Target="../ink/ink4.xml"/><Relationship Id="rId51" Type="http://schemas.openxmlformats.org/officeDocument/2006/relationships/customXml" Target="../ink/ink3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NULL"/><Relationship Id="rId25" Type="http://schemas.openxmlformats.org/officeDocument/2006/relationships/customXml" Target="../ink/ink13.xml"/><Relationship Id="rId33" Type="http://schemas.openxmlformats.org/officeDocument/2006/relationships/customXml" Target="../ink/ink18.xml"/><Relationship Id="rId38" Type="http://schemas.openxmlformats.org/officeDocument/2006/relationships/customXml" Target="../ink/ink22.xml"/><Relationship Id="rId46" Type="http://schemas.openxmlformats.org/officeDocument/2006/relationships/customXml" Target="../ink/ink29.xml"/><Relationship Id="rId20" Type="http://schemas.openxmlformats.org/officeDocument/2006/relationships/customXml" Target="../ink/ink10.xml"/><Relationship Id="rId41" Type="http://schemas.openxmlformats.org/officeDocument/2006/relationships/customXml" Target="../ink/ink25.xml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NULL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36" Type="http://schemas.openxmlformats.org/officeDocument/2006/relationships/customXml" Target="../ink/ink20.xml"/><Relationship Id="rId49" Type="http://schemas.openxmlformats.org/officeDocument/2006/relationships/customXml" Target="../ink/ink32.xml"/><Relationship Id="rId57" Type="http://schemas.openxmlformats.org/officeDocument/2006/relationships/image" Target="../media/image3.png"/><Relationship Id="rId10" Type="http://schemas.openxmlformats.org/officeDocument/2006/relationships/customXml" Target="../ink/ink5.xml"/><Relationship Id="rId31" Type="http://schemas.openxmlformats.org/officeDocument/2006/relationships/image" Target="NULL"/><Relationship Id="rId44" Type="http://schemas.openxmlformats.org/officeDocument/2006/relationships/customXml" Target="../ink/ink27.xml"/><Relationship Id="rId52" Type="http://schemas.openxmlformats.org/officeDocument/2006/relationships/customXml" Target="../ink/ink3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3.xml"/><Relationship Id="rId21" Type="http://schemas.openxmlformats.org/officeDocument/2006/relationships/image" Target="NULL"/><Relationship Id="rId42" Type="http://schemas.openxmlformats.org/officeDocument/2006/relationships/customXml" Target="../ink/ink438.xml"/><Relationship Id="rId63" Type="http://schemas.openxmlformats.org/officeDocument/2006/relationships/customXml" Target="../ink/ink457.xml"/><Relationship Id="rId84" Type="http://schemas.openxmlformats.org/officeDocument/2006/relationships/customXml" Target="../ink/ink478.xml"/><Relationship Id="rId138" Type="http://schemas.openxmlformats.org/officeDocument/2006/relationships/image" Target="NULL"/><Relationship Id="rId107" Type="http://schemas.openxmlformats.org/officeDocument/2006/relationships/customXml" Target="../ink/ink498.xml"/><Relationship Id="rId11" Type="http://schemas.openxmlformats.org/officeDocument/2006/relationships/image" Target="NULL"/><Relationship Id="rId32" Type="http://schemas.openxmlformats.org/officeDocument/2006/relationships/customXml" Target="../ink/ink430.xml"/><Relationship Id="rId53" Type="http://schemas.openxmlformats.org/officeDocument/2006/relationships/image" Target="../media/image150.png"/><Relationship Id="rId74" Type="http://schemas.openxmlformats.org/officeDocument/2006/relationships/customXml" Target="../ink/ink468.xml"/><Relationship Id="rId128" Type="http://schemas.openxmlformats.org/officeDocument/2006/relationships/image" Target="../media/image180.png"/><Relationship Id="rId149" Type="http://schemas.openxmlformats.org/officeDocument/2006/relationships/customXml" Target="../ink/ink519.xml"/><Relationship Id="rId5" Type="http://schemas.openxmlformats.org/officeDocument/2006/relationships/image" Target="../media/image2.png"/><Relationship Id="rId95" Type="http://schemas.openxmlformats.org/officeDocument/2006/relationships/customXml" Target="../ink/ink489.xml"/><Relationship Id="rId22" Type="http://schemas.openxmlformats.org/officeDocument/2006/relationships/customXml" Target="../ink/ink424.xml"/><Relationship Id="rId43" Type="http://schemas.openxmlformats.org/officeDocument/2006/relationships/customXml" Target="../ink/ink439.xml"/><Relationship Id="rId64" Type="http://schemas.openxmlformats.org/officeDocument/2006/relationships/customXml" Target="../ink/ink458.xml"/><Relationship Id="rId118" Type="http://schemas.openxmlformats.org/officeDocument/2006/relationships/image" Target="NULL"/><Relationship Id="rId139" Type="http://schemas.openxmlformats.org/officeDocument/2006/relationships/customXml" Target="../ink/ink514.xml"/><Relationship Id="rId80" Type="http://schemas.openxmlformats.org/officeDocument/2006/relationships/customXml" Target="../ink/ink474.xml"/><Relationship Id="rId85" Type="http://schemas.openxmlformats.org/officeDocument/2006/relationships/customXml" Target="../ink/ink479.xml"/><Relationship Id="rId150" Type="http://schemas.openxmlformats.org/officeDocument/2006/relationships/image" Target="NULL"/><Relationship Id="rId155" Type="http://schemas.openxmlformats.org/officeDocument/2006/relationships/customXml" Target="../ink/ink522.xml"/><Relationship Id="rId12" Type="http://schemas.openxmlformats.org/officeDocument/2006/relationships/customXml" Target="../ink/ink419.xml"/><Relationship Id="rId17" Type="http://schemas.openxmlformats.org/officeDocument/2006/relationships/image" Target="NULL"/><Relationship Id="rId33" Type="http://schemas.openxmlformats.org/officeDocument/2006/relationships/customXml" Target="../ink/ink431.xml"/><Relationship Id="rId38" Type="http://schemas.openxmlformats.org/officeDocument/2006/relationships/customXml" Target="../ink/ink434.xml"/><Relationship Id="rId59" Type="http://schemas.openxmlformats.org/officeDocument/2006/relationships/customXml" Target="../ink/ink453.xml"/><Relationship Id="rId103" Type="http://schemas.openxmlformats.org/officeDocument/2006/relationships/customXml" Target="../ink/ink49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509.xml"/><Relationship Id="rId54" Type="http://schemas.openxmlformats.org/officeDocument/2006/relationships/customXml" Target="../ink/ink449.xml"/><Relationship Id="rId70" Type="http://schemas.openxmlformats.org/officeDocument/2006/relationships/customXml" Target="../ink/ink464.xml"/><Relationship Id="rId75" Type="http://schemas.openxmlformats.org/officeDocument/2006/relationships/customXml" Target="../ink/ink469.xml"/><Relationship Id="rId91" Type="http://schemas.openxmlformats.org/officeDocument/2006/relationships/customXml" Target="../ink/ink485.xml"/><Relationship Id="rId96" Type="http://schemas.openxmlformats.org/officeDocument/2006/relationships/customXml" Target="../ink/ink490.xml"/><Relationship Id="rId140" Type="http://schemas.openxmlformats.org/officeDocument/2006/relationships/image" Target="NULL"/><Relationship Id="rId145" Type="http://schemas.openxmlformats.org/officeDocument/2006/relationships/customXml" Target="../ink/ink5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6.xml"/><Relationship Id="rId23" Type="http://schemas.openxmlformats.org/officeDocument/2006/relationships/customXml" Target="../ink/ink425.xml"/><Relationship Id="rId28" Type="http://schemas.openxmlformats.org/officeDocument/2006/relationships/customXml" Target="../ink/ink428.xml"/><Relationship Id="rId49" Type="http://schemas.openxmlformats.org/officeDocument/2006/relationships/customXml" Target="../ink/ink445.xml"/><Relationship Id="rId114" Type="http://schemas.openxmlformats.org/officeDocument/2006/relationships/image" Target="NULL"/><Relationship Id="rId119" Type="http://schemas.openxmlformats.org/officeDocument/2006/relationships/customXml" Target="../ink/ink504.xml"/><Relationship Id="rId44" Type="http://schemas.openxmlformats.org/officeDocument/2006/relationships/customXml" Target="../ink/ink440.xml"/><Relationship Id="rId60" Type="http://schemas.openxmlformats.org/officeDocument/2006/relationships/customXml" Target="../ink/ink454.xml"/><Relationship Id="rId65" Type="http://schemas.openxmlformats.org/officeDocument/2006/relationships/customXml" Target="../ink/ink459.xml"/><Relationship Id="rId81" Type="http://schemas.openxmlformats.org/officeDocument/2006/relationships/customXml" Target="../ink/ink475.xml"/><Relationship Id="rId86" Type="http://schemas.openxmlformats.org/officeDocument/2006/relationships/customXml" Target="../ink/ink480.xml"/><Relationship Id="rId130" Type="http://schemas.openxmlformats.org/officeDocument/2006/relationships/image" Target="../media/image190.png"/><Relationship Id="rId135" Type="http://schemas.openxmlformats.org/officeDocument/2006/relationships/customXml" Target="../ink/ink512.xml"/><Relationship Id="rId151" Type="http://schemas.openxmlformats.org/officeDocument/2006/relationships/customXml" Target="../ink/ink520.xml"/><Relationship Id="rId156" Type="http://schemas.openxmlformats.org/officeDocument/2006/relationships/image" Target="../media/image230.png"/><Relationship Id="rId13" Type="http://schemas.openxmlformats.org/officeDocument/2006/relationships/image" Target="NULL"/><Relationship Id="rId18" Type="http://schemas.openxmlformats.org/officeDocument/2006/relationships/customXml" Target="../ink/ink422.xml"/><Relationship Id="rId39" Type="http://schemas.openxmlformats.org/officeDocument/2006/relationships/customXml" Target="../ink/ink435.xml"/><Relationship Id="rId109" Type="http://schemas.openxmlformats.org/officeDocument/2006/relationships/customXml" Target="../ink/ink499.xml"/><Relationship Id="rId34" Type="http://schemas.openxmlformats.org/officeDocument/2006/relationships/customXml" Target="../ink/ink432.xml"/><Relationship Id="rId50" Type="http://schemas.openxmlformats.org/officeDocument/2006/relationships/customXml" Target="../ink/ink446.xml"/><Relationship Id="rId55" Type="http://schemas.openxmlformats.org/officeDocument/2006/relationships/image" Target="NULL"/><Relationship Id="rId76" Type="http://schemas.openxmlformats.org/officeDocument/2006/relationships/customXml" Target="../ink/ink470.xml"/><Relationship Id="rId97" Type="http://schemas.openxmlformats.org/officeDocument/2006/relationships/customXml" Target="../ink/ink49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507.xml"/><Relationship Id="rId141" Type="http://schemas.openxmlformats.org/officeDocument/2006/relationships/customXml" Target="../ink/ink51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465.xml"/><Relationship Id="rId92" Type="http://schemas.openxmlformats.org/officeDocument/2006/relationships/customXml" Target="../ink/ink486.xml"/><Relationship Id="rId2" Type="http://schemas.openxmlformats.org/officeDocument/2006/relationships/customXml" Target="../ink/ink41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436.xml"/><Relationship Id="rId45" Type="http://schemas.openxmlformats.org/officeDocument/2006/relationships/customXml" Target="../ink/ink441.xml"/><Relationship Id="rId66" Type="http://schemas.openxmlformats.org/officeDocument/2006/relationships/customXml" Target="../ink/ink460.xml"/><Relationship Id="rId87" Type="http://schemas.openxmlformats.org/officeDocument/2006/relationships/customXml" Target="../ink/ink481.xml"/><Relationship Id="rId110" Type="http://schemas.openxmlformats.org/officeDocument/2006/relationships/image" Target="NULL"/><Relationship Id="rId115" Type="http://schemas.openxmlformats.org/officeDocument/2006/relationships/customXml" Target="../ink/ink502.xml"/><Relationship Id="rId131" Type="http://schemas.openxmlformats.org/officeDocument/2006/relationships/customXml" Target="../ink/ink510.xml"/><Relationship Id="rId136" Type="http://schemas.openxmlformats.org/officeDocument/2006/relationships/image" Target="NULL"/><Relationship Id="rId157" Type="http://schemas.openxmlformats.org/officeDocument/2006/relationships/customXml" Target="../ink/ink523.xml"/><Relationship Id="rId61" Type="http://schemas.openxmlformats.org/officeDocument/2006/relationships/customXml" Target="../ink/ink455.xml"/><Relationship Id="rId82" Type="http://schemas.openxmlformats.org/officeDocument/2006/relationships/customXml" Target="../ink/ink47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420.xml"/><Relationship Id="rId30" Type="http://schemas.openxmlformats.org/officeDocument/2006/relationships/customXml" Target="../ink/ink429.xml"/><Relationship Id="rId35" Type="http://schemas.openxmlformats.org/officeDocument/2006/relationships/image" Target="NULL"/><Relationship Id="rId56" Type="http://schemas.openxmlformats.org/officeDocument/2006/relationships/customXml" Target="../ink/ink450.xml"/><Relationship Id="rId77" Type="http://schemas.openxmlformats.org/officeDocument/2006/relationships/customXml" Target="../ink/ink471.xml"/><Relationship Id="rId100" Type="http://schemas.openxmlformats.org/officeDocument/2006/relationships/customXml" Target="../ink/ink494.xml"/><Relationship Id="rId105" Type="http://schemas.openxmlformats.org/officeDocument/2006/relationships/customXml" Target="../ink/ink497.xml"/><Relationship Id="rId126" Type="http://schemas.openxmlformats.org/officeDocument/2006/relationships/image" Target="../media/image170.png"/><Relationship Id="rId147" Type="http://schemas.openxmlformats.org/officeDocument/2006/relationships/customXml" Target="../ink/ink518.xml"/><Relationship Id="rId8" Type="http://schemas.openxmlformats.org/officeDocument/2006/relationships/customXml" Target="../ink/ink417.xml"/><Relationship Id="rId51" Type="http://schemas.openxmlformats.org/officeDocument/2006/relationships/customXml" Target="../ink/ink447.xml"/><Relationship Id="rId72" Type="http://schemas.openxmlformats.org/officeDocument/2006/relationships/customXml" Target="../ink/ink466.xml"/><Relationship Id="rId93" Type="http://schemas.openxmlformats.org/officeDocument/2006/relationships/customXml" Target="../ink/ink487.xml"/><Relationship Id="rId98" Type="http://schemas.openxmlformats.org/officeDocument/2006/relationships/customXml" Target="../ink/ink492.xml"/><Relationship Id="rId121" Type="http://schemas.openxmlformats.org/officeDocument/2006/relationships/customXml" Target="../ink/ink50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426.xml"/><Relationship Id="rId46" Type="http://schemas.openxmlformats.org/officeDocument/2006/relationships/customXml" Target="../ink/ink442.xml"/><Relationship Id="rId67" Type="http://schemas.openxmlformats.org/officeDocument/2006/relationships/customXml" Target="../ink/ink461.xml"/><Relationship Id="rId116" Type="http://schemas.openxmlformats.org/officeDocument/2006/relationships/image" Target="NULL"/><Relationship Id="rId137" Type="http://schemas.openxmlformats.org/officeDocument/2006/relationships/customXml" Target="../ink/ink513.xml"/><Relationship Id="rId158" Type="http://schemas.openxmlformats.org/officeDocument/2006/relationships/image" Target="../media/image240.png"/><Relationship Id="rId20" Type="http://schemas.openxmlformats.org/officeDocument/2006/relationships/customXml" Target="../ink/ink423.xml"/><Relationship Id="rId41" Type="http://schemas.openxmlformats.org/officeDocument/2006/relationships/customXml" Target="../ink/ink437.xml"/><Relationship Id="rId62" Type="http://schemas.openxmlformats.org/officeDocument/2006/relationships/customXml" Target="../ink/ink456.xml"/><Relationship Id="rId83" Type="http://schemas.openxmlformats.org/officeDocument/2006/relationships/customXml" Target="../ink/ink477.xml"/><Relationship Id="rId88" Type="http://schemas.openxmlformats.org/officeDocument/2006/relationships/customXml" Target="../ink/ink482.xml"/><Relationship Id="rId111" Type="http://schemas.openxmlformats.org/officeDocument/2006/relationships/customXml" Target="../ink/ink500.xml"/><Relationship Id="rId132" Type="http://schemas.openxmlformats.org/officeDocument/2006/relationships/image" Target="../media/image200.png"/><Relationship Id="rId153" Type="http://schemas.openxmlformats.org/officeDocument/2006/relationships/customXml" Target="../ink/ink521.xml"/><Relationship Id="rId15" Type="http://schemas.openxmlformats.org/officeDocument/2006/relationships/image" Target="NULL"/><Relationship Id="rId36" Type="http://schemas.openxmlformats.org/officeDocument/2006/relationships/customXml" Target="../ink/ink433.xml"/><Relationship Id="rId57" Type="http://schemas.openxmlformats.org/officeDocument/2006/relationships/customXml" Target="../ink/ink451.xml"/><Relationship Id="rId106" Type="http://schemas.openxmlformats.org/officeDocument/2006/relationships/image" Target="NULL"/><Relationship Id="rId127" Type="http://schemas.openxmlformats.org/officeDocument/2006/relationships/customXml" Target="../ink/ink508.xml"/><Relationship Id="rId10" Type="http://schemas.openxmlformats.org/officeDocument/2006/relationships/customXml" Target="../ink/ink418.xml"/><Relationship Id="rId31" Type="http://schemas.openxmlformats.org/officeDocument/2006/relationships/image" Target="NULL"/><Relationship Id="rId52" Type="http://schemas.openxmlformats.org/officeDocument/2006/relationships/customXml" Target="../ink/ink448.xml"/><Relationship Id="rId73" Type="http://schemas.openxmlformats.org/officeDocument/2006/relationships/customXml" Target="../ink/ink467.xml"/><Relationship Id="rId78" Type="http://schemas.openxmlformats.org/officeDocument/2006/relationships/customXml" Target="../ink/ink472.xml"/><Relationship Id="rId94" Type="http://schemas.openxmlformats.org/officeDocument/2006/relationships/customXml" Target="../ink/ink488.xml"/><Relationship Id="rId99" Type="http://schemas.openxmlformats.org/officeDocument/2006/relationships/customXml" Target="../ink/ink493.xml"/><Relationship Id="rId101" Type="http://schemas.openxmlformats.org/officeDocument/2006/relationships/customXml" Target="../ink/ink495.xml"/><Relationship Id="rId122" Type="http://schemas.openxmlformats.org/officeDocument/2006/relationships/image" Target="NULL"/><Relationship Id="rId143" Type="http://schemas.openxmlformats.org/officeDocument/2006/relationships/customXml" Target="../ink/ink516.xml"/><Relationship Id="rId148" Type="http://schemas.openxmlformats.org/officeDocument/2006/relationships/image" Target="NULL"/><Relationship Id="rId4" Type="http://schemas.openxmlformats.org/officeDocument/2006/relationships/customXml" Target="../ink/ink41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443.xml"/><Relationship Id="rId68" Type="http://schemas.openxmlformats.org/officeDocument/2006/relationships/customXml" Target="../ink/ink462.xml"/><Relationship Id="rId89" Type="http://schemas.openxmlformats.org/officeDocument/2006/relationships/customXml" Target="../ink/ink483.xml"/><Relationship Id="rId112" Type="http://schemas.openxmlformats.org/officeDocument/2006/relationships/image" Target="NULL"/><Relationship Id="rId133" Type="http://schemas.openxmlformats.org/officeDocument/2006/relationships/customXml" Target="../ink/ink511.xml"/><Relationship Id="rId154" Type="http://schemas.openxmlformats.org/officeDocument/2006/relationships/image" Target="../media/image220.png"/><Relationship Id="rId16" Type="http://schemas.openxmlformats.org/officeDocument/2006/relationships/customXml" Target="../ink/ink421.xml"/><Relationship Id="rId37" Type="http://schemas.openxmlformats.org/officeDocument/2006/relationships/image" Target="../media/image140.png"/><Relationship Id="rId58" Type="http://schemas.openxmlformats.org/officeDocument/2006/relationships/customXml" Target="../ink/ink452.xml"/><Relationship Id="rId79" Type="http://schemas.openxmlformats.org/officeDocument/2006/relationships/customXml" Target="../ink/ink473.xml"/><Relationship Id="rId102" Type="http://schemas.openxmlformats.org/officeDocument/2006/relationships/image" Target="NULL"/><Relationship Id="rId123" Type="http://schemas.openxmlformats.org/officeDocument/2006/relationships/customXml" Target="../ink/ink506.xml"/><Relationship Id="rId144" Type="http://schemas.openxmlformats.org/officeDocument/2006/relationships/image" Target="NULL"/><Relationship Id="rId90" Type="http://schemas.openxmlformats.org/officeDocument/2006/relationships/customXml" Target="../ink/ink484.xml"/><Relationship Id="rId27" Type="http://schemas.openxmlformats.org/officeDocument/2006/relationships/customXml" Target="../ink/ink427.xml"/><Relationship Id="rId48" Type="http://schemas.openxmlformats.org/officeDocument/2006/relationships/customXml" Target="../ink/ink444.xml"/><Relationship Id="rId69" Type="http://schemas.openxmlformats.org/officeDocument/2006/relationships/customXml" Target="../ink/ink463.xml"/><Relationship Id="rId113" Type="http://schemas.openxmlformats.org/officeDocument/2006/relationships/customXml" Target="../ink/ink501.xml"/><Relationship Id="rId13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3.xml"/><Relationship Id="rId21" Type="http://schemas.openxmlformats.org/officeDocument/2006/relationships/image" Target="NULL"/><Relationship Id="rId42" Type="http://schemas.openxmlformats.org/officeDocument/2006/relationships/customXml" Target="../ink/ink548.xml"/><Relationship Id="rId63" Type="http://schemas.openxmlformats.org/officeDocument/2006/relationships/customXml" Target="../ink/ink567.xml"/><Relationship Id="rId84" Type="http://schemas.openxmlformats.org/officeDocument/2006/relationships/customXml" Target="../ink/ink588.xml"/><Relationship Id="rId138" Type="http://schemas.openxmlformats.org/officeDocument/2006/relationships/image" Target="NULL"/><Relationship Id="rId107" Type="http://schemas.openxmlformats.org/officeDocument/2006/relationships/customXml" Target="../ink/ink608.xml"/><Relationship Id="rId11" Type="http://schemas.openxmlformats.org/officeDocument/2006/relationships/image" Target="NULL"/><Relationship Id="rId32" Type="http://schemas.openxmlformats.org/officeDocument/2006/relationships/customXml" Target="../ink/ink540.xml"/><Relationship Id="rId53" Type="http://schemas.openxmlformats.org/officeDocument/2006/relationships/image" Target="../media/image150.png"/><Relationship Id="rId74" Type="http://schemas.openxmlformats.org/officeDocument/2006/relationships/customXml" Target="../ink/ink578.xml"/><Relationship Id="rId128" Type="http://schemas.openxmlformats.org/officeDocument/2006/relationships/image" Target="../media/image180.png"/><Relationship Id="rId149" Type="http://schemas.openxmlformats.org/officeDocument/2006/relationships/customXml" Target="../ink/ink629.xml"/><Relationship Id="rId5" Type="http://schemas.openxmlformats.org/officeDocument/2006/relationships/image" Target="../media/image2.png"/><Relationship Id="rId95" Type="http://schemas.openxmlformats.org/officeDocument/2006/relationships/customXml" Target="../ink/ink599.xml"/><Relationship Id="rId22" Type="http://schemas.openxmlformats.org/officeDocument/2006/relationships/customXml" Target="../ink/ink534.xml"/><Relationship Id="rId27" Type="http://schemas.openxmlformats.org/officeDocument/2006/relationships/customXml" Target="../ink/ink537.xml"/><Relationship Id="rId43" Type="http://schemas.openxmlformats.org/officeDocument/2006/relationships/customXml" Target="../ink/ink549.xml"/><Relationship Id="rId48" Type="http://schemas.openxmlformats.org/officeDocument/2006/relationships/customXml" Target="../ink/ink554.xml"/><Relationship Id="rId64" Type="http://schemas.openxmlformats.org/officeDocument/2006/relationships/customXml" Target="../ink/ink568.xml"/><Relationship Id="rId69" Type="http://schemas.openxmlformats.org/officeDocument/2006/relationships/customXml" Target="../ink/ink573.xml"/><Relationship Id="rId113" Type="http://schemas.openxmlformats.org/officeDocument/2006/relationships/customXml" Target="../ink/ink611.xml"/><Relationship Id="rId118" Type="http://schemas.openxmlformats.org/officeDocument/2006/relationships/image" Target="NULL"/><Relationship Id="rId134" Type="http://schemas.openxmlformats.org/officeDocument/2006/relationships/image" Target="../media/image210.png"/><Relationship Id="rId139" Type="http://schemas.openxmlformats.org/officeDocument/2006/relationships/customXml" Target="../ink/ink624.xml"/><Relationship Id="rId80" Type="http://schemas.openxmlformats.org/officeDocument/2006/relationships/customXml" Target="../ink/ink584.xml"/><Relationship Id="rId85" Type="http://schemas.openxmlformats.org/officeDocument/2006/relationships/customXml" Target="../ink/ink589.xml"/><Relationship Id="rId150" Type="http://schemas.openxmlformats.org/officeDocument/2006/relationships/image" Target="NULL"/><Relationship Id="rId12" Type="http://schemas.openxmlformats.org/officeDocument/2006/relationships/customXml" Target="../ink/ink529.xml"/><Relationship Id="rId17" Type="http://schemas.openxmlformats.org/officeDocument/2006/relationships/image" Target="NULL"/><Relationship Id="rId33" Type="http://schemas.openxmlformats.org/officeDocument/2006/relationships/customXml" Target="../ink/ink541.xml"/><Relationship Id="rId38" Type="http://schemas.openxmlformats.org/officeDocument/2006/relationships/customXml" Target="../ink/ink544.xml"/><Relationship Id="rId59" Type="http://schemas.openxmlformats.org/officeDocument/2006/relationships/customXml" Target="../ink/ink563.xml"/><Relationship Id="rId103" Type="http://schemas.openxmlformats.org/officeDocument/2006/relationships/customXml" Target="../ink/ink60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619.xml"/><Relationship Id="rId54" Type="http://schemas.openxmlformats.org/officeDocument/2006/relationships/customXml" Target="../ink/ink559.xml"/><Relationship Id="rId70" Type="http://schemas.openxmlformats.org/officeDocument/2006/relationships/customXml" Target="../ink/ink574.xml"/><Relationship Id="rId75" Type="http://schemas.openxmlformats.org/officeDocument/2006/relationships/customXml" Target="../ink/ink579.xml"/><Relationship Id="rId91" Type="http://schemas.openxmlformats.org/officeDocument/2006/relationships/customXml" Target="../ink/ink595.xml"/><Relationship Id="rId96" Type="http://schemas.openxmlformats.org/officeDocument/2006/relationships/customXml" Target="../ink/ink600.xml"/><Relationship Id="rId140" Type="http://schemas.openxmlformats.org/officeDocument/2006/relationships/image" Target="NULL"/><Relationship Id="rId145" Type="http://schemas.openxmlformats.org/officeDocument/2006/relationships/customXml" Target="../ink/ink6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6.xml"/><Relationship Id="rId23" Type="http://schemas.openxmlformats.org/officeDocument/2006/relationships/customXml" Target="../ink/ink535.xml"/><Relationship Id="rId28" Type="http://schemas.openxmlformats.org/officeDocument/2006/relationships/customXml" Target="../ink/ink538.xml"/><Relationship Id="rId49" Type="http://schemas.openxmlformats.org/officeDocument/2006/relationships/customXml" Target="../ink/ink555.xml"/><Relationship Id="rId114" Type="http://schemas.openxmlformats.org/officeDocument/2006/relationships/image" Target="NULL"/><Relationship Id="rId119" Type="http://schemas.openxmlformats.org/officeDocument/2006/relationships/customXml" Target="../ink/ink614.xml"/><Relationship Id="rId44" Type="http://schemas.openxmlformats.org/officeDocument/2006/relationships/customXml" Target="../ink/ink550.xml"/><Relationship Id="rId60" Type="http://schemas.openxmlformats.org/officeDocument/2006/relationships/customXml" Target="../ink/ink564.xml"/><Relationship Id="rId65" Type="http://schemas.openxmlformats.org/officeDocument/2006/relationships/customXml" Target="../ink/ink569.xml"/><Relationship Id="rId81" Type="http://schemas.openxmlformats.org/officeDocument/2006/relationships/customXml" Target="../ink/ink585.xml"/><Relationship Id="rId86" Type="http://schemas.openxmlformats.org/officeDocument/2006/relationships/customXml" Target="../ink/ink590.xml"/><Relationship Id="rId130" Type="http://schemas.openxmlformats.org/officeDocument/2006/relationships/image" Target="../media/image190.png"/><Relationship Id="rId135" Type="http://schemas.openxmlformats.org/officeDocument/2006/relationships/customXml" Target="../ink/ink622.xml"/><Relationship Id="rId151" Type="http://schemas.openxmlformats.org/officeDocument/2006/relationships/customXml" Target="../ink/ink630.xml"/><Relationship Id="rId13" Type="http://schemas.openxmlformats.org/officeDocument/2006/relationships/image" Target="NULL"/><Relationship Id="rId18" Type="http://schemas.openxmlformats.org/officeDocument/2006/relationships/customXml" Target="../ink/ink532.xml"/><Relationship Id="rId39" Type="http://schemas.openxmlformats.org/officeDocument/2006/relationships/customXml" Target="../ink/ink545.xml"/><Relationship Id="rId109" Type="http://schemas.openxmlformats.org/officeDocument/2006/relationships/customXml" Target="../ink/ink609.xml"/><Relationship Id="rId34" Type="http://schemas.openxmlformats.org/officeDocument/2006/relationships/customXml" Target="../ink/ink542.xml"/><Relationship Id="rId50" Type="http://schemas.openxmlformats.org/officeDocument/2006/relationships/customXml" Target="../ink/ink556.xml"/><Relationship Id="rId55" Type="http://schemas.openxmlformats.org/officeDocument/2006/relationships/image" Target="NULL"/><Relationship Id="rId76" Type="http://schemas.openxmlformats.org/officeDocument/2006/relationships/customXml" Target="../ink/ink580.xml"/><Relationship Id="rId97" Type="http://schemas.openxmlformats.org/officeDocument/2006/relationships/customXml" Target="../ink/ink60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617.xml"/><Relationship Id="rId141" Type="http://schemas.openxmlformats.org/officeDocument/2006/relationships/customXml" Target="../ink/ink62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575.xml"/><Relationship Id="rId92" Type="http://schemas.openxmlformats.org/officeDocument/2006/relationships/customXml" Target="../ink/ink596.xml"/><Relationship Id="rId2" Type="http://schemas.openxmlformats.org/officeDocument/2006/relationships/customXml" Target="../ink/ink52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546.xml"/><Relationship Id="rId45" Type="http://schemas.openxmlformats.org/officeDocument/2006/relationships/customXml" Target="../ink/ink551.xml"/><Relationship Id="rId66" Type="http://schemas.openxmlformats.org/officeDocument/2006/relationships/customXml" Target="../ink/ink570.xml"/><Relationship Id="rId87" Type="http://schemas.openxmlformats.org/officeDocument/2006/relationships/customXml" Target="../ink/ink591.xml"/><Relationship Id="rId110" Type="http://schemas.openxmlformats.org/officeDocument/2006/relationships/image" Target="NULL"/><Relationship Id="rId115" Type="http://schemas.openxmlformats.org/officeDocument/2006/relationships/customXml" Target="../ink/ink612.xml"/><Relationship Id="rId131" Type="http://schemas.openxmlformats.org/officeDocument/2006/relationships/customXml" Target="../ink/ink620.xml"/><Relationship Id="rId136" Type="http://schemas.openxmlformats.org/officeDocument/2006/relationships/image" Target="NULL"/><Relationship Id="rId61" Type="http://schemas.openxmlformats.org/officeDocument/2006/relationships/customXml" Target="../ink/ink565.xml"/><Relationship Id="rId82" Type="http://schemas.openxmlformats.org/officeDocument/2006/relationships/customXml" Target="../ink/ink58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530.xml"/><Relationship Id="rId30" Type="http://schemas.openxmlformats.org/officeDocument/2006/relationships/customXml" Target="../ink/ink539.xml"/><Relationship Id="rId35" Type="http://schemas.openxmlformats.org/officeDocument/2006/relationships/image" Target="NULL"/><Relationship Id="rId56" Type="http://schemas.openxmlformats.org/officeDocument/2006/relationships/customXml" Target="../ink/ink560.xml"/><Relationship Id="rId77" Type="http://schemas.openxmlformats.org/officeDocument/2006/relationships/customXml" Target="../ink/ink581.xml"/><Relationship Id="rId100" Type="http://schemas.openxmlformats.org/officeDocument/2006/relationships/customXml" Target="../ink/ink604.xml"/><Relationship Id="rId105" Type="http://schemas.openxmlformats.org/officeDocument/2006/relationships/customXml" Target="../ink/ink607.xml"/><Relationship Id="rId126" Type="http://schemas.openxmlformats.org/officeDocument/2006/relationships/image" Target="../media/image170.png"/><Relationship Id="rId147" Type="http://schemas.openxmlformats.org/officeDocument/2006/relationships/customXml" Target="../ink/ink628.xml"/><Relationship Id="rId8" Type="http://schemas.openxmlformats.org/officeDocument/2006/relationships/customXml" Target="../ink/ink527.xml"/><Relationship Id="rId51" Type="http://schemas.openxmlformats.org/officeDocument/2006/relationships/customXml" Target="../ink/ink557.xml"/><Relationship Id="rId72" Type="http://schemas.openxmlformats.org/officeDocument/2006/relationships/customXml" Target="../ink/ink576.xml"/><Relationship Id="rId93" Type="http://schemas.openxmlformats.org/officeDocument/2006/relationships/customXml" Target="../ink/ink597.xml"/><Relationship Id="rId98" Type="http://schemas.openxmlformats.org/officeDocument/2006/relationships/customXml" Target="../ink/ink602.xml"/><Relationship Id="rId121" Type="http://schemas.openxmlformats.org/officeDocument/2006/relationships/customXml" Target="../ink/ink61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536.xml"/><Relationship Id="rId46" Type="http://schemas.openxmlformats.org/officeDocument/2006/relationships/customXml" Target="../ink/ink552.xml"/><Relationship Id="rId67" Type="http://schemas.openxmlformats.org/officeDocument/2006/relationships/customXml" Target="../ink/ink571.xml"/><Relationship Id="rId116" Type="http://schemas.openxmlformats.org/officeDocument/2006/relationships/image" Target="NULL"/><Relationship Id="rId137" Type="http://schemas.openxmlformats.org/officeDocument/2006/relationships/customXml" Target="../ink/ink623.xml"/><Relationship Id="rId20" Type="http://schemas.openxmlformats.org/officeDocument/2006/relationships/customXml" Target="../ink/ink533.xml"/><Relationship Id="rId41" Type="http://schemas.openxmlformats.org/officeDocument/2006/relationships/customXml" Target="../ink/ink547.xml"/><Relationship Id="rId62" Type="http://schemas.openxmlformats.org/officeDocument/2006/relationships/customXml" Target="../ink/ink566.xml"/><Relationship Id="rId83" Type="http://schemas.openxmlformats.org/officeDocument/2006/relationships/customXml" Target="../ink/ink587.xml"/><Relationship Id="rId88" Type="http://schemas.openxmlformats.org/officeDocument/2006/relationships/customXml" Target="../ink/ink592.xml"/><Relationship Id="rId111" Type="http://schemas.openxmlformats.org/officeDocument/2006/relationships/customXml" Target="../ink/ink610.xml"/><Relationship Id="rId132" Type="http://schemas.openxmlformats.org/officeDocument/2006/relationships/image" Target="../media/image200.png"/><Relationship Id="rId153" Type="http://schemas.openxmlformats.org/officeDocument/2006/relationships/customXml" Target="../ink/ink631.xml"/><Relationship Id="rId15" Type="http://schemas.openxmlformats.org/officeDocument/2006/relationships/image" Target="NULL"/><Relationship Id="rId36" Type="http://schemas.openxmlformats.org/officeDocument/2006/relationships/customXml" Target="../ink/ink543.xml"/><Relationship Id="rId57" Type="http://schemas.openxmlformats.org/officeDocument/2006/relationships/customXml" Target="../ink/ink561.xml"/><Relationship Id="rId106" Type="http://schemas.openxmlformats.org/officeDocument/2006/relationships/image" Target="NULL"/><Relationship Id="rId127" Type="http://schemas.openxmlformats.org/officeDocument/2006/relationships/customXml" Target="../ink/ink618.xml"/><Relationship Id="rId10" Type="http://schemas.openxmlformats.org/officeDocument/2006/relationships/customXml" Target="../ink/ink528.xml"/><Relationship Id="rId31" Type="http://schemas.openxmlformats.org/officeDocument/2006/relationships/image" Target="NULL"/><Relationship Id="rId52" Type="http://schemas.openxmlformats.org/officeDocument/2006/relationships/customXml" Target="../ink/ink558.xml"/><Relationship Id="rId73" Type="http://schemas.openxmlformats.org/officeDocument/2006/relationships/customXml" Target="../ink/ink577.xml"/><Relationship Id="rId78" Type="http://schemas.openxmlformats.org/officeDocument/2006/relationships/customXml" Target="../ink/ink582.xml"/><Relationship Id="rId94" Type="http://schemas.openxmlformats.org/officeDocument/2006/relationships/customXml" Target="../ink/ink598.xml"/><Relationship Id="rId99" Type="http://schemas.openxmlformats.org/officeDocument/2006/relationships/customXml" Target="../ink/ink603.xml"/><Relationship Id="rId101" Type="http://schemas.openxmlformats.org/officeDocument/2006/relationships/customXml" Target="../ink/ink605.xml"/><Relationship Id="rId122" Type="http://schemas.openxmlformats.org/officeDocument/2006/relationships/image" Target="NULL"/><Relationship Id="rId143" Type="http://schemas.openxmlformats.org/officeDocument/2006/relationships/customXml" Target="../ink/ink626.xml"/><Relationship Id="rId148" Type="http://schemas.openxmlformats.org/officeDocument/2006/relationships/image" Target="NULL"/><Relationship Id="rId4" Type="http://schemas.openxmlformats.org/officeDocument/2006/relationships/customXml" Target="../ink/ink52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553.xml"/><Relationship Id="rId68" Type="http://schemas.openxmlformats.org/officeDocument/2006/relationships/customXml" Target="../ink/ink572.xml"/><Relationship Id="rId89" Type="http://schemas.openxmlformats.org/officeDocument/2006/relationships/customXml" Target="../ink/ink593.xml"/><Relationship Id="rId112" Type="http://schemas.openxmlformats.org/officeDocument/2006/relationships/image" Target="NULL"/><Relationship Id="rId133" Type="http://schemas.openxmlformats.org/officeDocument/2006/relationships/customXml" Target="../ink/ink621.xml"/><Relationship Id="rId154" Type="http://schemas.openxmlformats.org/officeDocument/2006/relationships/image" Target="../media/image250.png"/><Relationship Id="rId16" Type="http://schemas.openxmlformats.org/officeDocument/2006/relationships/customXml" Target="../ink/ink531.xml"/><Relationship Id="rId37" Type="http://schemas.openxmlformats.org/officeDocument/2006/relationships/image" Target="../media/image140.png"/><Relationship Id="rId58" Type="http://schemas.openxmlformats.org/officeDocument/2006/relationships/customXml" Target="../ink/ink562.xml"/><Relationship Id="rId79" Type="http://schemas.openxmlformats.org/officeDocument/2006/relationships/customXml" Target="../ink/ink583.xml"/><Relationship Id="rId102" Type="http://schemas.openxmlformats.org/officeDocument/2006/relationships/image" Target="NULL"/><Relationship Id="rId123" Type="http://schemas.openxmlformats.org/officeDocument/2006/relationships/customXml" Target="../ink/ink616.xml"/><Relationship Id="rId144" Type="http://schemas.openxmlformats.org/officeDocument/2006/relationships/image" Target="NULL"/><Relationship Id="rId90" Type="http://schemas.openxmlformats.org/officeDocument/2006/relationships/customXml" Target="../ink/ink594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1.xml"/><Relationship Id="rId21" Type="http://schemas.openxmlformats.org/officeDocument/2006/relationships/image" Target="NULL"/><Relationship Id="rId42" Type="http://schemas.openxmlformats.org/officeDocument/2006/relationships/customXml" Target="../ink/ink656.xml"/><Relationship Id="rId63" Type="http://schemas.openxmlformats.org/officeDocument/2006/relationships/customXml" Target="../ink/ink675.xml"/><Relationship Id="rId84" Type="http://schemas.openxmlformats.org/officeDocument/2006/relationships/customXml" Target="../ink/ink696.xml"/><Relationship Id="rId138" Type="http://schemas.openxmlformats.org/officeDocument/2006/relationships/image" Target="NULL"/><Relationship Id="rId107" Type="http://schemas.openxmlformats.org/officeDocument/2006/relationships/customXml" Target="../ink/ink716.xml"/><Relationship Id="rId11" Type="http://schemas.openxmlformats.org/officeDocument/2006/relationships/image" Target="NULL"/><Relationship Id="rId32" Type="http://schemas.openxmlformats.org/officeDocument/2006/relationships/customXml" Target="../ink/ink648.xml"/><Relationship Id="rId53" Type="http://schemas.openxmlformats.org/officeDocument/2006/relationships/image" Target="../media/image150.png"/><Relationship Id="rId74" Type="http://schemas.openxmlformats.org/officeDocument/2006/relationships/customXml" Target="../ink/ink686.xml"/><Relationship Id="rId128" Type="http://schemas.openxmlformats.org/officeDocument/2006/relationships/image" Target="../media/image180.png"/><Relationship Id="rId149" Type="http://schemas.openxmlformats.org/officeDocument/2006/relationships/customXml" Target="../ink/ink737.xml"/><Relationship Id="rId5" Type="http://schemas.openxmlformats.org/officeDocument/2006/relationships/image" Target="../media/image2.png"/><Relationship Id="rId95" Type="http://schemas.openxmlformats.org/officeDocument/2006/relationships/customXml" Target="../ink/ink707.xml"/><Relationship Id="rId22" Type="http://schemas.openxmlformats.org/officeDocument/2006/relationships/customXml" Target="../ink/ink642.xml"/><Relationship Id="rId27" Type="http://schemas.openxmlformats.org/officeDocument/2006/relationships/customXml" Target="../ink/ink645.xml"/><Relationship Id="rId43" Type="http://schemas.openxmlformats.org/officeDocument/2006/relationships/customXml" Target="../ink/ink657.xml"/><Relationship Id="rId48" Type="http://schemas.openxmlformats.org/officeDocument/2006/relationships/customXml" Target="../ink/ink662.xml"/><Relationship Id="rId64" Type="http://schemas.openxmlformats.org/officeDocument/2006/relationships/customXml" Target="../ink/ink676.xml"/><Relationship Id="rId69" Type="http://schemas.openxmlformats.org/officeDocument/2006/relationships/customXml" Target="../ink/ink681.xml"/><Relationship Id="rId113" Type="http://schemas.openxmlformats.org/officeDocument/2006/relationships/customXml" Target="../ink/ink719.xml"/><Relationship Id="rId118" Type="http://schemas.openxmlformats.org/officeDocument/2006/relationships/image" Target="NULL"/><Relationship Id="rId134" Type="http://schemas.openxmlformats.org/officeDocument/2006/relationships/image" Target="../media/image210.png"/><Relationship Id="rId139" Type="http://schemas.openxmlformats.org/officeDocument/2006/relationships/customXml" Target="../ink/ink732.xml"/><Relationship Id="rId80" Type="http://schemas.openxmlformats.org/officeDocument/2006/relationships/customXml" Target="../ink/ink692.xml"/><Relationship Id="rId85" Type="http://schemas.openxmlformats.org/officeDocument/2006/relationships/customXml" Target="../ink/ink697.xml"/><Relationship Id="rId150" Type="http://schemas.openxmlformats.org/officeDocument/2006/relationships/image" Target="NULL"/><Relationship Id="rId12" Type="http://schemas.openxmlformats.org/officeDocument/2006/relationships/customXml" Target="../ink/ink637.xml"/><Relationship Id="rId17" Type="http://schemas.openxmlformats.org/officeDocument/2006/relationships/image" Target="NULL"/><Relationship Id="rId33" Type="http://schemas.openxmlformats.org/officeDocument/2006/relationships/customXml" Target="../ink/ink649.xml"/><Relationship Id="rId38" Type="http://schemas.openxmlformats.org/officeDocument/2006/relationships/customXml" Target="../ink/ink652.xml"/><Relationship Id="rId59" Type="http://schemas.openxmlformats.org/officeDocument/2006/relationships/customXml" Target="../ink/ink671.xml"/><Relationship Id="rId103" Type="http://schemas.openxmlformats.org/officeDocument/2006/relationships/customXml" Target="../ink/ink714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727.xml"/><Relationship Id="rId54" Type="http://schemas.openxmlformats.org/officeDocument/2006/relationships/customXml" Target="../ink/ink667.xml"/><Relationship Id="rId70" Type="http://schemas.openxmlformats.org/officeDocument/2006/relationships/customXml" Target="../ink/ink682.xml"/><Relationship Id="rId75" Type="http://schemas.openxmlformats.org/officeDocument/2006/relationships/customXml" Target="../ink/ink687.xml"/><Relationship Id="rId91" Type="http://schemas.openxmlformats.org/officeDocument/2006/relationships/customXml" Target="../ink/ink703.xml"/><Relationship Id="rId96" Type="http://schemas.openxmlformats.org/officeDocument/2006/relationships/customXml" Target="../ink/ink708.xml"/><Relationship Id="rId140" Type="http://schemas.openxmlformats.org/officeDocument/2006/relationships/image" Target="NULL"/><Relationship Id="rId145" Type="http://schemas.openxmlformats.org/officeDocument/2006/relationships/customXml" Target="../ink/ink7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4.xml"/><Relationship Id="rId23" Type="http://schemas.openxmlformats.org/officeDocument/2006/relationships/customXml" Target="../ink/ink643.xml"/><Relationship Id="rId28" Type="http://schemas.openxmlformats.org/officeDocument/2006/relationships/customXml" Target="../ink/ink646.xml"/><Relationship Id="rId49" Type="http://schemas.openxmlformats.org/officeDocument/2006/relationships/customXml" Target="../ink/ink663.xml"/><Relationship Id="rId114" Type="http://schemas.openxmlformats.org/officeDocument/2006/relationships/image" Target="NULL"/><Relationship Id="rId119" Type="http://schemas.openxmlformats.org/officeDocument/2006/relationships/customXml" Target="../ink/ink722.xml"/><Relationship Id="rId44" Type="http://schemas.openxmlformats.org/officeDocument/2006/relationships/customXml" Target="../ink/ink658.xml"/><Relationship Id="rId60" Type="http://schemas.openxmlformats.org/officeDocument/2006/relationships/customXml" Target="../ink/ink672.xml"/><Relationship Id="rId65" Type="http://schemas.openxmlformats.org/officeDocument/2006/relationships/customXml" Target="../ink/ink677.xml"/><Relationship Id="rId81" Type="http://schemas.openxmlformats.org/officeDocument/2006/relationships/customXml" Target="../ink/ink693.xml"/><Relationship Id="rId86" Type="http://schemas.openxmlformats.org/officeDocument/2006/relationships/customXml" Target="../ink/ink698.xml"/><Relationship Id="rId130" Type="http://schemas.openxmlformats.org/officeDocument/2006/relationships/image" Target="../media/image190.png"/><Relationship Id="rId135" Type="http://schemas.openxmlformats.org/officeDocument/2006/relationships/customXml" Target="../ink/ink730.xml"/><Relationship Id="rId151" Type="http://schemas.openxmlformats.org/officeDocument/2006/relationships/customXml" Target="../ink/ink738.xml"/><Relationship Id="rId13" Type="http://schemas.openxmlformats.org/officeDocument/2006/relationships/image" Target="NULL"/><Relationship Id="rId18" Type="http://schemas.openxmlformats.org/officeDocument/2006/relationships/customXml" Target="../ink/ink640.xml"/><Relationship Id="rId39" Type="http://schemas.openxmlformats.org/officeDocument/2006/relationships/customXml" Target="../ink/ink653.xml"/><Relationship Id="rId109" Type="http://schemas.openxmlformats.org/officeDocument/2006/relationships/customXml" Target="../ink/ink717.xml"/><Relationship Id="rId34" Type="http://schemas.openxmlformats.org/officeDocument/2006/relationships/customXml" Target="../ink/ink650.xml"/><Relationship Id="rId50" Type="http://schemas.openxmlformats.org/officeDocument/2006/relationships/customXml" Target="../ink/ink664.xml"/><Relationship Id="rId55" Type="http://schemas.openxmlformats.org/officeDocument/2006/relationships/image" Target="NULL"/><Relationship Id="rId76" Type="http://schemas.openxmlformats.org/officeDocument/2006/relationships/customXml" Target="../ink/ink688.xml"/><Relationship Id="rId97" Type="http://schemas.openxmlformats.org/officeDocument/2006/relationships/customXml" Target="../ink/ink709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725.xml"/><Relationship Id="rId141" Type="http://schemas.openxmlformats.org/officeDocument/2006/relationships/customXml" Target="../ink/ink733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683.xml"/><Relationship Id="rId92" Type="http://schemas.openxmlformats.org/officeDocument/2006/relationships/customXml" Target="../ink/ink704.xml"/><Relationship Id="rId2" Type="http://schemas.openxmlformats.org/officeDocument/2006/relationships/customXml" Target="../ink/ink632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654.xml"/><Relationship Id="rId45" Type="http://schemas.openxmlformats.org/officeDocument/2006/relationships/customXml" Target="../ink/ink659.xml"/><Relationship Id="rId66" Type="http://schemas.openxmlformats.org/officeDocument/2006/relationships/customXml" Target="../ink/ink678.xml"/><Relationship Id="rId87" Type="http://schemas.openxmlformats.org/officeDocument/2006/relationships/customXml" Target="../ink/ink699.xml"/><Relationship Id="rId110" Type="http://schemas.openxmlformats.org/officeDocument/2006/relationships/image" Target="NULL"/><Relationship Id="rId115" Type="http://schemas.openxmlformats.org/officeDocument/2006/relationships/customXml" Target="../ink/ink720.xml"/><Relationship Id="rId131" Type="http://schemas.openxmlformats.org/officeDocument/2006/relationships/customXml" Target="../ink/ink728.xml"/><Relationship Id="rId136" Type="http://schemas.openxmlformats.org/officeDocument/2006/relationships/image" Target="NULL"/><Relationship Id="rId61" Type="http://schemas.openxmlformats.org/officeDocument/2006/relationships/customXml" Target="../ink/ink673.xml"/><Relationship Id="rId82" Type="http://schemas.openxmlformats.org/officeDocument/2006/relationships/customXml" Target="../ink/ink694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638.xml"/><Relationship Id="rId30" Type="http://schemas.openxmlformats.org/officeDocument/2006/relationships/customXml" Target="../ink/ink647.xml"/><Relationship Id="rId35" Type="http://schemas.openxmlformats.org/officeDocument/2006/relationships/image" Target="NULL"/><Relationship Id="rId56" Type="http://schemas.openxmlformats.org/officeDocument/2006/relationships/customXml" Target="../ink/ink668.xml"/><Relationship Id="rId77" Type="http://schemas.openxmlformats.org/officeDocument/2006/relationships/customXml" Target="../ink/ink689.xml"/><Relationship Id="rId100" Type="http://schemas.openxmlformats.org/officeDocument/2006/relationships/customXml" Target="../ink/ink712.xml"/><Relationship Id="rId105" Type="http://schemas.openxmlformats.org/officeDocument/2006/relationships/customXml" Target="../ink/ink715.xml"/><Relationship Id="rId126" Type="http://schemas.openxmlformats.org/officeDocument/2006/relationships/image" Target="../media/image170.png"/><Relationship Id="rId147" Type="http://schemas.openxmlformats.org/officeDocument/2006/relationships/customXml" Target="../ink/ink736.xml"/><Relationship Id="rId8" Type="http://schemas.openxmlformats.org/officeDocument/2006/relationships/customXml" Target="../ink/ink635.xml"/><Relationship Id="rId51" Type="http://schemas.openxmlformats.org/officeDocument/2006/relationships/customXml" Target="../ink/ink665.xml"/><Relationship Id="rId72" Type="http://schemas.openxmlformats.org/officeDocument/2006/relationships/customXml" Target="../ink/ink684.xml"/><Relationship Id="rId93" Type="http://schemas.openxmlformats.org/officeDocument/2006/relationships/customXml" Target="../ink/ink705.xml"/><Relationship Id="rId98" Type="http://schemas.openxmlformats.org/officeDocument/2006/relationships/customXml" Target="../ink/ink710.xml"/><Relationship Id="rId121" Type="http://schemas.openxmlformats.org/officeDocument/2006/relationships/customXml" Target="../ink/ink723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644.xml"/><Relationship Id="rId46" Type="http://schemas.openxmlformats.org/officeDocument/2006/relationships/customXml" Target="../ink/ink660.xml"/><Relationship Id="rId67" Type="http://schemas.openxmlformats.org/officeDocument/2006/relationships/customXml" Target="../ink/ink679.xml"/><Relationship Id="rId116" Type="http://schemas.openxmlformats.org/officeDocument/2006/relationships/image" Target="NULL"/><Relationship Id="rId137" Type="http://schemas.openxmlformats.org/officeDocument/2006/relationships/customXml" Target="../ink/ink731.xml"/><Relationship Id="rId20" Type="http://schemas.openxmlformats.org/officeDocument/2006/relationships/customXml" Target="../ink/ink641.xml"/><Relationship Id="rId41" Type="http://schemas.openxmlformats.org/officeDocument/2006/relationships/customXml" Target="../ink/ink655.xml"/><Relationship Id="rId62" Type="http://schemas.openxmlformats.org/officeDocument/2006/relationships/customXml" Target="../ink/ink674.xml"/><Relationship Id="rId83" Type="http://schemas.openxmlformats.org/officeDocument/2006/relationships/customXml" Target="../ink/ink695.xml"/><Relationship Id="rId88" Type="http://schemas.openxmlformats.org/officeDocument/2006/relationships/customXml" Target="../ink/ink700.xml"/><Relationship Id="rId111" Type="http://schemas.openxmlformats.org/officeDocument/2006/relationships/customXml" Target="../ink/ink718.xml"/><Relationship Id="rId132" Type="http://schemas.openxmlformats.org/officeDocument/2006/relationships/image" Target="../media/image200.png"/><Relationship Id="rId15" Type="http://schemas.openxmlformats.org/officeDocument/2006/relationships/image" Target="NULL"/><Relationship Id="rId36" Type="http://schemas.openxmlformats.org/officeDocument/2006/relationships/customXml" Target="../ink/ink651.xml"/><Relationship Id="rId57" Type="http://schemas.openxmlformats.org/officeDocument/2006/relationships/customXml" Target="../ink/ink669.xml"/><Relationship Id="rId106" Type="http://schemas.openxmlformats.org/officeDocument/2006/relationships/image" Target="NULL"/><Relationship Id="rId127" Type="http://schemas.openxmlformats.org/officeDocument/2006/relationships/customXml" Target="../ink/ink726.xml"/><Relationship Id="rId10" Type="http://schemas.openxmlformats.org/officeDocument/2006/relationships/customXml" Target="../ink/ink636.xml"/><Relationship Id="rId31" Type="http://schemas.openxmlformats.org/officeDocument/2006/relationships/image" Target="NULL"/><Relationship Id="rId52" Type="http://schemas.openxmlformats.org/officeDocument/2006/relationships/customXml" Target="../ink/ink666.xml"/><Relationship Id="rId73" Type="http://schemas.openxmlformats.org/officeDocument/2006/relationships/customXml" Target="../ink/ink685.xml"/><Relationship Id="rId78" Type="http://schemas.openxmlformats.org/officeDocument/2006/relationships/customXml" Target="../ink/ink690.xml"/><Relationship Id="rId94" Type="http://schemas.openxmlformats.org/officeDocument/2006/relationships/customXml" Target="../ink/ink706.xml"/><Relationship Id="rId99" Type="http://schemas.openxmlformats.org/officeDocument/2006/relationships/customXml" Target="../ink/ink711.xml"/><Relationship Id="rId101" Type="http://schemas.openxmlformats.org/officeDocument/2006/relationships/customXml" Target="../ink/ink713.xml"/><Relationship Id="rId122" Type="http://schemas.openxmlformats.org/officeDocument/2006/relationships/image" Target="NULL"/><Relationship Id="rId143" Type="http://schemas.openxmlformats.org/officeDocument/2006/relationships/customXml" Target="../ink/ink734.xml"/><Relationship Id="rId148" Type="http://schemas.openxmlformats.org/officeDocument/2006/relationships/image" Target="NULL"/><Relationship Id="rId4" Type="http://schemas.openxmlformats.org/officeDocument/2006/relationships/customXml" Target="../ink/ink633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661.xml"/><Relationship Id="rId68" Type="http://schemas.openxmlformats.org/officeDocument/2006/relationships/customXml" Target="../ink/ink680.xml"/><Relationship Id="rId89" Type="http://schemas.openxmlformats.org/officeDocument/2006/relationships/customXml" Target="../ink/ink701.xml"/><Relationship Id="rId112" Type="http://schemas.openxmlformats.org/officeDocument/2006/relationships/image" Target="NULL"/><Relationship Id="rId133" Type="http://schemas.openxmlformats.org/officeDocument/2006/relationships/customXml" Target="../ink/ink729.xml"/><Relationship Id="rId16" Type="http://schemas.openxmlformats.org/officeDocument/2006/relationships/customXml" Target="../ink/ink639.xml"/><Relationship Id="rId37" Type="http://schemas.openxmlformats.org/officeDocument/2006/relationships/image" Target="../media/image140.png"/><Relationship Id="rId58" Type="http://schemas.openxmlformats.org/officeDocument/2006/relationships/customXml" Target="../ink/ink670.xml"/><Relationship Id="rId79" Type="http://schemas.openxmlformats.org/officeDocument/2006/relationships/customXml" Target="../ink/ink691.xml"/><Relationship Id="rId102" Type="http://schemas.openxmlformats.org/officeDocument/2006/relationships/image" Target="NULL"/><Relationship Id="rId123" Type="http://schemas.openxmlformats.org/officeDocument/2006/relationships/customXml" Target="../ink/ink724.xml"/><Relationship Id="rId144" Type="http://schemas.openxmlformats.org/officeDocument/2006/relationships/image" Target="NULL"/><Relationship Id="rId90" Type="http://schemas.openxmlformats.org/officeDocument/2006/relationships/customXml" Target="../ink/ink70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8.xml"/><Relationship Id="rId21" Type="http://schemas.openxmlformats.org/officeDocument/2006/relationships/image" Target="NULL"/><Relationship Id="rId42" Type="http://schemas.openxmlformats.org/officeDocument/2006/relationships/customXml" Target="../ink/ink763.xml"/><Relationship Id="rId63" Type="http://schemas.openxmlformats.org/officeDocument/2006/relationships/customXml" Target="../ink/ink782.xml"/><Relationship Id="rId84" Type="http://schemas.openxmlformats.org/officeDocument/2006/relationships/customXml" Target="../ink/ink803.xml"/><Relationship Id="rId138" Type="http://schemas.openxmlformats.org/officeDocument/2006/relationships/image" Target="NULL"/><Relationship Id="rId107" Type="http://schemas.openxmlformats.org/officeDocument/2006/relationships/customXml" Target="../ink/ink823.xml"/><Relationship Id="rId11" Type="http://schemas.openxmlformats.org/officeDocument/2006/relationships/image" Target="NULL"/><Relationship Id="rId32" Type="http://schemas.openxmlformats.org/officeDocument/2006/relationships/customXml" Target="../ink/ink755.xml"/><Relationship Id="rId53" Type="http://schemas.openxmlformats.org/officeDocument/2006/relationships/image" Target="../media/image150.png"/><Relationship Id="rId74" Type="http://schemas.openxmlformats.org/officeDocument/2006/relationships/customXml" Target="../ink/ink793.xml"/><Relationship Id="rId128" Type="http://schemas.openxmlformats.org/officeDocument/2006/relationships/image" Target="../media/image180.png"/><Relationship Id="rId149" Type="http://schemas.openxmlformats.org/officeDocument/2006/relationships/customXml" Target="../ink/ink844.xml"/><Relationship Id="rId5" Type="http://schemas.openxmlformats.org/officeDocument/2006/relationships/image" Target="../media/image2.png"/><Relationship Id="rId95" Type="http://schemas.openxmlformats.org/officeDocument/2006/relationships/customXml" Target="../ink/ink814.xml"/><Relationship Id="rId22" Type="http://schemas.openxmlformats.org/officeDocument/2006/relationships/customXml" Target="../ink/ink749.xml"/><Relationship Id="rId27" Type="http://schemas.openxmlformats.org/officeDocument/2006/relationships/customXml" Target="../ink/ink752.xml"/><Relationship Id="rId43" Type="http://schemas.openxmlformats.org/officeDocument/2006/relationships/customXml" Target="../ink/ink764.xml"/><Relationship Id="rId48" Type="http://schemas.openxmlformats.org/officeDocument/2006/relationships/customXml" Target="../ink/ink769.xml"/><Relationship Id="rId64" Type="http://schemas.openxmlformats.org/officeDocument/2006/relationships/customXml" Target="../ink/ink783.xml"/><Relationship Id="rId69" Type="http://schemas.openxmlformats.org/officeDocument/2006/relationships/customXml" Target="../ink/ink788.xml"/><Relationship Id="rId113" Type="http://schemas.openxmlformats.org/officeDocument/2006/relationships/customXml" Target="../ink/ink826.xml"/><Relationship Id="rId118" Type="http://schemas.openxmlformats.org/officeDocument/2006/relationships/image" Target="NULL"/><Relationship Id="rId134" Type="http://schemas.openxmlformats.org/officeDocument/2006/relationships/image" Target="../media/image210.png"/><Relationship Id="rId139" Type="http://schemas.openxmlformats.org/officeDocument/2006/relationships/customXml" Target="../ink/ink839.xml"/><Relationship Id="rId80" Type="http://schemas.openxmlformats.org/officeDocument/2006/relationships/customXml" Target="../ink/ink799.xml"/><Relationship Id="rId85" Type="http://schemas.openxmlformats.org/officeDocument/2006/relationships/customXml" Target="../ink/ink804.xml"/><Relationship Id="rId150" Type="http://schemas.openxmlformats.org/officeDocument/2006/relationships/image" Target="NULL"/><Relationship Id="rId12" Type="http://schemas.openxmlformats.org/officeDocument/2006/relationships/customXml" Target="../ink/ink744.xml"/><Relationship Id="rId17" Type="http://schemas.openxmlformats.org/officeDocument/2006/relationships/image" Target="NULL"/><Relationship Id="rId33" Type="http://schemas.openxmlformats.org/officeDocument/2006/relationships/customXml" Target="../ink/ink756.xml"/><Relationship Id="rId38" Type="http://schemas.openxmlformats.org/officeDocument/2006/relationships/customXml" Target="../ink/ink759.xml"/><Relationship Id="rId59" Type="http://schemas.openxmlformats.org/officeDocument/2006/relationships/customXml" Target="../ink/ink778.xml"/><Relationship Id="rId103" Type="http://schemas.openxmlformats.org/officeDocument/2006/relationships/customXml" Target="../ink/ink821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834.xml"/><Relationship Id="rId54" Type="http://schemas.openxmlformats.org/officeDocument/2006/relationships/customXml" Target="../ink/ink774.xml"/><Relationship Id="rId70" Type="http://schemas.openxmlformats.org/officeDocument/2006/relationships/customXml" Target="../ink/ink789.xml"/><Relationship Id="rId75" Type="http://schemas.openxmlformats.org/officeDocument/2006/relationships/customXml" Target="../ink/ink794.xml"/><Relationship Id="rId91" Type="http://schemas.openxmlformats.org/officeDocument/2006/relationships/customXml" Target="../ink/ink810.xml"/><Relationship Id="rId96" Type="http://schemas.openxmlformats.org/officeDocument/2006/relationships/customXml" Target="../ink/ink815.xml"/><Relationship Id="rId140" Type="http://schemas.openxmlformats.org/officeDocument/2006/relationships/image" Target="NULL"/><Relationship Id="rId145" Type="http://schemas.openxmlformats.org/officeDocument/2006/relationships/customXml" Target="../ink/ink8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1.xml"/><Relationship Id="rId23" Type="http://schemas.openxmlformats.org/officeDocument/2006/relationships/customXml" Target="../ink/ink750.xml"/><Relationship Id="rId28" Type="http://schemas.openxmlformats.org/officeDocument/2006/relationships/customXml" Target="../ink/ink753.xml"/><Relationship Id="rId49" Type="http://schemas.openxmlformats.org/officeDocument/2006/relationships/customXml" Target="../ink/ink770.xml"/><Relationship Id="rId114" Type="http://schemas.openxmlformats.org/officeDocument/2006/relationships/image" Target="NULL"/><Relationship Id="rId119" Type="http://schemas.openxmlformats.org/officeDocument/2006/relationships/customXml" Target="../ink/ink829.xml"/><Relationship Id="rId44" Type="http://schemas.openxmlformats.org/officeDocument/2006/relationships/customXml" Target="../ink/ink765.xml"/><Relationship Id="rId60" Type="http://schemas.openxmlformats.org/officeDocument/2006/relationships/customXml" Target="../ink/ink779.xml"/><Relationship Id="rId65" Type="http://schemas.openxmlformats.org/officeDocument/2006/relationships/customXml" Target="../ink/ink784.xml"/><Relationship Id="rId81" Type="http://schemas.openxmlformats.org/officeDocument/2006/relationships/customXml" Target="../ink/ink800.xml"/><Relationship Id="rId86" Type="http://schemas.openxmlformats.org/officeDocument/2006/relationships/customXml" Target="../ink/ink805.xml"/><Relationship Id="rId130" Type="http://schemas.openxmlformats.org/officeDocument/2006/relationships/image" Target="../media/image190.png"/><Relationship Id="rId135" Type="http://schemas.openxmlformats.org/officeDocument/2006/relationships/customXml" Target="../ink/ink837.xml"/><Relationship Id="rId151" Type="http://schemas.openxmlformats.org/officeDocument/2006/relationships/customXml" Target="../ink/ink845.xml"/><Relationship Id="rId13" Type="http://schemas.openxmlformats.org/officeDocument/2006/relationships/image" Target="NULL"/><Relationship Id="rId18" Type="http://schemas.openxmlformats.org/officeDocument/2006/relationships/customXml" Target="../ink/ink747.xml"/><Relationship Id="rId39" Type="http://schemas.openxmlformats.org/officeDocument/2006/relationships/customXml" Target="../ink/ink760.xml"/><Relationship Id="rId109" Type="http://schemas.openxmlformats.org/officeDocument/2006/relationships/customXml" Target="../ink/ink824.xml"/><Relationship Id="rId34" Type="http://schemas.openxmlformats.org/officeDocument/2006/relationships/customXml" Target="../ink/ink757.xml"/><Relationship Id="rId50" Type="http://schemas.openxmlformats.org/officeDocument/2006/relationships/customXml" Target="../ink/ink771.xml"/><Relationship Id="rId55" Type="http://schemas.openxmlformats.org/officeDocument/2006/relationships/image" Target="NULL"/><Relationship Id="rId76" Type="http://schemas.openxmlformats.org/officeDocument/2006/relationships/customXml" Target="../ink/ink795.xml"/><Relationship Id="rId97" Type="http://schemas.openxmlformats.org/officeDocument/2006/relationships/customXml" Target="../ink/ink816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832.xml"/><Relationship Id="rId141" Type="http://schemas.openxmlformats.org/officeDocument/2006/relationships/customXml" Target="../ink/ink840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790.xml"/><Relationship Id="rId92" Type="http://schemas.openxmlformats.org/officeDocument/2006/relationships/customXml" Target="../ink/ink811.xml"/><Relationship Id="rId2" Type="http://schemas.openxmlformats.org/officeDocument/2006/relationships/customXml" Target="../ink/ink739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761.xml"/><Relationship Id="rId45" Type="http://schemas.openxmlformats.org/officeDocument/2006/relationships/customXml" Target="../ink/ink766.xml"/><Relationship Id="rId66" Type="http://schemas.openxmlformats.org/officeDocument/2006/relationships/customXml" Target="../ink/ink785.xml"/><Relationship Id="rId87" Type="http://schemas.openxmlformats.org/officeDocument/2006/relationships/customXml" Target="../ink/ink806.xml"/><Relationship Id="rId110" Type="http://schemas.openxmlformats.org/officeDocument/2006/relationships/image" Target="NULL"/><Relationship Id="rId115" Type="http://schemas.openxmlformats.org/officeDocument/2006/relationships/customXml" Target="../ink/ink827.xml"/><Relationship Id="rId131" Type="http://schemas.openxmlformats.org/officeDocument/2006/relationships/customXml" Target="../ink/ink835.xml"/><Relationship Id="rId136" Type="http://schemas.openxmlformats.org/officeDocument/2006/relationships/image" Target="NULL"/><Relationship Id="rId61" Type="http://schemas.openxmlformats.org/officeDocument/2006/relationships/customXml" Target="../ink/ink780.xml"/><Relationship Id="rId82" Type="http://schemas.openxmlformats.org/officeDocument/2006/relationships/customXml" Target="../ink/ink801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745.xml"/><Relationship Id="rId30" Type="http://schemas.openxmlformats.org/officeDocument/2006/relationships/customXml" Target="../ink/ink754.xml"/><Relationship Id="rId35" Type="http://schemas.openxmlformats.org/officeDocument/2006/relationships/image" Target="NULL"/><Relationship Id="rId56" Type="http://schemas.openxmlformats.org/officeDocument/2006/relationships/customXml" Target="../ink/ink775.xml"/><Relationship Id="rId77" Type="http://schemas.openxmlformats.org/officeDocument/2006/relationships/customXml" Target="../ink/ink796.xml"/><Relationship Id="rId100" Type="http://schemas.openxmlformats.org/officeDocument/2006/relationships/customXml" Target="../ink/ink819.xml"/><Relationship Id="rId105" Type="http://schemas.openxmlformats.org/officeDocument/2006/relationships/customXml" Target="../ink/ink822.xml"/><Relationship Id="rId126" Type="http://schemas.openxmlformats.org/officeDocument/2006/relationships/image" Target="../media/image170.png"/><Relationship Id="rId147" Type="http://schemas.openxmlformats.org/officeDocument/2006/relationships/customXml" Target="../ink/ink843.xml"/><Relationship Id="rId8" Type="http://schemas.openxmlformats.org/officeDocument/2006/relationships/customXml" Target="../ink/ink742.xml"/><Relationship Id="rId51" Type="http://schemas.openxmlformats.org/officeDocument/2006/relationships/customXml" Target="../ink/ink772.xml"/><Relationship Id="rId72" Type="http://schemas.openxmlformats.org/officeDocument/2006/relationships/customXml" Target="../ink/ink791.xml"/><Relationship Id="rId93" Type="http://schemas.openxmlformats.org/officeDocument/2006/relationships/customXml" Target="../ink/ink812.xml"/><Relationship Id="rId98" Type="http://schemas.openxmlformats.org/officeDocument/2006/relationships/customXml" Target="../ink/ink817.xml"/><Relationship Id="rId121" Type="http://schemas.openxmlformats.org/officeDocument/2006/relationships/customXml" Target="../ink/ink830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751.xml"/><Relationship Id="rId46" Type="http://schemas.openxmlformats.org/officeDocument/2006/relationships/customXml" Target="../ink/ink767.xml"/><Relationship Id="rId67" Type="http://schemas.openxmlformats.org/officeDocument/2006/relationships/customXml" Target="../ink/ink786.xml"/><Relationship Id="rId116" Type="http://schemas.openxmlformats.org/officeDocument/2006/relationships/image" Target="NULL"/><Relationship Id="rId137" Type="http://schemas.openxmlformats.org/officeDocument/2006/relationships/customXml" Target="../ink/ink838.xml"/><Relationship Id="rId20" Type="http://schemas.openxmlformats.org/officeDocument/2006/relationships/customXml" Target="../ink/ink748.xml"/><Relationship Id="rId41" Type="http://schemas.openxmlformats.org/officeDocument/2006/relationships/customXml" Target="../ink/ink762.xml"/><Relationship Id="rId62" Type="http://schemas.openxmlformats.org/officeDocument/2006/relationships/customXml" Target="../ink/ink781.xml"/><Relationship Id="rId83" Type="http://schemas.openxmlformats.org/officeDocument/2006/relationships/customXml" Target="../ink/ink802.xml"/><Relationship Id="rId88" Type="http://schemas.openxmlformats.org/officeDocument/2006/relationships/customXml" Target="../ink/ink807.xml"/><Relationship Id="rId111" Type="http://schemas.openxmlformats.org/officeDocument/2006/relationships/customXml" Target="../ink/ink825.xml"/><Relationship Id="rId132" Type="http://schemas.openxmlformats.org/officeDocument/2006/relationships/image" Target="../media/image200.png"/><Relationship Id="rId15" Type="http://schemas.openxmlformats.org/officeDocument/2006/relationships/image" Target="NULL"/><Relationship Id="rId36" Type="http://schemas.openxmlformats.org/officeDocument/2006/relationships/customXml" Target="../ink/ink758.xml"/><Relationship Id="rId57" Type="http://schemas.openxmlformats.org/officeDocument/2006/relationships/customXml" Target="../ink/ink776.xml"/><Relationship Id="rId106" Type="http://schemas.openxmlformats.org/officeDocument/2006/relationships/image" Target="NULL"/><Relationship Id="rId127" Type="http://schemas.openxmlformats.org/officeDocument/2006/relationships/customXml" Target="../ink/ink833.xml"/><Relationship Id="rId10" Type="http://schemas.openxmlformats.org/officeDocument/2006/relationships/customXml" Target="../ink/ink743.xml"/><Relationship Id="rId31" Type="http://schemas.openxmlformats.org/officeDocument/2006/relationships/image" Target="NULL"/><Relationship Id="rId52" Type="http://schemas.openxmlformats.org/officeDocument/2006/relationships/customXml" Target="../ink/ink773.xml"/><Relationship Id="rId73" Type="http://schemas.openxmlformats.org/officeDocument/2006/relationships/customXml" Target="../ink/ink792.xml"/><Relationship Id="rId78" Type="http://schemas.openxmlformats.org/officeDocument/2006/relationships/customXml" Target="../ink/ink797.xml"/><Relationship Id="rId94" Type="http://schemas.openxmlformats.org/officeDocument/2006/relationships/customXml" Target="../ink/ink813.xml"/><Relationship Id="rId99" Type="http://schemas.openxmlformats.org/officeDocument/2006/relationships/customXml" Target="../ink/ink818.xml"/><Relationship Id="rId101" Type="http://schemas.openxmlformats.org/officeDocument/2006/relationships/customXml" Target="../ink/ink820.xml"/><Relationship Id="rId122" Type="http://schemas.openxmlformats.org/officeDocument/2006/relationships/image" Target="NULL"/><Relationship Id="rId143" Type="http://schemas.openxmlformats.org/officeDocument/2006/relationships/customXml" Target="../ink/ink841.xml"/><Relationship Id="rId148" Type="http://schemas.openxmlformats.org/officeDocument/2006/relationships/image" Target="NULL"/><Relationship Id="rId4" Type="http://schemas.openxmlformats.org/officeDocument/2006/relationships/customXml" Target="../ink/ink740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768.xml"/><Relationship Id="rId68" Type="http://schemas.openxmlformats.org/officeDocument/2006/relationships/customXml" Target="../ink/ink787.xml"/><Relationship Id="rId89" Type="http://schemas.openxmlformats.org/officeDocument/2006/relationships/customXml" Target="../ink/ink808.xml"/><Relationship Id="rId112" Type="http://schemas.openxmlformats.org/officeDocument/2006/relationships/image" Target="NULL"/><Relationship Id="rId133" Type="http://schemas.openxmlformats.org/officeDocument/2006/relationships/customXml" Target="../ink/ink836.xml"/><Relationship Id="rId16" Type="http://schemas.openxmlformats.org/officeDocument/2006/relationships/customXml" Target="../ink/ink746.xml"/><Relationship Id="rId37" Type="http://schemas.openxmlformats.org/officeDocument/2006/relationships/image" Target="../media/image140.png"/><Relationship Id="rId58" Type="http://schemas.openxmlformats.org/officeDocument/2006/relationships/customXml" Target="../ink/ink777.xml"/><Relationship Id="rId79" Type="http://schemas.openxmlformats.org/officeDocument/2006/relationships/customXml" Target="../ink/ink798.xml"/><Relationship Id="rId102" Type="http://schemas.openxmlformats.org/officeDocument/2006/relationships/image" Target="NULL"/><Relationship Id="rId123" Type="http://schemas.openxmlformats.org/officeDocument/2006/relationships/customXml" Target="../ink/ink831.xml"/><Relationship Id="rId144" Type="http://schemas.openxmlformats.org/officeDocument/2006/relationships/image" Target="NULL"/><Relationship Id="rId90" Type="http://schemas.openxmlformats.org/officeDocument/2006/relationships/customXml" Target="../ink/ink809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870.xml"/><Relationship Id="rId47" Type="http://schemas.openxmlformats.org/officeDocument/2006/relationships/customXml" Target="../ink/ink875.xml"/><Relationship Id="rId63" Type="http://schemas.openxmlformats.org/officeDocument/2006/relationships/customXml" Target="../ink/ink889.xml"/><Relationship Id="rId68" Type="http://schemas.openxmlformats.org/officeDocument/2006/relationships/customXml" Target="../ink/ink894.xml"/><Relationship Id="rId84" Type="http://schemas.openxmlformats.org/officeDocument/2006/relationships/customXml" Target="../ink/ink910.xml"/><Relationship Id="rId89" Type="http://schemas.openxmlformats.org/officeDocument/2006/relationships/customXml" Target="../ink/ink915.xml"/><Relationship Id="rId16" Type="http://schemas.openxmlformats.org/officeDocument/2006/relationships/customXml" Target="../ink/ink853.xml"/><Relationship Id="rId11" Type="http://schemas.openxmlformats.org/officeDocument/2006/relationships/image" Target="NULL"/><Relationship Id="rId32" Type="http://schemas.openxmlformats.org/officeDocument/2006/relationships/customXml" Target="../ink/ink862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884.xml"/><Relationship Id="rId74" Type="http://schemas.openxmlformats.org/officeDocument/2006/relationships/customXml" Target="../ink/ink900.xml"/><Relationship Id="rId79" Type="http://schemas.openxmlformats.org/officeDocument/2006/relationships/customXml" Target="../ink/ink905.xml"/><Relationship Id="rId5" Type="http://schemas.openxmlformats.org/officeDocument/2006/relationships/image" Target="../media/image2.png"/><Relationship Id="rId90" Type="http://schemas.openxmlformats.org/officeDocument/2006/relationships/customXml" Target="../ink/ink916.xml"/><Relationship Id="rId95" Type="http://schemas.openxmlformats.org/officeDocument/2006/relationships/customXml" Target="../ink/ink921.xml"/><Relationship Id="rId22" Type="http://schemas.openxmlformats.org/officeDocument/2006/relationships/customXml" Target="../ink/ink856.xml"/><Relationship Id="rId27" Type="http://schemas.openxmlformats.org/officeDocument/2006/relationships/customXml" Target="../ink/ink859.xml"/><Relationship Id="rId43" Type="http://schemas.openxmlformats.org/officeDocument/2006/relationships/customXml" Target="../ink/ink871.xml"/><Relationship Id="rId48" Type="http://schemas.openxmlformats.org/officeDocument/2006/relationships/customXml" Target="../ink/ink876.xml"/><Relationship Id="rId64" Type="http://schemas.openxmlformats.org/officeDocument/2006/relationships/customXml" Target="../ink/ink890.xml"/><Relationship Id="rId69" Type="http://schemas.openxmlformats.org/officeDocument/2006/relationships/customXml" Target="../ink/ink895.xml"/><Relationship Id="rId80" Type="http://schemas.openxmlformats.org/officeDocument/2006/relationships/customXml" Target="../ink/ink906.xml"/><Relationship Id="rId85" Type="http://schemas.openxmlformats.org/officeDocument/2006/relationships/customXml" Target="../ink/ink911.xml"/><Relationship Id="rId3" Type="http://schemas.openxmlformats.org/officeDocument/2006/relationships/image" Target="../media/image1.png"/><Relationship Id="rId12" Type="http://schemas.openxmlformats.org/officeDocument/2006/relationships/customXml" Target="../ink/ink851.xml"/><Relationship Id="rId17" Type="http://schemas.openxmlformats.org/officeDocument/2006/relationships/image" Target="NULL"/><Relationship Id="rId25" Type="http://schemas.openxmlformats.org/officeDocument/2006/relationships/customXml" Target="../ink/ink858.xml"/><Relationship Id="rId33" Type="http://schemas.openxmlformats.org/officeDocument/2006/relationships/customXml" Target="../ink/ink863.xml"/><Relationship Id="rId38" Type="http://schemas.openxmlformats.org/officeDocument/2006/relationships/customXml" Target="../ink/ink866.xml"/><Relationship Id="rId46" Type="http://schemas.openxmlformats.org/officeDocument/2006/relationships/customXml" Target="../ink/ink874.xml"/><Relationship Id="rId59" Type="http://schemas.openxmlformats.org/officeDocument/2006/relationships/customXml" Target="../ink/ink885.xml"/><Relationship Id="rId67" Type="http://schemas.openxmlformats.org/officeDocument/2006/relationships/customXml" Target="../ink/ink893.xml"/><Relationship Id="rId20" Type="http://schemas.openxmlformats.org/officeDocument/2006/relationships/customXml" Target="../ink/ink855.xml"/><Relationship Id="rId41" Type="http://schemas.openxmlformats.org/officeDocument/2006/relationships/customXml" Target="../ink/ink869.xml"/><Relationship Id="rId54" Type="http://schemas.openxmlformats.org/officeDocument/2006/relationships/customXml" Target="../ink/ink881.xml"/><Relationship Id="rId62" Type="http://schemas.openxmlformats.org/officeDocument/2006/relationships/customXml" Target="../ink/ink888.xml"/><Relationship Id="rId70" Type="http://schemas.openxmlformats.org/officeDocument/2006/relationships/customXml" Target="../ink/ink896.xml"/><Relationship Id="rId75" Type="http://schemas.openxmlformats.org/officeDocument/2006/relationships/customXml" Target="../ink/ink901.xml"/><Relationship Id="rId83" Type="http://schemas.openxmlformats.org/officeDocument/2006/relationships/customXml" Target="../ink/ink909.xml"/><Relationship Id="rId88" Type="http://schemas.openxmlformats.org/officeDocument/2006/relationships/customXml" Target="../ink/ink914.xml"/><Relationship Id="rId91" Type="http://schemas.openxmlformats.org/officeDocument/2006/relationships/customXml" Target="../ink/ink917.xml"/><Relationship Id="rId96" Type="http://schemas.openxmlformats.org/officeDocument/2006/relationships/customXml" Target="../ink/ink9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8.xml"/><Relationship Id="rId15" Type="http://schemas.openxmlformats.org/officeDocument/2006/relationships/image" Target="NULL"/><Relationship Id="rId23" Type="http://schemas.openxmlformats.org/officeDocument/2006/relationships/customXml" Target="../ink/ink857.xml"/><Relationship Id="rId28" Type="http://schemas.openxmlformats.org/officeDocument/2006/relationships/customXml" Target="../ink/ink860.xml"/><Relationship Id="rId36" Type="http://schemas.openxmlformats.org/officeDocument/2006/relationships/customXml" Target="../ink/ink865.xml"/><Relationship Id="rId49" Type="http://schemas.openxmlformats.org/officeDocument/2006/relationships/customXml" Target="../ink/ink877.xml"/><Relationship Id="rId57" Type="http://schemas.openxmlformats.org/officeDocument/2006/relationships/customXml" Target="../ink/ink883.xml"/><Relationship Id="rId10" Type="http://schemas.openxmlformats.org/officeDocument/2006/relationships/customXml" Target="../ink/ink850.xml"/><Relationship Id="rId31" Type="http://schemas.openxmlformats.org/officeDocument/2006/relationships/image" Target="NULL"/><Relationship Id="rId44" Type="http://schemas.openxmlformats.org/officeDocument/2006/relationships/customXml" Target="../ink/ink872.xml"/><Relationship Id="rId52" Type="http://schemas.openxmlformats.org/officeDocument/2006/relationships/customXml" Target="../ink/ink880.xml"/><Relationship Id="rId60" Type="http://schemas.openxmlformats.org/officeDocument/2006/relationships/customXml" Target="../ink/ink886.xml"/><Relationship Id="rId65" Type="http://schemas.openxmlformats.org/officeDocument/2006/relationships/customXml" Target="../ink/ink891.xml"/><Relationship Id="rId73" Type="http://schemas.openxmlformats.org/officeDocument/2006/relationships/customXml" Target="../ink/ink899.xml"/><Relationship Id="rId78" Type="http://schemas.openxmlformats.org/officeDocument/2006/relationships/customXml" Target="../ink/ink904.xml"/><Relationship Id="rId81" Type="http://schemas.openxmlformats.org/officeDocument/2006/relationships/customXml" Target="../ink/ink907.xml"/><Relationship Id="rId86" Type="http://schemas.openxmlformats.org/officeDocument/2006/relationships/customXml" Target="../ink/ink912.xml"/><Relationship Id="rId94" Type="http://schemas.openxmlformats.org/officeDocument/2006/relationships/customXml" Target="../ink/ink920.xml"/><Relationship Id="rId99" Type="http://schemas.openxmlformats.org/officeDocument/2006/relationships/customXml" Target="../ink/ink925.xml"/><Relationship Id="rId4" Type="http://schemas.openxmlformats.org/officeDocument/2006/relationships/customXml" Target="../ink/ink847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854.xml"/><Relationship Id="rId39" Type="http://schemas.openxmlformats.org/officeDocument/2006/relationships/customXml" Target="../ink/ink867.xml"/><Relationship Id="rId34" Type="http://schemas.openxmlformats.org/officeDocument/2006/relationships/customXml" Target="../ink/ink864.xml"/><Relationship Id="rId50" Type="http://schemas.openxmlformats.org/officeDocument/2006/relationships/customXml" Target="../ink/ink878.xml"/><Relationship Id="rId55" Type="http://schemas.openxmlformats.org/officeDocument/2006/relationships/image" Target="NULL"/><Relationship Id="rId76" Type="http://schemas.openxmlformats.org/officeDocument/2006/relationships/customXml" Target="../ink/ink902.xml"/><Relationship Id="rId97" Type="http://schemas.openxmlformats.org/officeDocument/2006/relationships/customXml" Target="../ink/ink923.xml"/><Relationship Id="rId7" Type="http://schemas.openxmlformats.org/officeDocument/2006/relationships/image" Target="NULL"/><Relationship Id="rId71" Type="http://schemas.openxmlformats.org/officeDocument/2006/relationships/customXml" Target="../ink/ink897.xml"/><Relationship Id="rId92" Type="http://schemas.openxmlformats.org/officeDocument/2006/relationships/customXml" Target="../ink/ink918.xml"/><Relationship Id="rId2" Type="http://schemas.openxmlformats.org/officeDocument/2006/relationships/customXml" Target="../ink/ink846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868.xml"/><Relationship Id="rId45" Type="http://schemas.openxmlformats.org/officeDocument/2006/relationships/customXml" Target="../ink/ink873.xml"/><Relationship Id="rId66" Type="http://schemas.openxmlformats.org/officeDocument/2006/relationships/customXml" Target="../ink/ink892.xml"/><Relationship Id="rId87" Type="http://schemas.openxmlformats.org/officeDocument/2006/relationships/customXml" Target="../ink/ink913.xml"/><Relationship Id="rId61" Type="http://schemas.openxmlformats.org/officeDocument/2006/relationships/customXml" Target="../ink/ink887.xml"/><Relationship Id="rId82" Type="http://schemas.openxmlformats.org/officeDocument/2006/relationships/customXml" Target="../ink/ink908.xml"/><Relationship Id="rId19" Type="http://schemas.openxmlformats.org/officeDocument/2006/relationships/image" Target="NULL"/><Relationship Id="rId14" Type="http://schemas.openxmlformats.org/officeDocument/2006/relationships/customXml" Target="../ink/ink852.xml"/><Relationship Id="rId30" Type="http://schemas.openxmlformats.org/officeDocument/2006/relationships/customXml" Target="../ink/ink861.xml"/><Relationship Id="rId35" Type="http://schemas.openxmlformats.org/officeDocument/2006/relationships/image" Target="NULL"/><Relationship Id="rId56" Type="http://schemas.openxmlformats.org/officeDocument/2006/relationships/customXml" Target="../ink/ink882.xml"/><Relationship Id="rId77" Type="http://schemas.openxmlformats.org/officeDocument/2006/relationships/customXml" Target="../ink/ink903.xml"/><Relationship Id="rId100" Type="http://schemas.openxmlformats.org/officeDocument/2006/relationships/customXml" Target="../ink/ink926.xml"/><Relationship Id="rId8" Type="http://schemas.openxmlformats.org/officeDocument/2006/relationships/customXml" Target="../ink/ink849.xml"/><Relationship Id="rId51" Type="http://schemas.openxmlformats.org/officeDocument/2006/relationships/customXml" Target="../ink/ink879.xml"/><Relationship Id="rId72" Type="http://schemas.openxmlformats.org/officeDocument/2006/relationships/customXml" Target="../ink/ink898.xml"/><Relationship Id="rId93" Type="http://schemas.openxmlformats.org/officeDocument/2006/relationships/customXml" Target="../ink/ink919.xml"/><Relationship Id="rId98" Type="http://schemas.openxmlformats.org/officeDocument/2006/relationships/customXml" Target="../ink/ink92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951.xml"/><Relationship Id="rId47" Type="http://schemas.openxmlformats.org/officeDocument/2006/relationships/customXml" Target="../ink/ink956.xml"/><Relationship Id="rId63" Type="http://schemas.openxmlformats.org/officeDocument/2006/relationships/customXml" Target="../ink/ink970.xml"/><Relationship Id="rId68" Type="http://schemas.openxmlformats.org/officeDocument/2006/relationships/customXml" Target="../ink/ink975.xml"/><Relationship Id="rId84" Type="http://schemas.openxmlformats.org/officeDocument/2006/relationships/customXml" Target="../ink/ink991.xml"/><Relationship Id="rId89" Type="http://schemas.openxmlformats.org/officeDocument/2006/relationships/customXml" Target="../ink/ink996.xml"/><Relationship Id="rId16" Type="http://schemas.openxmlformats.org/officeDocument/2006/relationships/customXml" Target="../ink/ink934.xml"/><Relationship Id="rId11" Type="http://schemas.openxmlformats.org/officeDocument/2006/relationships/image" Target="NULL"/><Relationship Id="rId32" Type="http://schemas.openxmlformats.org/officeDocument/2006/relationships/customXml" Target="../ink/ink943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965.xml"/><Relationship Id="rId74" Type="http://schemas.openxmlformats.org/officeDocument/2006/relationships/customXml" Target="../ink/ink981.xml"/><Relationship Id="rId79" Type="http://schemas.openxmlformats.org/officeDocument/2006/relationships/customXml" Target="../ink/ink986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997.xml"/><Relationship Id="rId95" Type="http://schemas.openxmlformats.org/officeDocument/2006/relationships/customXml" Target="../ink/ink1002.xml"/><Relationship Id="rId22" Type="http://schemas.openxmlformats.org/officeDocument/2006/relationships/customXml" Target="../ink/ink937.xml"/><Relationship Id="rId27" Type="http://schemas.openxmlformats.org/officeDocument/2006/relationships/customXml" Target="../ink/ink940.xml"/><Relationship Id="rId43" Type="http://schemas.openxmlformats.org/officeDocument/2006/relationships/customXml" Target="../ink/ink952.xml"/><Relationship Id="rId48" Type="http://schemas.openxmlformats.org/officeDocument/2006/relationships/customXml" Target="../ink/ink957.xml"/><Relationship Id="rId64" Type="http://schemas.openxmlformats.org/officeDocument/2006/relationships/customXml" Target="../ink/ink971.xml"/><Relationship Id="rId69" Type="http://schemas.openxmlformats.org/officeDocument/2006/relationships/customXml" Target="../ink/ink976.xml"/><Relationship Id="rId80" Type="http://schemas.openxmlformats.org/officeDocument/2006/relationships/customXml" Target="../ink/ink987.xml"/><Relationship Id="rId85" Type="http://schemas.openxmlformats.org/officeDocument/2006/relationships/customXml" Target="../ink/ink992.xml"/><Relationship Id="rId12" Type="http://schemas.openxmlformats.org/officeDocument/2006/relationships/customXml" Target="../ink/ink932.xml"/><Relationship Id="rId17" Type="http://schemas.openxmlformats.org/officeDocument/2006/relationships/image" Target="NULL"/><Relationship Id="rId33" Type="http://schemas.openxmlformats.org/officeDocument/2006/relationships/customXml" Target="../ink/ink944.xml"/><Relationship Id="rId38" Type="http://schemas.openxmlformats.org/officeDocument/2006/relationships/customXml" Target="../ink/ink947.xml"/><Relationship Id="rId59" Type="http://schemas.openxmlformats.org/officeDocument/2006/relationships/customXml" Target="../ink/ink966.xml"/><Relationship Id="rId103" Type="http://schemas.openxmlformats.org/officeDocument/2006/relationships/customXml" Target="../ink/ink1009.xml"/><Relationship Id="rId20" Type="http://schemas.openxmlformats.org/officeDocument/2006/relationships/customXml" Target="../ink/ink936.xml"/><Relationship Id="rId41" Type="http://schemas.openxmlformats.org/officeDocument/2006/relationships/customXml" Target="../ink/ink950.xml"/><Relationship Id="rId54" Type="http://schemas.openxmlformats.org/officeDocument/2006/relationships/customXml" Target="../ink/ink962.xml"/><Relationship Id="rId62" Type="http://schemas.openxmlformats.org/officeDocument/2006/relationships/customXml" Target="../ink/ink969.xml"/><Relationship Id="rId70" Type="http://schemas.openxmlformats.org/officeDocument/2006/relationships/customXml" Target="../ink/ink977.xml"/><Relationship Id="rId75" Type="http://schemas.openxmlformats.org/officeDocument/2006/relationships/customXml" Target="../ink/ink982.xml"/><Relationship Id="rId83" Type="http://schemas.openxmlformats.org/officeDocument/2006/relationships/customXml" Target="../ink/ink990.xml"/><Relationship Id="rId88" Type="http://schemas.openxmlformats.org/officeDocument/2006/relationships/customXml" Target="../ink/ink995.xml"/><Relationship Id="rId91" Type="http://schemas.openxmlformats.org/officeDocument/2006/relationships/customXml" Target="../ink/ink998.xml"/><Relationship Id="rId96" Type="http://schemas.openxmlformats.org/officeDocument/2006/relationships/customXml" Target="../ink/ink10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9.xml"/><Relationship Id="rId15" Type="http://schemas.openxmlformats.org/officeDocument/2006/relationships/image" Target="NULL"/><Relationship Id="rId23" Type="http://schemas.openxmlformats.org/officeDocument/2006/relationships/customXml" Target="../ink/ink938.xml"/><Relationship Id="rId28" Type="http://schemas.openxmlformats.org/officeDocument/2006/relationships/customXml" Target="../ink/ink941.xml"/><Relationship Id="rId36" Type="http://schemas.openxmlformats.org/officeDocument/2006/relationships/customXml" Target="../ink/ink946.xml"/><Relationship Id="rId49" Type="http://schemas.openxmlformats.org/officeDocument/2006/relationships/customXml" Target="../ink/ink958.xml"/><Relationship Id="rId57" Type="http://schemas.openxmlformats.org/officeDocument/2006/relationships/customXml" Target="../ink/ink964.xml"/><Relationship Id="rId106" Type="http://schemas.openxmlformats.org/officeDocument/2006/relationships/image" Target="../media/image270.png"/><Relationship Id="rId10" Type="http://schemas.openxmlformats.org/officeDocument/2006/relationships/customXml" Target="../ink/ink931.xml"/><Relationship Id="rId31" Type="http://schemas.openxmlformats.org/officeDocument/2006/relationships/image" Target="NULL"/><Relationship Id="rId44" Type="http://schemas.openxmlformats.org/officeDocument/2006/relationships/customXml" Target="../ink/ink953.xml"/><Relationship Id="rId52" Type="http://schemas.openxmlformats.org/officeDocument/2006/relationships/customXml" Target="../ink/ink961.xml"/><Relationship Id="rId60" Type="http://schemas.openxmlformats.org/officeDocument/2006/relationships/customXml" Target="../ink/ink967.xml"/><Relationship Id="rId65" Type="http://schemas.openxmlformats.org/officeDocument/2006/relationships/customXml" Target="../ink/ink972.xml"/><Relationship Id="rId73" Type="http://schemas.openxmlformats.org/officeDocument/2006/relationships/customXml" Target="../ink/ink980.xml"/><Relationship Id="rId78" Type="http://schemas.openxmlformats.org/officeDocument/2006/relationships/customXml" Target="../ink/ink985.xml"/><Relationship Id="rId81" Type="http://schemas.openxmlformats.org/officeDocument/2006/relationships/customXml" Target="../ink/ink988.xml"/><Relationship Id="rId86" Type="http://schemas.openxmlformats.org/officeDocument/2006/relationships/customXml" Target="../ink/ink993.xml"/><Relationship Id="rId94" Type="http://schemas.openxmlformats.org/officeDocument/2006/relationships/customXml" Target="../ink/ink1001.xml"/><Relationship Id="rId99" Type="http://schemas.openxmlformats.org/officeDocument/2006/relationships/customXml" Target="../ink/ink1006.xml"/><Relationship Id="rId101" Type="http://schemas.openxmlformats.org/officeDocument/2006/relationships/customXml" Target="../ink/ink1008.xml"/><Relationship Id="rId4" Type="http://schemas.openxmlformats.org/officeDocument/2006/relationships/customXml" Target="../ink/ink928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935.xml"/><Relationship Id="rId39" Type="http://schemas.openxmlformats.org/officeDocument/2006/relationships/customXml" Target="../ink/ink948.xml"/><Relationship Id="rId34" Type="http://schemas.openxmlformats.org/officeDocument/2006/relationships/customXml" Target="../ink/ink945.xml"/><Relationship Id="rId50" Type="http://schemas.openxmlformats.org/officeDocument/2006/relationships/customXml" Target="../ink/ink959.xml"/><Relationship Id="rId55" Type="http://schemas.openxmlformats.org/officeDocument/2006/relationships/image" Target="NULL"/><Relationship Id="rId76" Type="http://schemas.openxmlformats.org/officeDocument/2006/relationships/customXml" Target="../ink/ink983.xml"/><Relationship Id="rId97" Type="http://schemas.openxmlformats.org/officeDocument/2006/relationships/customXml" Target="../ink/ink1004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978.xml"/><Relationship Id="rId92" Type="http://schemas.openxmlformats.org/officeDocument/2006/relationships/customXml" Target="../ink/ink999.xml"/><Relationship Id="rId2" Type="http://schemas.openxmlformats.org/officeDocument/2006/relationships/customXml" Target="../ink/ink927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949.xml"/><Relationship Id="rId45" Type="http://schemas.openxmlformats.org/officeDocument/2006/relationships/customXml" Target="../ink/ink954.xml"/><Relationship Id="rId66" Type="http://schemas.openxmlformats.org/officeDocument/2006/relationships/customXml" Target="../ink/ink973.xml"/><Relationship Id="rId87" Type="http://schemas.openxmlformats.org/officeDocument/2006/relationships/customXml" Target="../ink/ink994.xml"/><Relationship Id="rId61" Type="http://schemas.openxmlformats.org/officeDocument/2006/relationships/customXml" Target="../ink/ink968.xml"/><Relationship Id="rId82" Type="http://schemas.openxmlformats.org/officeDocument/2006/relationships/customXml" Target="../ink/ink989.xml"/><Relationship Id="rId19" Type="http://schemas.openxmlformats.org/officeDocument/2006/relationships/image" Target="NULL"/><Relationship Id="rId14" Type="http://schemas.openxmlformats.org/officeDocument/2006/relationships/customXml" Target="../ink/ink933.xml"/><Relationship Id="rId30" Type="http://schemas.openxmlformats.org/officeDocument/2006/relationships/customXml" Target="../ink/ink942.xml"/><Relationship Id="rId35" Type="http://schemas.openxmlformats.org/officeDocument/2006/relationships/image" Target="NULL"/><Relationship Id="rId56" Type="http://schemas.openxmlformats.org/officeDocument/2006/relationships/customXml" Target="../ink/ink963.xml"/><Relationship Id="rId77" Type="http://schemas.openxmlformats.org/officeDocument/2006/relationships/customXml" Target="../ink/ink984.xml"/><Relationship Id="rId100" Type="http://schemas.openxmlformats.org/officeDocument/2006/relationships/customXml" Target="../ink/ink1007.xml"/><Relationship Id="rId105" Type="http://schemas.openxmlformats.org/officeDocument/2006/relationships/customXml" Target="../ink/ink1010.xml"/><Relationship Id="rId8" Type="http://schemas.openxmlformats.org/officeDocument/2006/relationships/customXml" Target="../ink/ink930.xml"/><Relationship Id="rId51" Type="http://schemas.openxmlformats.org/officeDocument/2006/relationships/customXml" Target="../ink/ink960.xml"/><Relationship Id="rId72" Type="http://schemas.openxmlformats.org/officeDocument/2006/relationships/customXml" Target="../ink/ink979.xml"/><Relationship Id="rId93" Type="http://schemas.openxmlformats.org/officeDocument/2006/relationships/customXml" Target="../ink/ink1000.xml"/><Relationship Id="rId98" Type="http://schemas.openxmlformats.org/officeDocument/2006/relationships/customXml" Target="../ink/ink1005.xml"/><Relationship Id="rId3" Type="http://schemas.openxmlformats.org/officeDocument/2006/relationships/image" Target="../media/image1.png"/><Relationship Id="rId25" Type="http://schemas.openxmlformats.org/officeDocument/2006/relationships/customXml" Target="../ink/ink939.xml"/><Relationship Id="rId46" Type="http://schemas.openxmlformats.org/officeDocument/2006/relationships/customXml" Target="../ink/ink955.xml"/><Relationship Id="rId67" Type="http://schemas.openxmlformats.org/officeDocument/2006/relationships/customXml" Target="../ink/ink97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035.xml"/><Relationship Id="rId47" Type="http://schemas.openxmlformats.org/officeDocument/2006/relationships/customXml" Target="../ink/ink1040.xml"/><Relationship Id="rId63" Type="http://schemas.openxmlformats.org/officeDocument/2006/relationships/customXml" Target="../ink/ink1054.xml"/><Relationship Id="rId68" Type="http://schemas.openxmlformats.org/officeDocument/2006/relationships/customXml" Target="../ink/ink1059.xml"/><Relationship Id="rId84" Type="http://schemas.openxmlformats.org/officeDocument/2006/relationships/customXml" Target="../ink/ink1075.xml"/><Relationship Id="rId89" Type="http://schemas.openxmlformats.org/officeDocument/2006/relationships/customXml" Target="../ink/ink1080.xml"/><Relationship Id="rId16" Type="http://schemas.openxmlformats.org/officeDocument/2006/relationships/customXml" Target="../ink/ink1018.xml"/><Relationship Id="rId107" Type="http://schemas.openxmlformats.org/officeDocument/2006/relationships/customXml" Target="../ink/ink1095.xml"/><Relationship Id="rId11" Type="http://schemas.openxmlformats.org/officeDocument/2006/relationships/image" Target="NULL"/><Relationship Id="rId32" Type="http://schemas.openxmlformats.org/officeDocument/2006/relationships/customXml" Target="../ink/ink1027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1049.xml"/><Relationship Id="rId74" Type="http://schemas.openxmlformats.org/officeDocument/2006/relationships/customXml" Target="../ink/ink1065.xml"/><Relationship Id="rId79" Type="http://schemas.openxmlformats.org/officeDocument/2006/relationships/customXml" Target="../ink/ink1070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081.xml"/><Relationship Id="rId95" Type="http://schemas.openxmlformats.org/officeDocument/2006/relationships/customXml" Target="../ink/ink1086.xml"/><Relationship Id="rId22" Type="http://schemas.openxmlformats.org/officeDocument/2006/relationships/customXml" Target="../ink/ink1021.xml"/><Relationship Id="rId27" Type="http://schemas.openxmlformats.org/officeDocument/2006/relationships/customXml" Target="../ink/ink1024.xml"/><Relationship Id="rId43" Type="http://schemas.openxmlformats.org/officeDocument/2006/relationships/customXml" Target="../ink/ink1036.xml"/><Relationship Id="rId48" Type="http://schemas.openxmlformats.org/officeDocument/2006/relationships/customXml" Target="../ink/ink1041.xml"/><Relationship Id="rId64" Type="http://schemas.openxmlformats.org/officeDocument/2006/relationships/customXml" Target="../ink/ink1055.xml"/><Relationship Id="rId69" Type="http://schemas.openxmlformats.org/officeDocument/2006/relationships/customXml" Target="../ink/ink1060.xml"/><Relationship Id="rId80" Type="http://schemas.openxmlformats.org/officeDocument/2006/relationships/customXml" Target="../ink/ink1071.xml"/><Relationship Id="rId85" Type="http://schemas.openxmlformats.org/officeDocument/2006/relationships/customXml" Target="../ink/ink1076.xml"/><Relationship Id="rId12" Type="http://schemas.openxmlformats.org/officeDocument/2006/relationships/customXml" Target="../ink/ink1016.xml"/><Relationship Id="rId17" Type="http://schemas.openxmlformats.org/officeDocument/2006/relationships/image" Target="NULL"/><Relationship Id="rId33" Type="http://schemas.openxmlformats.org/officeDocument/2006/relationships/customXml" Target="../ink/ink1028.xml"/><Relationship Id="rId38" Type="http://schemas.openxmlformats.org/officeDocument/2006/relationships/customXml" Target="../ink/ink1031.xml"/><Relationship Id="rId59" Type="http://schemas.openxmlformats.org/officeDocument/2006/relationships/customXml" Target="../ink/ink1050.xml"/><Relationship Id="rId103" Type="http://schemas.openxmlformats.org/officeDocument/2006/relationships/customXml" Target="../ink/ink1093.xml"/><Relationship Id="rId108" Type="http://schemas.openxmlformats.org/officeDocument/2006/relationships/image" Target="../media/image280.png"/><Relationship Id="rId54" Type="http://schemas.openxmlformats.org/officeDocument/2006/relationships/customXml" Target="../ink/ink1046.xml"/><Relationship Id="rId70" Type="http://schemas.openxmlformats.org/officeDocument/2006/relationships/customXml" Target="../ink/ink1061.xml"/><Relationship Id="rId75" Type="http://schemas.openxmlformats.org/officeDocument/2006/relationships/customXml" Target="../ink/ink1066.xml"/><Relationship Id="rId91" Type="http://schemas.openxmlformats.org/officeDocument/2006/relationships/customXml" Target="../ink/ink1082.xml"/><Relationship Id="rId96" Type="http://schemas.openxmlformats.org/officeDocument/2006/relationships/customXml" Target="../ink/ink10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3.xml"/><Relationship Id="rId15" Type="http://schemas.openxmlformats.org/officeDocument/2006/relationships/image" Target="NULL"/><Relationship Id="rId23" Type="http://schemas.openxmlformats.org/officeDocument/2006/relationships/customXml" Target="../ink/ink1022.xml"/><Relationship Id="rId28" Type="http://schemas.openxmlformats.org/officeDocument/2006/relationships/customXml" Target="../ink/ink1025.xml"/><Relationship Id="rId36" Type="http://schemas.openxmlformats.org/officeDocument/2006/relationships/customXml" Target="../ink/ink1030.xml"/><Relationship Id="rId49" Type="http://schemas.openxmlformats.org/officeDocument/2006/relationships/customXml" Target="../ink/ink1042.xml"/><Relationship Id="rId57" Type="http://schemas.openxmlformats.org/officeDocument/2006/relationships/customXml" Target="../ink/ink1048.xml"/><Relationship Id="rId106" Type="http://schemas.openxmlformats.org/officeDocument/2006/relationships/image" Target="../media/image270.png"/><Relationship Id="rId10" Type="http://schemas.openxmlformats.org/officeDocument/2006/relationships/customXml" Target="../ink/ink1015.xml"/><Relationship Id="rId31" Type="http://schemas.openxmlformats.org/officeDocument/2006/relationships/image" Target="NULL"/><Relationship Id="rId44" Type="http://schemas.openxmlformats.org/officeDocument/2006/relationships/customXml" Target="../ink/ink1037.xml"/><Relationship Id="rId52" Type="http://schemas.openxmlformats.org/officeDocument/2006/relationships/customXml" Target="../ink/ink1045.xml"/><Relationship Id="rId60" Type="http://schemas.openxmlformats.org/officeDocument/2006/relationships/customXml" Target="../ink/ink1051.xml"/><Relationship Id="rId65" Type="http://schemas.openxmlformats.org/officeDocument/2006/relationships/customXml" Target="../ink/ink1056.xml"/><Relationship Id="rId73" Type="http://schemas.openxmlformats.org/officeDocument/2006/relationships/customXml" Target="../ink/ink1064.xml"/><Relationship Id="rId78" Type="http://schemas.openxmlformats.org/officeDocument/2006/relationships/customXml" Target="../ink/ink1069.xml"/><Relationship Id="rId81" Type="http://schemas.openxmlformats.org/officeDocument/2006/relationships/customXml" Target="../ink/ink1072.xml"/><Relationship Id="rId86" Type="http://schemas.openxmlformats.org/officeDocument/2006/relationships/customXml" Target="../ink/ink1077.xml"/><Relationship Id="rId94" Type="http://schemas.openxmlformats.org/officeDocument/2006/relationships/customXml" Target="../ink/ink1085.xml"/><Relationship Id="rId99" Type="http://schemas.openxmlformats.org/officeDocument/2006/relationships/customXml" Target="../ink/ink1090.xml"/><Relationship Id="rId101" Type="http://schemas.openxmlformats.org/officeDocument/2006/relationships/customXml" Target="../ink/ink1092.xml"/><Relationship Id="rId4" Type="http://schemas.openxmlformats.org/officeDocument/2006/relationships/customXml" Target="../ink/ink1012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019.xml"/><Relationship Id="rId39" Type="http://schemas.openxmlformats.org/officeDocument/2006/relationships/customXml" Target="../ink/ink1032.xml"/><Relationship Id="rId109" Type="http://schemas.openxmlformats.org/officeDocument/2006/relationships/customXml" Target="../ink/ink1096.xml"/><Relationship Id="rId34" Type="http://schemas.openxmlformats.org/officeDocument/2006/relationships/customXml" Target="../ink/ink1029.xml"/><Relationship Id="rId50" Type="http://schemas.openxmlformats.org/officeDocument/2006/relationships/customXml" Target="../ink/ink1043.xml"/><Relationship Id="rId55" Type="http://schemas.openxmlformats.org/officeDocument/2006/relationships/image" Target="NULL"/><Relationship Id="rId76" Type="http://schemas.openxmlformats.org/officeDocument/2006/relationships/customXml" Target="../ink/ink1067.xml"/><Relationship Id="rId97" Type="http://schemas.openxmlformats.org/officeDocument/2006/relationships/customXml" Target="../ink/ink1088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1062.xml"/><Relationship Id="rId92" Type="http://schemas.openxmlformats.org/officeDocument/2006/relationships/customXml" Target="../ink/ink1083.xml"/><Relationship Id="rId2" Type="http://schemas.openxmlformats.org/officeDocument/2006/relationships/customXml" Target="../ink/ink1011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033.xml"/><Relationship Id="rId45" Type="http://schemas.openxmlformats.org/officeDocument/2006/relationships/customXml" Target="../ink/ink1038.xml"/><Relationship Id="rId66" Type="http://schemas.openxmlformats.org/officeDocument/2006/relationships/customXml" Target="../ink/ink1057.xml"/><Relationship Id="rId87" Type="http://schemas.openxmlformats.org/officeDocument/2006/relationships/customXml" Target="../ink/ink1078.xml"/><Relationship Id="rId110" Type="http://schemas.openxmlformats.org/officeDocument/2006/relationships/image" Target="../media/image290.png"/><Relationship Id="rId61" Type="http://schemas.openxmlformats.org/officeDocument/2006/relationships/customXml" Target="../ink/ink1052.xml"/><Relationship Id="rId82" Type="http://schemas.openxmlformats.org/officeDocument/2006/relationships/customXml" Target="../ink/ink1073.xml"/><Relationship Id="rId19" Type="http://schemas.openxmlformats.org/officeDocument/2006/relationships/image" Target="NULL"/><Relationship Id="rId14" Type="http://schemas.openxmlformats.org/officeDocument/2006/relationships/customXml" Target="../ink/ink1017.xml"/><Relationship Id="rId30" Type="http://schemas.openxmlformats.org/officeDocument/2006/relationships/customXml" Target="../ink/ink1026.xml"/><Relationship Id="rId35" Type="http://schemas.openxmlformats.org/officeDocument/2006/relationships/image" Target="NULL"/><Relationship Id="rId56" Type="http://schemas.openxmlformats.org/officeDocument/2006/relationships/customXml" Target="../ink/ink1047.xml"/><Relationship Id="rId77" Type="http://schemas.openxmlformats.org/officeDocument/2006/relationships/customXml" Target="../ink/ink1068.xml"/><Relationship Id="rId100" Type="http://schemas.openxmlformats.org/officeDocument/2006/relationships/customXml" Target="../ink/ink1091.xml"/><Relationship Id="rId105" Type="http://schemas.openxmlformats.org/officeDocument/2006/relationships/customXml" Target="../ink/ink1094.xml"/><Relationship Id="rId8" Type="http://schemas.openxmlformats.org/officeDocument/2006/relationships/customXml" Target="../ink/ink1014.xml"/><Relationship Id="rId51" Type="http://schemas.openxmlformats.org/officeDocument/2006/relationships/customXml" Target="../ink/ink1044.xml"/><Relationship Id="rId72" Type="http://schemas.openxmlformats.org/officeDocument/2006/relationships/customXml" Target="../ink/ink1063.xml"/><Relationship Id="rId93" Type="http://schemas.openxmlformats.org/officeDocument/2006/relationships/customXml" Target="../ink/ink1084.xml"/><Relationship Id="rId98" Type="http://schemas.openxmlformats.org/officeDocument/2006/relationships/customXml" Target="../ink/ink1089.xml"/><Relationship Id="rId3" Type="http://schemas.openxmlformats.org/officeDocument/2006/relationships/image" Target="../media/image1.png"/><Relationship Id="rId25" Type="http://schemas.openxmlformats.org/officeDocument/2006/relationships/customXml" Target="../ink/ink1023.xml"/><Relationship Id="rId46" Type="http://schemas.openxmlformats.org/officeDocument/2006/relationships/customXml" Target="../ink/ink1039.xml"/><Relationship Id="rId67" Type="http://schemas.openxmlformats.org/officeDocument/2006/relationships/customXml" Target="../ink/ink1058.xml"/><Relationship Id="rId20" Type="http://schemas.openxmlformats.org/officeDocument/2006/relationships/customXml" Target="../ink/ink1020.xml"/><Relationship Id="rId41" Type="http://schemas.openxmlformats.org/officeDocument/2006/relationships/customXml" Target="../ink/ink1034.xml"/><Relationship Id="rId62" Type="http://schemas.openxmlformats.org/officeDocument/2006/relationships/customXml" Target="../ink/ink1053.xml"/><Relationship Id="rId83" Type="http://schemas.openxmlformats.org/officeDocument/2006/relationships/customXml" Target="../ink/ink1074.xml"/><Relationship Id="rId88" Type="http://schemas.openxmlformats.org/officeDocument/2006/relationships/customXml" Target="../ink/ink1079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121.xml"/><Relationship Id="rId47" Type="http://schemas.openxmlformats.org/officeDocument/2006/relationships/customXml" Target="../ink/ink1126.xml"/><Relationship Id="rId63" Type="http://schemas.openxmlformats.org/officeDocument/2006/relationships/customXml" Target="../ink/ink1140.xml"/><Relationship Id="rId68" Type="http://schemas.openxmlformats.org/officeDocument/2006/relationships/customXml" Target="../ink/ink1145.xml"/><Relationship Id="rId84" Type="http://schemas.openxmlformats.org/officeDocument/2006/relationships/customXml" Target="../ink/ink1161.xml"/><Relationship Id="rId89" Type="http://schemas.openxmlformats.org/officeDocument/2006/relationships/customXml" Target="../ink/ink1166.xml"/><Relationship Id="rId16" Type="http://schemas.openxmlformats.org/officeDocument/2006/relationships/customXml" Target="../ink/ink1104.xml"/><Relationship Id="rId11" Type="http://schemas.openxmlformats.org/officeDocument/2006/relationships/image" Target="NULL"/><Relationship Id="rId32" Type="http://schemas.openxmlformats.org/officeDocument/2006/relationships/customXml" Target="../ink/ink1113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1135.xml"/><Relationship Id="rId74" Type="http://schemas.openxmlformats.org/officeDocument/2006/relationships/customXml" Target="../ink/ink1151.xml"/><Relationship Id="rId79" Type="http://schemas.openxmlformats.org/officeDocument/2006/relationships/customXml" Target="../ink/ink1156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167.xml"/><Relationship Id="rId95" Type="http://schemas.openxmlformats.org/officeDocument/2006/relationships/customXml" Target="../ink/ink1172.xml"/><Relationship Id="rId22" Type="http://schemas.openxmlformats.org/officeDocument/2006/relationships/customXml" Target="../ink/ink1107.xml"/><Relationship Id="rId27" Type="http://schemas.openxmlformats.org/officeDocument/2006/relationships/customXml" Target="../ink/ink1110.xml"/><Relationship Id="rId43" Type="http://schemas.openxmlformats.org/officeDocument/2006/relationships/customXml" Target="../ink/ink1122.xml"/><Relationship Id="rId48" Type="http://schemas.openxmlformats.org/officeDocument/2006/relationships/customXml" Target="../ink/ink1127.xml"/><Relationship Id="rId64" Type="http://schemas.openxmlformats.org/officeDocument/2006/relationships/customXml" Target="../ink/ink1141.xml"/><Relationship Id="rId69" Type="http://schemas.openxmlformats.org/officeDocument/2006/relationships/customXml" Target="../ink/ink1146.xml"/><Relationship Id="rId80" Type="http://schemas.openxmlformats.org/officeDocument/2006/relationships/customXml" Target="../ink/ink1157.xml"/><Relationship Id="rId85" Type="http://schemas.openxmlformats.org/officeDocument/2006/relationships/customXml" Target="../ink/ink1162.xml"/><Relationship Id="rId12" Type="http://schemas.openxmlformats.org/officeDocument/2006/relationships/customXml" Target="../ink/ink1102.xml"/><Relationship Id="rId17" Type="http://schemas.openxmlformats.org/officeDocument/2006/relationships/image" Target="NULL"/><Relationship Id="rId33" Type="http://schemas.openxmlformats.org/officeDocument/2006/relationships/customXml" Target="../ink/ink1114.xml"/><Relationship Id="rId38" Type="http://schemas.openxmlformats.org/officeDocument/2006/relationships/customXml" Target="../ink/ink1117.xml"/><Relationship Id="rId59" Type="http://schemas.openxmlformats.org/officeDocument/2006/relationships/customXml" Target="../ink/ink1136.xml"/><Relationship Id="rId103" Type="http://schemas.openxmlformats.org/officeDocument/2006/relationships/customXml" Target="../ink/ink1179.xml"/><Relationship Id="rId20" Type="http://schemas.openxmlformats.org/officeDocument/2006/relationships/customXml" Target="../ink/ink1106.xml"/><Relationship Id="rId41" Type="http://schemas.openxmlformats.org/officeDocument/2006/relationships/customXml" Target="../ink/ink1120.xml"/><Relationship Id="rId54" Type="http://schemas.openxmlformats.org/officeDocument/2006/relationships/customXml" Target="../ink/ink1132.xml"/><Relationship Id="rId62" Type="http://schemas.openxmlformats.org/officeDocument/2006/relationships/customXml" Target="../ink/ink1139.xml"/><Relationship Id="rId70" Type="http://schemas.openxmlformats.org/officeDocument/2006/relationships/customXml" Target="../ink/ink1147.xml"/><Relationship Id="rId75" Type="http://schemas.openxmlformats.org/officeDocument/2006/relationships/customXml" Target="../ink/ink1152.xml"/><Relationship Id="rId83" Type="http://schemas.openxmlformats.org/officeDocument/2006/relationships/customXml" Target="../ink/ink1160.xml"/><Relationship Id="rId88" Type="http://schemas.openxmlformats.org/officeDocument/2006/relationships/customXml" Target="../ink/ink1165.xml"/><Relationship Id="rId91" Type="http://schemas.openxmlformats.org/officeDocument/2006/relationships/customXml" Target="../ink/ink1168.xml"/><Relationship Id="rId96" Type="http://schemas.openxmlformats.org/officeDocument/2006/relationships/customXml" Target="../ink/ink11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9.xml"/><Relationship Id="rId15" Type="http://schemas.openxmlformats.org/officeDocument/2006/relationships/image" Target="NULL"/><Relationship Id="rId23" Type="http://schemas.openxmlformats.org/officeDocument/2006/relationships/customXml" Target="../ink/ink1108.xml"/><Relationship Id="rId28" Type="http://schemas.openxmlformats.org/officeDocument/2006/relationships/customXml" Target="../ink/ink1111.xml"/><Relationship Id="rId36" Type="http://schemas.openxmlformats.org/officeDocument/2006/relationships/customXml" Target="../ink/ink1116.xml"/><Relationship Id="rId49" Type="http://schemas.openxmlformats.org/officeDocument/2006/relationships/customXml" Target="../ink/ink1128.xml"/><Relationship Id="rId57" Type="http://schemas.openxmlformats.org/officeDocument/2006/relationships/customXml" Target="../ink/ink1134.xml"/><Relationship Id="rId106" Type="http://schemas.openxmlformats.org/officeDocument/2006/relationships/image" Target="../media/image270.png"/><Relationship Id="rId10" Type="http://schemas.openxmlformats.org/officeDocument/2006/relationships/customXml" Target="../ink/ink1101.xml"/><Relationship Id="rId31" Type="http://schemas.openxmlformats.org/officeDocument/2006/relationships/image" Target="NULL"/><Relationship Id="rId44" Type="http://schemas.openxmlformats.org/officeDocument/2006/relationships/customXml" Target="../ink/ink1123.xml"/><Relationship Id="rId52" Type="http://schemas.openxmlformats.org/officeDocument/2006/relationships/customXml" Target="../ink/ink1131.xml"/><Relationship Id="rId60" Type="http://schemas.openxmlformats.org/officeDocument/2006/relationships/customXml" Target="../ink/ink1137.xml"/><Relationship Id="rId65" Type="http://schemas.openxmlformats.org/officeDocument/2006/relationships/customXml" Target="../ink/ink1142.xml"/><Relationship Id="rId73" Type="http://schemas.openxmlformats.org/officeDocument/2006/relationships/customXml" Target="../ink/ink1150.xml"/><Relationship Id="rId78" Type="http://schemas.openxmlformats.org/officeDocument/2006/relationships/customXml" Target="../ink/ink1155.xml"/><Relationship Id="rId81" Type="http://schemas.openxmlformats.org/officeDocument/2006/relationships/customXml" Target="../ink/ink1158.xml"/><Relationship Id="rId86" Type="http://schemas.openxmlformats.org/officeDocument/2006/relationships/customXml" Target="../ink/ink1163.xml"/><Relationship Id="rId94" Type="http://schemas.openxmlformats.org/officeDocument/2006/relationships/customXml" Target="../ink/ink1171.xml"/><Relationship Id="rId99" Type="http://schemas.openxmlformats.org/officeDocument/2006/relationships/customXml" Target="../ink/ink1176.xml"/><Relationship Id="rId101" Type="http://schemas.openxmlformats.org/officeDocument/2006/relationships/customXml" Target="../ink/ink1178.xml"/><Relationship Id="rId4" Type="http://schemas.openxmlformats.org/officeDocument/2006/relationships/customXml" Target="../ink/ink1098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105.xml"/><Relationship Id="rId39" Type="http://schemas.openxmlformats.org/officeDocument/2006/relationships/customXml" Target="../ink/ink1118.xml"/><Relationship Id="rId34" Type="http://schemas.openxmlformats.org/officeDocument/2006/relationships/customXml" Target="../ink/ink1115.xml"/><Relationship Id="rId50" Type="http://schemas.openxmlformats.org/officeDocument/2006/relationships/customXml" Target="../ink/ink1129.xml"/><Relationship Id="rId55" Type="http://schemas.openxmlformats.org/officeDocument/2006/relationships/image" Target="NULL"/><Relationship Id="rId76" Type="http://schemas.openxmlformats.org/officeDocument/2006/relationships/customXml" Target="../ink/ink1153.xml"/><Relationship Id="rId97" Type="http://schemas.openxmlformats.org/officeDocument/2006/relationships/customXml" Target="../ink/ink1174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1148.xml"/><Relationship Id="rId92" Type="http://schemas.openxmlformats.org/officeDocument/2006/relationships/customXml" Target="../ink/ink1169.xml"/><Relationship Id="rId2" Type="http://schemas.openxmlformats.org/officeDocument/2006/relationships/customXml" Target="../ink/ink1097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119.xml"/><Relationship Id="rId45" Type="http://schemas.openxmlformats.org/officeDocument/2006/relationships/customXml" Target="../ink/ink1124.xml"/><Relationship Id="rId66" Type="http://schemas.openxmlformats.org/officeDocument/2006/relationships/customXml" Target="../ink/ink1143.xml"/><Relationship Id="rId87" Type="http://schemas.openxmlformats.org/officeDocument/2006/relationships/customXml" Target="../ink/ink1164.xml"/><Relationship Id="rId61" Type="http://schemas.openxmlformats.org/officeDocument/2006/relationships/customXml" Target="../ink/ink1138.xml"/><Relationship Id="rId82" Type="http://schemas.openxmlformats.org/officeDocument/2006/relationships/customXml" Target="../ink/ink1159.xml"/><Relationship Id="rId19" Type="http://schemas.openxmlformats.org/officeDocument/2006/relationships/image" Target="NULL"/><Relationship Id="rId14" Type="http://schemas.openxmlformats.org/officeDocument/2006/relationships/customXml" Target="../ink/ink1103.xml"/><Relationship Id="rId30" Type="http://schemas.openxmlformats.org/officeDocument/2006/relationships/customXml" Target="../ink/ink1112.xml"/><Relationship Id="rId35" Type="http://schemas.openxmlformats.org/officeDocument/2006/relationships/image" Target="NULL"/><Relationship Id="rId56" Type="http://schemas.openxmlformats.org/officeDocument/2006/relationships/customXml" Target="../ink/ink1133.xml"/><Relationship Id="rId77" Type="http://schemas.openxmlformats.org/officeDocument/2006/relationships/customXml" Target="../ink/ink1154.xml"/><Relationship Id="rId100" Type="http://schemas.openxmlformats.org/officeDocument/2006/relationships/customXml" Target="../ink/ink1177.xml"/><Relationship Id="rId105" Type="http://schemas.openxmlformats.org/officeDocument/2006/relationships/customXml" Target="../ink/ink1180.xml"/><Relationship Id="rId8" Type="http://schemas.openxmlformats.org/officeDocument/2006/relationships/customXml" Target="../ink/ink1100.xml"/><Relationship Id="rId51" Type="http://schemas.openxmlformats.org/officeDocument/2006/relationships/customXml" Target="../ink/ink1130.xml"/><Relationship Id="rId72" Type="http://schemas.openxmlformats.org/officeDocument/2006/relationships/customXml" Target="../ink/ink1149.xml"/><Relationship Id="rId93" Type="http://schemas.openxmlformats.org/officeDocument/2006/relationships/customXml" Target="../ink/ink1170.xml"/><Relationship Id="rId98" Type="http://schemas.openxmlformats.org/officeDocument/2006/relationships/customXml" Target="../ink/ink1175.xml"/><Relationship Id="rId3" Type="http://schemas.openxmlformats.org/officeDocument/2006/relationships/image" Target="../media/image1.png"/><Relationship Id="rId25" Type="http://schemas.openxmlformats.org/officeDocument/2006/relationships/customXml" Target="../ink/ink1109.xml"/><Relationship Id="rId46" Type="http://schemas.openxmlformats.org/officeDocument/2006/relationships/customXml" Target="../ink/ink1125.xml"/><Relationship Id="rId67" Type="http://schemas.openxmlformats.org/officeDocument/2006/relationships/customXml" Target="../ink/ink1144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205.xml"/><Relationship Id="rId47" Type="http://schemas.openxmlformats.org/officeDocument/2006/relationships/customXml" Target="../ink/ink1210.xml"/><Relationship Id="rId63" Type="http://schemas.openxmlformats.org/officeDocument/2006/relationships/customXml" Target="../ink/ink1225.xml"/><Relationship Id="rId68" Type="http://schemas.openxmlformats.org/officeDocument/2006/relationships/customXml" Target="../ink/ink1230.xml"/><Relationship Id="rId84" Type="http://schemas.openxmlformats.org/officeDocument/2006/relationships/customXml" Target="../ink/ink1246.xml"/><Relationship Id="rId89" Type="http://schemas.openxmlformats.org/officeDocument/2006/relationships/customXml" Target="../ink/ink1251.xml"/><Relationship Id="rId16" Type="http://schemas.openxmlformats.org/officeDocument/2006/relationships/customXml" Target="../ink/ink1188.xml"/><Relationship Id="rId11" Type="http://schemas.openxmlformats.org/officeDocument/2006/relationships/image" Target="NULL"/><Relationship Id="rId32" Type="http://schemas.openxmlformats.org/officeDocument/2006/relationships/customXml" Target="../ink/ink1197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220.xml"/><Relationship Id="rId74" Type="http://schemas.openxmlformats.org/officeDocument/2006/relationships/customXml" Target="../ink/ink1236.xml"/><Relationship Id="rId79" Type="http://schemas.openxmlformats.org/officeDocument/2006/relationships/customXml" Target="../ink/ink1241.xml"/><Relationship Id="rId102" Type="http://schemas.openxmlformats.org/officeDocument/2006/relationships/image" Target="../media/image300.png"/><Relationship Id="rId5" Type="http://schemas.openxmlformats.org/officeDocument/2006/relationships/image" Target="../media/image2.png"/><Relationship Id="rId90" Type="http://schemas.openxmlformats.org/officeDocument/2006/relationships/customXml" Target="../ink/ink1252.xml"/><Relationship Id="rId95" Type="http://schemas.openxmlformats.org/officeDocument/2006/relationships/customXml" Target="../ink/ink1257.xml"/><Relationship Id="rId22" Type="http://schemas.openxmlformats.org/officeDocument/2006/relationships/customXml" Target="../ink/ink1191.xml"/><Relationship Id="rId27" Type="http://schemas.openxmlformats.org/officeDocument/2006/relationships/customXml" Target="../ink/ink1194.xml"/><Relationship Id="rId43" Type="http://schemas.openxmlformats.org/officeDocument/2006/relationships/customXml" Target="../ink/ink1206.xml"/><Relationship Id="rId48" Type="http://schemas.openxmlformats.org/officeDocument/2006/relationships/customXml" Target="../ink/ink1211.xml"/><Relationship Id="rId64" Type="http://schemas.openxmlformats.org/officeDocument/2006/relationships/customXml" Target="../ink/ink1226.xml"/><Relationship Id="rId69" Type="http://schemas.openxmlformats.org/officeDocument/2006/relationships/customXml" Target="../ink/ink1231.xml"/><Relationship Id="rId80" Type="http://schemas.openxmlformats.org/officeDocument/2006/relationships/customXml" Target="../ink/ink1242.xml"/><Relationship Id="rId85" Type="http://schemas.openxmlformats.org/officeDocument/2006/relationships/customXml" Target="../ink/ink1247.xml"/><Relationship Id="rId12" Type="http://schemas.openxmlformats.org/officeDocument/2006/relationships/customXml" Target="../ink/ink1186.xml"/><Relationship Id="rId17" Type="http://schemas.openxmlformats.org/officeDocument/2006/relationships/image" Target="NULL"/><Relationship Id="rId25" Type="http://schemas.openxmlformats.org/officeDocument/2006/relationships/customXml" Target="../ink/ink1193.xml"/><Relationship Id="rId33" Type="http://schemas.openxmlformats.org/officeDocument/2006/relationships/customXml" Target="../ink/ink1198.xml"/><Relationship Id="rId38" Type="http://schemas.openxmlformats.org/officeDocument/2006/relationships/customXml" Target="../ink/ink1201.xml"/><Relationship Id="rId46" Type="http://schemas.openxmlformats.org/officeDocument/2006/relationships/customXml" Target="../ink/ink1209.xml"/><Relationship Id="rId59" Type="http://schemas.openxmlformats.org/officeDocument/2006/relationships/customXml" Target="../ink/ink1221.xml"/><Relationship Id="rId67" Type="http://schemas.openxmlformats.org/officeDocument/2006/relationships/customXml" Target="../ink/ink1229.xml"/><Relationship Id="rId103" Type="http://schemas.openxmlformats.org/officeDocument/2006/relationships/customXml" Target="../ink/ink1263.xml"/><Relationship Id="rId20" Type="http://schemas.openxmlformats.org/officeDocument/2006/relationships/customXml" Target="../ink/ink1190.xml"/><Relationship Id="rId41" Type="http://schemas.openxmlformats.org/officeDocument/2006/relationships/customXml" Target="../ink/ink1204.xml"/><Relationship Id="rId54" Type="http://schemas.openxmlformats.org/officeDocument/2006/relationships/customXml" Target="../ink/ink1216.xml"/><Relationship Id="rId62" Type="http://schemas.openxmlformats.org/officeDocument/2006/relationships/customXml" Target="../ink/ink1224.xml"/><Relationship Id="rId70" Type="http://schemas.openxmlformats.org/officeDocument/2006/relationships/customXml" Target="../ink/ink1232.xml"/><Relationship Id="rId75" Type="http://schemas.openxmlformats.org/officeDocument/2006/relationships/customXml" Target="../ink/ink1237.xml"/><Relationship Id="rId83" Type="http://schemas.openxmlformats.org/officeDocument/2006/relationships/customXml" Target="../ink/ink1245.xml"/><Relationship Id="rId88" Type="http://schemas.openxmlformats.org/officeDocument/2006/relationships/customXml" Target="../ink/ink1250.xml"/><Relationship Id="rId91" Type="http://schemas.openxmlformats.org/officeDocument/2006/relationships/customXml" Target="../ink/ink1253.xml"/><Relationship Id="rId96" Type="http://schemas.openxmlformats.org/officeDocument/2006/relationships/customXml" Target="../ink/ink12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3.xml"/><Relationship Id="rId15" Type="http://schemas.openxmlformats.org/officeDocument/2006/relationships/image" Target="NULL"/><Relationship Id="rId23" Type="http://schemas.openxmlformats.org/officeDocument/2006/relationships/customXml" Target="../ink/ink1192.xml"/><Relationship Id="rId28" Type="http://schemas.openxmlformats.org/officeDocument/2006/relationships/customXml" Target="../ink/ink1195.xml"/><Relationship Id="rId36" Type="http://schemas.openxmlformats.org/officeDocument/2006/relationships/customXml" Target="../ink/ink1200.xml"/><Relationship Id="rId49" Type="http://schemas.openxmlformats.org/officeDocument/2006/relationships/customXml" Target="../ink/ink1212.xml"/><Relationship Id="rId57" Type="http://schemas.openxmlformats.org/officeDocument/2006/relationships/customXml" Target="../ink/ink1219.xml"/><Relationship Id="rId10" Type="http://schemas.openxmlformats.org/officeDocument/2006/relationships/customXml" Target="../ink/ink1185.xml"/><Relationship Id="rId31" Type="http://schemas.openxmlformats.org/officeDocument/2006/relationships/image" Target="NULL"/><Relationship Id="rId44" Type="http://schemas.openxmlformats.org/officeDocument/2006/relationships/customXml" Target="../ink/ink1207.xml"/><Relationship Id="rId52" Type="http://schemas.openxmlformats.org/officeDocument/2006/relationships/customXml" Target="../ink/ink1215.xml"/><Relationship Id="rId60" Type="http://schemas.openxmlformats.org/officeDocument/2006/relationships/customXml" Target="../ink/ink1222.xml"/><Relationship Id="rId65" Type="http://schemas.openxmlformats.org/officeDocument/2006/relationships/customXml" Target="../ink/ink1227.xml"/><Relationship Id="rId73" Type="http://schemas.openxmlformats.org/officeDocument/2006/relationships/customXml" Target="../ink/ink1235.xml"/><Relationship Id="rId78" Type="http://schemas.openxmlformats.org/officeDocument/2006/relationships/customXml" Target="../ink/ink1240.xml"/><Relationship Id="rId81" Type="http://schemas.openxmlformats.org/officeDocument/2006/relationships/customXml" Target="../ink/ink1243.xml"/><Relationship Id="rId86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customXml" Target="../ink/ink1261.xml"/><Relationship Id="rId101" Type="http://schemas.openxmlformats.org/officeDocument/2006/relationships/customXml" Target="../ink/ink1262.xml"/><Relationship Id="rId4" Type="http://schemas.openxmlformats.org/officeDocument/2006/relationships/customXml" Target="../ink/ink1182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189.xml"/><Relationship Id="rId39" Type="http://schemas.openxmlformats.org/officeDocument/2006/relationships/customXml" Target="../ink/ink1202.xml"/><Relationship Id="rId34" Type="http://schemas.openxmlformats.org/officeDocument/2006/relationships/customXml" Target="../ink/ink1199.xml"/><Relationship Id="rId50" Type="http://schemas.openxmlformats.org/officeDocument/2006/relationships/customXml" Target="../ink/ink1213.xml"/><Relationship Id="rId55" Type="http://schemas.openxmlformats.org/officeDocument/2006/relationships/customXml" Target="../ink/ink1217.xml"/><Relationship Id="rId76" Type="http://schemas.openxmlformats.org/officeDocument/2006/relationships/customXml" Target="../ink/ink1238.xml"/><Relationship Id="rId97" Type="http://schemas.openxmlformats.org/officeDocument/2006/relationships/customXml" Target="../ink/ink1259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233.xml"/><Relationship Id="rId92" Type="http://schemas.openxmlformats.org/officeDocument/2006/relationships/customXml" Target="../ink/ink1254.xml"/><Relationship Id="rId2" Type="http://schemas.openxmlformats.org/officeDocument/2006/relationships/customXml" Target="../ink/ink1181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203.xml"/><Relationship Id="rId45" Type="http://schemas.openxmlformats.org/officeDocument/2006/relationships/customXml" Target="../ink/ink1208.xml"/><Relationship Id="rId66" Type="http://schemas.openxmlformats.org/officeDocument/2006/relationships/customXml" Target="../ink/ink1228.xml"/><Relationship Id="rId87" Type="http://schemas.openxmlformats.org/officeDocument/2006/relationships/customXml" Target="../ink/ink1249.xml"/><Relationship Id="rId61" Type="http://schemas.openxmlformats.org/officeDocument/2006/relationships/customXml" Target="../ink/ink1223.xml"/><Relationship Id="rId82" Type="http://schemas.openxmlformats.org/officeDocument/2006/relationships/customXml" Target="../ink/ink1244.xml"/><Relationship Id="rId19" Type="http://schemas.openxmlformats.org/officeDocument/2006/relationships/image" Target="NULL"/><Relationship Id="rId14" Type="http://schemas.openxmlformats.org/officeDocument/2006/relationships/customXml" Target="../ink/ink1187.xml"/><Relationship Id="rId30" Type="http://schemas.openxmlformats.org/officeDocument/2006/relationships/customXml" Target="../ink/ink1196.xml"/><Relationship Id="rId35" Type="http://schemas.openxmlformats.org/officeDocument/2006/relationships/image" Target="NULL"/><Relationship Id="rId56" Type="http://schemas.openxmlformats.org/officeDocument/2006/relationships/customXml" Target="../ink/ink1218.xml"/><Relationship Id="rId77" Type="http://schemas.openxmlformats.org/officeDocument/2006/relationships/customXml" Target="../ink/ink1239.xml"/><Relationship Id="rId100" Type="http://schemas.openxmlformats.org/officeDocument/2006/relationships/image" Target="../media/image260.png"/><Relationship Id="rId8" Type="http://schemas.openxmlformats.org/officeDocument/2006/relationships/customXml" Target="../ink/ink1184.xml"/><Relationship Id="rId51" Type="http://schemas.openxmlformats.org/officeDocument/2006/relationships/customXml" Target="../ink/ink1214.xml"/><Relationship Id="rId72" Type="http://schemas.openxmlformats.org/officeDocument/2006/relationships/customXml" Target="../ink/ink1234.xml"/><Relationship Id="rId93" Type="http://schemas.openxmlformats.org/officeDocument/2006/relationships/customXml" Target="../ink/ink1255.xml"/><Relationship Id="rId98" Type="http://schemas.openxmlformats.org/officeDocument/2006/relationships/customXml" Target="../ink/ink1260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288.xml"/><Relationship Id="rId47" Type="http://schemas.openxmlformats.org/officeDocument/2006/relationships/customXml" Target="../ink/ink1293.xml"/><Relationship Id="rId63" Type="http://schemas.openxmlformats.org/officeDocument/2006/relationships/customXml" Target="../ink/ink1308.xml"/><Relationship Id="rId68" Type="http://schemas.openxmlformats.org/officeDocument/2006/relationships/customXml" Target="../ink/ink1313.xml"/><Relationship Id="rId84" Type="http://schemas.openxmlformats.org/officeDocument/2006/relationships/customXml" Target="../ink/ink1329.xml"/><Relationship Id="rId89" Type="http://schemas.openxmlformats.org/officeDocument/2006/relationships/customXml" Target="../ink/ink1334.xml"/><Relationship Id="rId16" Type="http://schemas.openxmlformats.org/officeDocument/2006/relationships/customXml" Target="../ink/ink1271.xml"/><Relationship Id="rId11" Type="http://schemas.openxmlformats.org/officeDocument/2006/relationships/image" Target="NULL"/><Relationship Id="rId32" Type="http://schemas.openxmlformats.org/officeDocument/2006/relationships/customXml" Target="../ink/ink1280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303.xml"/><Relationship Id="rId74" Type="http://schemas.openxmlformats.org/officeDocument/2006/relationships/customXml" Target="../ink/ink1319.xml"/><Relationship Id="rId79" Type="http://schemas.openxmlformats.org/officeDocument/2006/relationships/customXml" Target="../ink/ink1324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335.xml"/><Relationship Id="rId95" Type="http://schemas.openxmlformats.org/officeDocument/2006/relationships/customXml" Target="../ink/ink1340.xml"/><Relationship Id="rId22" Type="http://schemas.openxmlformats.org/officeDocument/2006/relationships/customXml" Target="../ink/ink1274.xml"/><Relationship Id="rId27" Type="http://schemas.openxmlformats.org/officeDocument/2006/relationships/customXml" Target="../ink/ink1277.xml"/><Relationship Id="rId43" Type="http://schemas.openxmlformats.org/officeDocument/2006/relationships/customXml" Target="../ink/ink1289.xml"/><Relationship Id="rId48" Type="http://schemas.openxmlformats.org/officeDocument/2006/relationships/customXml" Target="../ink/ink1294.xml"/><Relationship Id="rId64" Type="http://schemas.openxmlformats.org/officeDocument/2006/relationships/customXml" Target="../ink/ink1309.xml"/><Relationship Id="rId69" Type="http://schemas.openxmlformats.org/officeDocument/2006/relationships/customXml" Target="../ink/ink1314.xml"/><Relationship Id="rId80" Type="http://schemas.openxmlformats.org/officeDocument/2006/relationships/customXml" Target="../ink/ink1325.xml"/><Relationship Id="rId85" Type="http://schemas.openxmlformats.org/officeDocument/2006/relationships/customXml" Target="../ink/ink1330.xml"/><Relationship Id="rId12" Type="http://schemas.openxmlformats.org/officeDocument/2006/relationships/customXml" Target="../ink/ink1269.xml"/><Relationship Id="rId17" Type="http://schemas.openxmlformats.org/officeDocument/2006/relationships/image" Target="NULL"/><Relationship Id="rId33" Type="http://schemas.openxmlformats.org/officeDocument/2006/relationships/customXml" Target="../ink/ink1281.xml"/><Relationship Id="rId38" Type="http://schemas.openxmlformats.org/officeDocument/2006/relationships/customXml" Target="../ink/ink1284.xml"/><Relationship Id="rId59" Type="http://schemas.openxmlformats.org/officeDocument/2006/relationships/customXml" Target="../ink/ink1304.xml"/><Relationship Id="rId103" Type="http://schemas.openxmlformats.org/officeDocument/2006/relationships/customXml" Target="../ink/ink1346.xml"/><Relationship Id="rId20" Type="http://schemas.openxmlformats.org/officeDocument/2006/relationships/customXml" Target="../ink/ink1273.xml"/><Relationship Id="rId41" Type="http://schemas.openxmlformats.org/officeDocument/2006/relationships/customXml" Target="../ink/ink1287.xml"/><Relationship Id="rId54" Type="http://schemas.openxmlformats.org/officeDocument/2006/relationships/customXml" Target="../ink/ink1299.xml"/><Relationship Id="rId62" Type="http://schemas.openxmlformats.org/officeDocument/2006/relationships/customXml" Target="../ink/ink1307.xml"/><Relationship Id="rId70" Type="http://schemas.openxmlformats.org/officeDocument/2006/relationships/customXml" Target="../ink/ink1315.xml"/><Relationship Id="rId75" Type="http://schemas.openxmlformats.org/officeDocument/2006/relationships/customXml" Target="../ink/ink1320.xml"/><Relationship Id="rId83" Type="http://schemas.openxmlformats.org/officeDocument/2006/relationships/customXml" Target="../ink/ink1328.xml"/><Relationship Id="rId88" Type="http://schemas.openxmlformats.org/officeDocument/2006/relationships/customXml" Target="../ink/ink1333.xml"/><Relationship Id="rId91" Type="http://schemas.openxmlformats.org/officeDocument/2006/relationships/customXml" Target="../ink/ink1336.xml"/><Relationship Id="rId96" Type="http://schemas.openxmlformats.org/officeDocument/2006/relationships/customXml" Target="../ink/ink13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6.xml"/><Relationship Id="rId15" Type="http://schemas.openxmlformats.org/officeDocument/2006/relationships/image" Target="NULL"/><Relationship Id="rId23" Type="http://schemas.openxmlformats.org/officeDocument/2006/relationships/customXml" Target="../ink/ink1275.xml"/><Relationship Id="rId28" Type="http://schemas.openxmlformats.org/officeDocument/2006/relationships/customXml" Target="../ink/ink1278.xml"/><Relationship Id="rId36" Type="http://schemas.openxmlformats.org/officeDocument/2006/relationships/customXml" Target="../ink/ink1283.xml"/><Relationship Id="rId49" Type="http://schemas.openxmlformats.org/officeDocument/2006/relationships/customXml" Target="../ink/ink1295.xml"/><Relationship Id="rId57" Type="http://schemas.openxmlformats.org/officeDocument/2006/relationships/customXml" Target="../ink/ink1302.xml"/><Relationship Id="rId106" Type="http://schemas.openxmlformats.org/officeDocument/2006/relationships/image" Target="../media/image300.png"/><Relationship Id="rId10" Type="http://schemas.openxmlformats.org/officeDocument/2006/relationships/customXml" Target="../ink/ink1268.xml"/><Relationship Id="rId31" Type="http://schemas.openxmlformats.org/officeDocument/2006/relationships/image" Target="NULL"/><Relationship Id="rId44" Type="http://schemas.openxmlformats.org/officeDocument/2006/relationships/customXml" Target="../ink/ink1290.xml"/><Relationship Id="rId52" Type="http://schemas.openxmlformats.org/officeDocument/2006/relationships/customXml" Target="../ink/ink1298.xml"/><Relationship Id="rId60" Type="http://schemas.openxmlformats.org/officeDocument/2006/relationships/customXml" Target="../ink/ink1305.xml"/><Relationship Id="rId65" Type="http://schemas.openxmlformats.org/officeDocument/2006/relationships/customXml" Target="../ink/ink1310.xml"/><Relationship Id="rId73" Type="http://schemas.openxmlformats.org/officeDocument/2006/relationships/customXml" Target="../ink/ink1318.xml"/><Relationship Id="rId78" Type="http://schemas.openxmlformats.org/officeDocument/2006/relationships/customXml" Target="../ink/ink1323.xml"/><Relationship Id="rId81" Type="http://schemas.openxmlformats.org/officeDocument/2006/relationships/customXml" Target="../ink/ink1326.xml"/><Relationship Id="rId86" Type="http://schemas.openxmlformats.org/officeDocument/2006/relationships/customXml" Target="../ink/ink1331.xml"/><Relationship Id="rId94" Type="http://schemas.openxmlformats.org/officeDocument/2006/relationships/customXml" Target="../ink/ink1339.xml"/><Relationship Id="rId99" Type="http://schemas.openxmlformats.org/officeDocument/2006/relationships/customXml" Target="../ink/ink1344.xml"/><Relationship Id="rId101" Type="http://schemas.openxmlformats.org/officeDocument/2006/relationships/customXml" Target="../ink/ink1345.xml"/><Relationship Id="rId4" Type="http://schemas.openxmlformats.org/officeDocument/2006/relationships/customXml" Target="../ink/ink1265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272.xml"/><Relationship Id="rId39" Type="http://schemas.openxmlformats.org/officeDocument/2006/relationships/customXml" Target="../ink/ink1285.xml"/><Relationship Id="rId34" Type="http://schemas.openxmlformats.org/officeDocument/2006/relationships/customXml" Target="../ink/ink1282.xml"/><Relationship Id="rId50" Type="http://schemas.openxmlformats.org/officeDocument/2006/relationships/customXml" Target="../ink/ink1296.xml"/><Relationship Id="rId55" Type="http://schemas.openxmlformats.org/officeDocument/2006/relationships/customXml" Target="../ink/ink1300.xml"/><Relationship Id="rId76" Type="http://schemas.openxmlformats.org/officeDocument/2006/relationships/customXml" Target="../ink/ink1321.xml"/><Relationship Id="rId97" Type="http://schemas.openxmlformats.org/officeDocument/2006/relationships/customXml" Target="../ink/ink1342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316.xml"/><Relationship Id="rId92" Type="http://schemas.openxmlformats.org/officeDocument/2006/relationships/customXml" Target="../ink/ink1337.xml"/><Relationship Id="rId2" Type="http://schemas.openxmlformats.org/officeDocument/2006/relationships/customXml" Target="../ink/ink126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286.xml"/><Relationship Id="rId45" Type="http://schemas.openxmlformats.org/officeDocument/2006/relationships/customXml" Target="../ink/ink1291.xml"/><Relationship Id="rId66" Type="http://schemas.openxmlformats.org/officeDocument/2006/relationships/customXml" Target="../ink/ink1311.xml"/><Relationship Id="rId87" Type="http://schemas.openxmlformats.org/officeDocument/2006/relationships/customXml" Target="../ink/ink1332.xml"/><Relationship Id="rId61" Type="http://schemas.openxmlformats.org/officeDocument/2006/relationships/customXml" Target="../ink/ink1306.xml"/><Relationship Id="rId82" Type="http://schemas.openxmlformats.org/officeDocument/2006/relationships/customXml" Target="../ink/ink1327.xml"/><Relationship Id="rId19" Type="http://schemas.openxmlformats.org/officeDocument/2006/relationships/image" Target="NULL"/><Relationship Id="rId14" Type="http://schemas.openxmlformats.org/officeDocument/2006/relationships/customXml" Target="../ink/ink1270.xml"/><Relationship Id="rId30" Type="http://schemas.openxmlformats.org/officeDocument/2006/relationships/customXml" Target="../ink/ink1279.xml"/><Relationship Id="rId35" Type="http://schemas.openxmlformats.org/officeDocument/2006/relationships/image" Target="NULL"/><Relationship Id="rId56" Type="http://schemas.openxmlformats.org/officeDocument/2006/relationships/customXml" Target="../ink/ink1301.xml"/><Relationship Id="rId77" Type="http://schemas.openxmlformats.org/officeDocument/2006/relationships/customXml" Target="../ink/ink1322.xml"/><Relationship Id="rId100" Type="http://schemas.openxmlformats.org/officeDocument/2006/relationships/image" Target="../media/image260.png"/><Relationship Id="rId105" Type="http://schemas.openxmlformats.org/officeDocument/2006/relationships/customXml" Target="../ink/ink1347.xml"/><Relationship Id="rId8" Type="http://schemas.openxmlformats.org/officeDocument/2006/relationships/customXml" Target="../ink/ink1267.xml"/><Relationship Id="rId51" Type="http://schemas.openxmlformats.org/officeDocument/2006/relationships/customXml" Target="../ink/ink1297.xml"/><Relationship Id="rId72" Type="http://schemas.openxmlformats.org/officeDocument/2006/relationships/customXml" Target="../ink/ink1317.xml"/><Relationship Id="rId93" Type="http://schemas.openxmlformats.org/officeDocument/2006/relationships/customXml" Target="../ink/ink1338.xml"/><Relationship Id="rId98" Type="http://schemas.openxmlformats.org/officeDocument/2006/relationships/customXml" Target="../ink/ink1343.xml"/><Relationship Id="rId3" Type="http://schemas.openxmlformats.org/officeDocument/2006/relationships/image" Target="../media/image1.png"/><Relationship Id="rId25" Type="http://schemas.openxmlformats.org/officeDocument/2006/relationships/customXml" Target="../ink/ink1276.xml"/><Relationship Id="rId46" Type="http://schemas.openxmlformats.org/officeDocument/2006/relationships/customXml" Target="../ink/ink1292.xml"/><Relationship Id="rId67" Type="http://schemas.openxmlformats.org/officeDocument/2006/relationships/customXml" Target="../ink/ink131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.xml"/><Relationship Id="rId21" Type="http://schemas.openxmlformats.org/officeDocument/2006/relationships/customXml" Target="../ink/ink50.xml"/><Relationship Id="rId42" Type="http://schemas.openxmlformats.org/officeDocument/2006/relationships/customXml" Target="../ink/ink65.xml"/><Relationship Id="rId47" Type="http://schemas.openxmlformats.org/officeDocument/2006/relationships/customXml" Target="../ink/ink70.xml"/><Relationship Id="rId63" Type="http://schemas.openxmlformats.org/officeDocument/2006/relationships/customXml" Target="../ink/ink84.xml"/><Relationship Id="rId68" Type="http://schemas.openxmlformats.org/officeDocument/2006/relationships/customXml" Target="../ink/ink89.xml"/><Relationship Id="rId84" Type="http://schemas.openxmlformats.org/officeDocument/2006/relationships/customXml" Target="../ink/ink105.xml"/><Relationship Id="rId89" Type="http://schemas.openxmlformats.org/officeDocument/2006/relationships/image" Target="../media/image6.png"/><Relationship Id="rId16" Type="http://schemas.openxmlformats.org/officeDocument/2006/relationships/customXml" Target="../ink/ink47.xml"/><Relationship Id="rId11" Type="http://schemas.openxmlformats.org/officeDocument/2006/relationships/image" Target="NULL"/><Relationship Id="rId32" Type="http://schemas.openxmlformats.org/officeDocument/2006/relationships/customXml" Target="../ink/ink57.xml"/><Relationship Id="rId37" Type="http://schemas.openxmlformats.org/officeDocument/2006/relationships/customXml" Target="../ink/ink61.xml"/><Relationship Id="rId53" Type="http://schemas.openxmlformats.org/officeDocument/2006/relationships/customXml" Target="../ink/ink74.xml"/><Relationship Id="rId58" Type="http://schemas.openxmlformats.org/officeDocument/2006/relationships/customXml" Target="../ink/ink79.xml"/><Relationship Id="rId74" Type="http://schemas.openxmlformats.org/officeDocument/2006/relationships/customXml" Target="../ink/ink95.xml"/><Relationship Id="rId79" Type="http://schemas.openxmlformats.org/officeDocument/2006/relationships/customXml" Target="../ink/ink100.xml"/><Relationship Id="rId5" Type="http://schemas.openxmlformats.org/officeDocument/2006/relationships/image" Target="NULL"/><Relationship Id="rId14" Type="http://schemas.openxmlformats.org/officeDocument/2006/relationships/customXml" Target="../ink/ink46.xm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customXml" Target="../ink/ink56.xml"/><Relationship Id="rId35" Type="http://schemas.openxmlformats.org/officeDocument/2006/relationships/customXml" Target="../ink/ink59.xml"/><Relationship Id="rId43" Type="http://schemas.openxmlformats.org/officeDocument/2006/relationships/customXml" Target="../ink/ink66.xml"/><Relationship Id="rId48" Type="http://schemas.openxmlformats.org/officeDocument/2006/relationships/image" Target="NULL"/><Relationship Id="rId56" Type="http://schemas.openxmlformats.org/officeDocument/2006/relationships/customXml" Target="../ink/ink77.xml"/><Relationship Id="rId64" Type="http://schemas.openxmlformats.org/officeDocument/2006/relationships/customXml" Target="../ink/ink85.xml"/><Relationship Id="rId69" Type="http://schemas.openxmlformats.org/officeDocument/2006/relationships/customXml" Target="../ink/ink90.xml"/><Relationship Id="rId77" Type="http://schemas.openxmlformats.org/officeDocument/2006/relationships/customXml" Target="../ink/ink98.xml"/><Relationship Id="rId8" Type="http://schemas.openxmlformats.org/officeDocument/2006/relationships/customXml" Target="../ink/ink43.xml"/><Relationship Id="rId51" Type="http://schemas.openxmlformats.org/officeDocument/2006/relationships/customXml" Target="../ink/ink72.xml"/><Relationship Id="rId72" Type="http://schemas.openxmlformats.org/officeDocument/2006/relationships/customXml" Target="../ink/ink93.xml"/><Relationship Id="rId80" Type="http://schemas.openxmlformats.org/officeDocument/2006/relationships/customXml" Target="../ink/ink101.xml"/><Relationship Id="rId85" Type="http://schemas.openxmlformats.org/officeDocument/2006/relationships/customXml" Target="../ink/ink106.xml"/><Relationship Id="rId3" Type="http://schemas.openxmlformats.org/officeDocument/2006/relationships/image" Target="../media/image1.png"/><Relationship Id="rId12" Type="http://schemas.openxmlformats.org/officeDocument/2006/relationships/customXml" Target="../ink/ink45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4.png"/><Relationship Id="rId38" Type="http://schemas.openxmlformats.org/officeDocument/2006/relationships/customXml" Target="../ink/ink62.xml"/><Relationship Id="rId46" Type="http://schemas.openxmlformats.org/officeDocument/2006/relationships/customXml" Target="../ink/ink69.xml"/><Relationship Id="rId59" Type="http://schemas.openxmlformats.org/officeDocument/2006/relationships/customXml" Target="../ink/ink80.xml"/><Relationship Id="rId67" Type="http://schemas.openxmlformats.org/officeDocument/2006/relationships/customXml" Target="../ink/ink88.xml"/><Relationship Id="rId20" Type="http://schemas.openxmlformats.org/officeDocument/2006/relationships/image" Target="NULL"/><Relationship Id="rId41" Type="http://schemas.openxmlformats.org/officeDocument/2006/relationships/customXml" Target="../ink/ink64.xml"/><Relationship Id="rId54" Type="http://schemas.openxmlformats.org/officeDocument/2006/relationships/customXml" Target="../ink/ink75.xml"/><Relationship Id="rId62" Type="http://schemas.openxmlformats.org/officeDocument/2006/relationships/customXml" Target="../ink/ink83.xml"/><Relationship Id="rId70" Type="http://schemas.openxmlformats.org/officeDocument/2006/relationships/customXml" Target="../ink/ink91.xml"/><Relationship Id="rId75" Type="http://schemas.openxmlformats.org/officeDocument/2006/relationships/customXml" Target="../ink/ink96.xml"/><Relationship Id="rId83" Type="http://schemas.openxmlformats.org/officeDocument/2006/relationships/customXml" Target="../ink/ink104.xml"/><Relationship Id="rId88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NULL"/><Relationship Id="rId23" Type="http://schemas.openxmlformats.org/officeDocument/2006/relationships/customXml" Target="../ink/ink51.xml"/><Relationship Id="rId28" Type="http://schemas.openxmlformats.org/officeDocument/2006/relationships/customXml" Target="../ink/ink54.xml"/><Relationship Id="rId36" Type="http://schemas.openxmlformats.org/officeDocument/2006/relationships/customXml" Target="../ink/ink60.xml"/><Relationship Id="rId49" Type="http://schemas.openxmlformats.org/officeDocument/2006/relationships/customXml" Target="../ink/ink71.xml"/><Relationship Id="rId57" Type="http://schemas.openxmlformats.org/officeDocument/2006/relationships/customXml" Target="../ink/ink78.xml"/><Relationship Id="rId10" Type="http://schemas.openxmlformats.org/officeDocument/2006/relationships/customXml" Target="../ink/ink44.xml"/><Relationship Id="rId31" Type="http://schemas.openxmlformats.org/officeDocument/2006/relationships/image" Target="NULL"/><Relationship Id="rId44" Type="http://schemas.openxmlformats.org/officeDocument/2006/relationships/customXml" Target="../ink/ink67.xml"/><Relationship Id="rId52" Type="http://schemas.openxmlformats.org/officeDocument/2006/relationships/customXml" Target="../ink/ink73.xml"/><Relationship Id="rId60" Type="http://schemas.openxmlformats.org/officeDocument/2006/relationships/customXml" Target="../ink/ink81.xml"/><Relationship Id="rId65" Type="http://schemas.openxmlformats.org/officeDocument/2006/relationships/customXml" Target="../ink/ink86.xml"/><Relationship Id="rId73" Type="http://schemas.openxmlformats.org/officeDocument/2006/relationships/customXml" Target="../ink/ink94.xml"/><Relationship Id="rId78" Type="http://schemas.openxmlformats.org/officeDocument/2006/relationships/customXml" Target="../ink/ink99.xml"/><Relationship Id="rId81" Type="http://schemas.openxmlformats.org/officeDocument/2006/relationships/customXml" Target="../ink/ink102.xml"/><Relationship Id="rId86" Type="http://schemas.openxmlformats.org/officeDocument/2006/relationships/customXml" Target="../ink/ink107.xml"/><Relationship Id="rId4" Type="http://schemas.openxmlformats.org/officeDocument/2006/relationships/customXml" Target="../ink/ink41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48.xml"/><Relationship Id="rId39" Type="http://schemas.openxmlformats.org/officeDocument/2006/relationships/customXml" Target="../ink/ink63.xml"/><Relationship Id="rId34" Type="http://schemas.openxmlformats.org/officeDocument/2006/relationships/customXml" Target="../ink/ink58.xml"/><Relationship Id="rId50" Type="http://schemas.openxmlformats.org/officeDocument/2006/relationships/image" Target="NULL"/><Relationship Id="rId55" Type="http://schemas.openxmlformats.org/officeDocument/2006/relationships/customXml" Target="../ink/ink76.xml"/><Relationship Id="rId76" Type="http://schemas.openxmlformats.org/officeDocument/2006/relationships/customXml" Target="../ink/ink97.xml"/><Relationship Id="rId7" Type="http://schemas.openxmlformats.org/officeDocument/2006/relationships/image" Target="NULL"/><Relationship Id="rId71" Type="http://schemas.openxmlformats.org/officeDocument/2006/relationships/customXml" Target="../ink/ink92.xml"/><Relationship Id="rId2" Type="http://schemas.openxmlformats.org/officeDocument/2006/relationships/customXml" Target="../ink/ink40.xml"/><Relationship Id="rId29" Type="http://schemas.openxmlformats.org/officeDocument/2006/relationships/customXml" Target="../ink/ink55.xml"/><Relationship Id="rId24" Type="http://schemas.openxmlformats.org/officeDocument/2006/relationships/customXml" Target="../ink/ink52.xml"/><Relationship Id="rId40" Type="http://schemas.openxmlformats.org/officeDocument/2006/relationships/image" Target="NULL"/><Relationship Id="rId45" Type="http://schemas.openxmlformats.org/officeDocument/2006/relationships/customXml" Target="../ink/ink68.xml"/><Relationship Id="rId66" Type="http://schemas.openxmlformats.org/officeDocument/2006/relationships/customXml" Target="../ink/ink87.xml"/><Relationship Id="rId87" Type="http://schemas.openxmlformats.org/officeDocument/2006/relationships/image" Target="../media/image3.png"/><Relationship Id="rId61" Type="http://schemas.openxmlformats.org/officeDocument/2006/relationships/customXml" Target="../ink/ink82.xml"/><Relationship Id="rId82" Type="http://schemas.openxmlformats.org/officeDocument/2006/relationships/customXml" Target="../ink/ink103.xml"/><Relationship Id="rId19" Type="http://schemas.openxmlformats.org/officeDocument/2006/relationships/customXml" Target="../ink/ink49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372.xml"/><Relationship Id="rId47" Type="http://schemas.openxmlformats.org/officeDocument/2006/relationships/customXml" Target="../ink/ink1377.xml"/><Relationship Id="rId63" Type="http://schemas.openxmlformats.org/officeDocument/2006/relationships/customXml" Target="../ink/ink1392.xml"/><Relationship Id="rId68" Type="http://schemas.openxmlformats.org/officeDocument/2006/relationships/customXml" Target="../ink/ink1397.xml"/><Relationship Id="rId84" Type="http://schemas.openxmlformats.org/officeDocument/2006/relationships/customXml" Target="../ink/ink1413.xml"/><Relationship Id="rId89" Type="http://schemas.openxmlformats.org/officeDocument/2006/relationships/customXml" Target="../ink/ink1418.xml"/><Relationship Id="rId16" Type="http://schemas.openxmlformats.org/officeDocument/2006/relationships/customXml" Target="../ink/ink1355.xml"/><Relationship Id="rId107" Type="http://schemas.openxmlformats.org/officeDocument/2006/relationships/customXml" Target="../ink/ink1432.xml"/><Relationship Id="rId11" Type="http://schemas.openxmlformats.org/officeDocument/2006/relationships/image" Target="NULL"/><Relationship Id="rId32" Type="http://schemas.openxmlformats.org/officeDocument/2006/relationships/customXml" Target="../ink/ink1364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387.xml"/><Relationship Id="rId74" Type="http://schemas.openxmlformats.org/officeDocument/2006/relationships/customXml" Target="../ink/ink1403.xml"/><Relationship Id="rId79" Type="http://schemas.openxmlformats.org/officeDocument/2006/relationships/customXml" Target="../ink/ink1408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419.xml"/><Relationship Id="rId95" Type="http://schemas.openxmlformats.org/officeDocument/2006/relationships/customXml" Target="../ink/ink1424.xml"/><Relationship Id="rId22" Type="http://schemas.openxmlformats.org/officeDocument/2006/relationships/customXml" Target="../ink/ink1358.xml"/><Relationship Id="rId27" Type="http://schemas.openxmlformats.org/officeDocument/2006/relationships/customXml" Target="../ink/ink1361.xml"/><Relationship Id="rId43" Type="http://schemas.openxmlformats.org/officeDocument/2006/relationships/customXml" Target="../ink/ink1373.xml"/><Relationship Id="rId48" Type="http://schemas.openxmlformats.org/officeDocument/2006/relationships/customXml" Target="../ink/ink1378.xml"/><Relationship Id="rId64" Type="http://schemas.openxmlformats.org/officeDocument/2006/relationships/customXml" Target="../ink/ink1393.xml"/><Relationship Id="rId69" Type="http://schemas.openxmlformats.org/officeDocument/2006/relationships/customXml" Target="../ink/ink1398.xml"/><Relationship Id="rId80" Type="http://schemas.openxmlformats.org/officeDocument/2006/relationships/customXml" Target="../ink/ink1409.xml"/><Relationship Id="rId85" Type="http://schemas.openxmlformats.org/officeDocument/2006/relationships/customXml" Target="../ink/ink1414.xml"/><Relationship Id="rId12" Type="http://schemas.openxmlformats.org/officeDocument/2006/relationships/customXml" Target="../ink/ink1353.xml"/><Relationship Id="rId17" Type="http://schemas.openxmlformats.org/officeDocument/2006/relationships/image" Target="NULL"/><Relationship Id="rId33" Type="http://schemas.openxmlformats.org/officeDocument/2006/relationships/customXml" Target="../ink/ink1365.xml"/><Relationship Id="rId38" Type="http://schemas.openxmlformats.org/officeDocument/2006/relationships/customXml" Target="../ink/ink1368.xml"/><Relationship Id="rId59" Type="http://schemas.openxmlformats.org/officeDocument/2006/relationships/customXml" Target="../ink/ink1388.xml"/><Relationship Id="rId103" Type="http://schemas.openxmlformats.org/officeDocument/2006/relationships/customXml" Target="../ink/ink1430.xml"/><Relationship Id="rId108" Type="http://schemas.openxmlformats.org/officeDocument/2006/relationships/image" Target="../media/image310.png"/><Relationship Id="rId54" Type="http://schemas.openxmlformats.org/officeDocument/2006/relationships/customXml" Target="../ink/ink1383.xml"/><Relationship Id="rId70" Type="http://schemas.openxmlformats.org/officeDocument/2006/relationships/customXml" Target="../ink/ink1399.xml"/><Relationship Id="rId75" Type="http://schemas.openxmlformats.org/officeDocument/2006/relationships/customXml" Target="../ink/ink1404.xml"/><Relationship Id="rId91" Type="http://schemas.openxmlformats.org/officeDocument/2006/relationships/customXml" Target="../ink/ink1420.xml"/><Relationship Id="rId96" Type="http://schemas.openxmlformats.org/officeDocument/2006/relationships/customXml" Target="../ink/ink14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0.xml"/><Relationship Id="rId15" Type="http://schemas.openxmlformats.org/officeDocument/2006/relationships/image" Target="NULL"/><Relationship Id="rId23" Type="http://schemas.openxmlformats.org/officeDocument/2006/relationships/customXml" Target="../ink/ink1359.xml"/><Relationship Id="rId28" Type="http://schemas.openxmlformats.org/officeDocument/2006/relationships/customXml" Target="../ink/ink1362.xml"/><Relationship Id="rId36" Type="http://schemas.openxmlformats.org/officeDocument/2006/relationships/customXml" Target="../ink/ink1367.xml"/><Relationship Id="rId49" Type="http://schemas.openxmlformats.org/officeDocument/2006/relationships/customXml" Target="../ink/ink1379.xml"/><Relationship Id="rId57" Type="http://schemas.openxmlformats.org/officeDocument/2006/relationships/customXml" Target="../ink/ink1386.xml"/><Relationship Id="rId106" Type="http://schemas.openxmlformats.org/officeDocument/2006/relationships/image" Target="../media/image300.png"/><Relationship Id="rId10" Type="http://schemas.openxmlformats.org/officeDocument/2006/relationships/customXml" Target="../ink/ink1352.xml"/><Relationship Id="rId31" Type="http://schemas.openxmlformats.org/officeDocument/2006/relationships/image" Target="NULL"/><Relationship Id="rId44" Type="http://schemas.openxmlformats.org/officeDocument/2006/relationships/customXml" Target="../ink/ink1374.xml"/><Relationship Id="rId52" Type="http://schemas.openxmlformats.org/officeDocument/2006/relationships/customXml" Target="../ink/ink1382.xml"/><Relationship Id="rId60" Type="http://schemas.openxmlformats.org/officeDocument/2006/relationships/customXml" Target="../ink/ink1389.xml"/><Relationship Id="rId65" Type="http://schemas.openxmlformats.org/officeDocument/2006/relationships/customXml" Target="../ink/ink1394.xml"/><Relationship Id="rId73" Type="http://schemas.openxmlformats.org/officeDocument/2006/relationships/customXml" Target="../ink/ink1402.xml"/><Relationship Id="rId78" Type="http://schemas.openxmlformats.org/officeDocument/2006/relationships/customXml" Target="../ink/ink1407.xml"/><Relationship Id="rId81" Type="http://schemas.openxmlformats.org/officeDocument/2006/relationships/customXml" Target="../ink/ink1410.xml"/><Relationship Id="rId86" Type="http://schemas.openxmlformats.org/officeDocument/2006/relationships/customXml" Target="../ink/ink1415.xml"/><Relationship Id="rId94" Type="http://schemas.openxmlformats.org/officeDocument/2006/relationships/customXml" Target="../ink/ink1423.xml"/><Relationship Id="rId99" Type="http://schemas.openxmlformats.org/officeDocument/2006/relationships/customXml" Target="../ink/ink1428.xml"/><Relationship Id="rId101" Type="http://schemas.openxmlformats.org/officeDocument/2006/relationships/customXml" Target="../ink/ink1429.xml"/><Relationship Id="rId4" Type="http://schemas.openxmlformats.org/officeDocument/2006/relationships/customXml" Target="../ink/ink1349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356.xml"/><Relationship Id="rId39" Type="http://schemas.openxmlformats.org/officeDocument/2006/relationships/customXml" Target="../ink/ink1369.xml"/><Relationship Id="rId109" Type="http://schemas.openxmlformats.org/officeDocument/2006/relationships/customXml" Target="../ink/ink1433.xml"/><Relationship Id="rId34" Type="http://schemas.openxmlformats.org/officeDocument/2006/relationships/customXml" Target="../ink/ink1366.xml"/><Relationship Id="rId50" Type="http://schemas.openxmlformats.org/officeDocument/2006/relationships/customXml" Target="../ink/ink1380.xml"/><Relationship Id="rId55" Type="http://schemas.openxmlformats.org/officeDocument/2006/relationships/customXml" Target="../ink/ink1384.xml"/><Relationship Id="rId76" Type="http://schemas.openxmlformats.org/officeDocument/2006/relationships/customXml" Target="../ink/ink1405.xml"/><Relationship Id="rId97" Type="http://schemas.openxmlformats.org/officeDocument/2006/relationships/customXml" Target="../ink/ink1426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400.xml"/><Relationship Id="rId92" Type="http://schemas.openxmlformats.org/officeDocument/2006/relationships/customXml" Target="../ink/ink1421.xml"/><Relationship Id="rId2" Type="http://schemas.openxmlformats.org/officeDocument/2006/relationships/customXml" Target="../ink/ink1348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370.xml"/><Relationship Id="rId45" Type="http://schemas.openxmlformats.org/officeDocument/2006/relationships/customXml" Target="../ink/ink1375.xml"/><Relationship Id="rId66" Type="http://schemas.openxmlformats.org/officeDocument/2006/relationships/customXml" Target="../ink/ink1395.xml"/><Relationship Id="rId87" Type="http://schemas.openxmlformats.org/officeDocument/2006/relationships/customXml" Target="../ink/ink1416.xml"/><Relationship Id="rId110" Type="http://schemas.openxmlformats.org/officeDocument/2006/relationships/image" Target="../media/image320.png"/><Relationship Id="rId61" Type="http://schemas.openxmlformats.org/officeDocument/2006/relationships/customXml" Target="../ink/ink1390.xml"/><Relationship Id="rId82" Type="http://schemas.openxmlformats.org/officeDocument/2006/relationships/customXml" Target="../ink/ink1411.xml"/><Relationship Id="rId19" Type="http://schemas.openxmlformats.org/officeDocument/2006/relationships/image" Target="NULL"/><Relationship Id="rId14" Type="http://schemas.openxmlformats.org/officeDocument/2006/relationships/customXml" Target="../ink/ink1354.xml"/><Relationship Id="rId30" Type="http://schemas.openxmlformats.org/officeDocument/2006/relationships/customXml" Target="../ink/ink1363.xml"/><Relationship Id="rId35" Type="http://schemas.openxmlformats.org/officeDocument/2006/relationships/image" Target="NULL"/><Relationship Id="rId56" Type="http://schemas.openxmlformats.org/officeDocument/2006/relationships/customXml" Target="../ink/ink1385.xml"/><Relationship Id="rId77" Type="http://schemas.openxmlformats.org/officeDocument/2006/relationships/customXml" Target="../ink/ink1406.xml"/><Relationship Id="rId100" Type="http://schemas.openxmlformats.org/officeDocument/2006/relationships/image" Target="../media/image260.png"/><Relationship Id="rId105" Type="http://schemas.openxmlformats.org/officeDocument/2006/relationships/customXml" Target="../ink/ink1431.xml"/><Relationship Id="rId8" Type="http://schemas.openxmlformats.org/officeDocument/2006/relationships/customXml" Target="../ink/ink1351.xml"/><Relationship Id="rId51" Type="http://schemas.openxmlformats.org/officeDocument/2006/relationships/customXml" Target="../ink/ink1381.xml"/><Relationship Id="rId72" Type="http://schemas.openxmlformats.org/officeDocument/2006/relationships/customXml" Target="../ink/ink1401.xml"/><Relationship Id="rId93" Type="http://schemas.openxmlformats.org/officeDocument/2006/relationships/customXml" Target="../ink/ink1422.xml"/><Relationship Id="rId98" Type="http://schemas.openxmlformats.org/officeDocument/2006/relationships/customXml" Target="../ink/ink1427.xml"/><Relationship Id="rId3" Type="http://schemas.openxmlformats.org/officeDocument/2006/relationships/image" Target="../media/image1.png"/><Relationship Id="rId25" Type="http://schemas.openxmlformats.org/officeDocument/2006/relationships/customXml" Target="../ink/ink1360.xml"/><Relationship Id="rId46" Type="http://schemas.openxmlformats.org/officeDocument/2006/relationships/customXml" Target="../ink/ink1376.xml"/><Relationship Id="rId67" Type="http://schemas.openxmlformats.org/officeDocument/2006/relationships/customXml" Target="../ink/ink1396.xml"/><Relationship Id="rId20" Type="http://schemas.openxmlformats.org/officeDocument/2006/relationships/customXml" Target="../ink/ink1357.xml"/><Relationship Id="rId41" Type="http://schemas.openxmlformats.org/officeDocument/2006/relationships/customXml" Target="../ink/ink1371.xml"/><Relationship Id="rId62" Type="http://schemas.openxmlformats.org/officeDocument/2006/relationships/customXml" Target="../ink/ink1391.xml"/><Relationship Id="rId83" Type="http://schemas.openxmlformats.org/officeDocument/2006/relationships/customXml" Target="../ink/ink1412.xml"/><Relationship Id="rId88" Type="http://schemas.openxmlformats.org/officeDocument/2006/relationships/customXml" Target="../ink/ink14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customXml" Target="../ink/ink1434.xml"/><Relationship Id="rId12" Type="http://schemas.openxmlformats.org/officeDocument/2006/relationships/customXml" Target="../ink/ink1437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436.xml"/><Relationship Id="rId10" Type="http://schemas.openxmlformats.org/officeDocument/2006/relationships/image" Target="../media/image152.png"/><Relationship Id="rId9" Type="http://schemas.openxmlformats.org/officeDocument/2006/relationships/customXml" Target="../ink/ink1435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43.xml"/><Relationship Id="rId18" Type="http://schemas.openxmlformats.org/officeDocument/2006/relationships/image" Target="NULL"/><Relationship Id="rId26" Type="http://schemas.openxmlformats.org/officeDocument/2006/relationships/image" Target="../media/image100.png"/><Relationship Id="rId39" Type="http://schemas.openxmlformats.org/officeDocument/2006/relationships/customXml" Target="../ink/ink1459.xml"/><Relationship Id="rId21" Type="http://schemas.openxmlformats.org/officeDocument/2006/relationships/customXml" Target="../ink/ink1447.xml"/><Relationship Id="rId34" Type="http://schemas.openxmlformats.org/officeDocument/2006/relationships/customXml" Target="../ink/ink1454.xml"/><Relationship Id="rId42" Type="http://schemas.openxmlformats.org/officeDocument/2006/relationships/customXml" Target="../ink/ink1462.xml"/><Relationship Id="rId47" Type="http://schemas.openxmlformats.org/officeDocument/2006/relationships/image" Target="../media/image330.png"/><Relationship Id="rId7" Type="http://schemas.openxmlformats.org/officeDocument/2006/relationships/customXml" Target="../ink/ink1440.xm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29" Type="http://schemas.openxmlformats.org/officeDocument/2006/relationships/customXml" Target="../ink/ink1451.xml"/><Relationship Id="rId11" Type="http://schemas.openxmlformats.org/officeDocument/2006/relationships/customXml" Target="../ink/ink1442.xml"/><Relationship Id="rId24" Type="http://schemas.openxmlformats.org/officeDocument/2006/relationships/image" Target="../media/image4.png"/><Relationship Id="rId32" Type="http://schemas.openxmlformats.org/officeDocument/2006/relationships/image" Target="../media/image130.png"/><Relationship Id="rId37" Type="http://schemas.openxmlformats.org/officeDocument/2006/relationships/customXml" Target="../ink/ink1457.xml"/><Relationship Id="rId40" Type="http://schemas.openxmlformats.org/officeDocument/2006/relationships/customXml" Target="../ink/ink1460.xml"/><Relationship Id="rId45" Type="http://schemas.openxmlformats.org/officeDocument/2006/relationships/customXml" Target="../ink/ink1465.xml"/><Relationship Id="rId5" Type="http://schemas.openxmlformats.org/officeDocument/2006/relationships/customXml" Target="../ink/ink1439.xml"/><Relationship Id="rId15" Type="http://schemas.openxmlformats.org/officeDocument/2006/relationships/customXml" Target="../ink/ink1444.xml"/><Relationship Id="rId23" Type="http://schemas.openxmlformats.org/officeDocument/2006/relationships/customXml" Target="../ink/ink1448.xml"/><Relationship Id="rId28" Type="http://schemas.openxmlformats.org/officeDocument/2006/relationships/image" Target="../media/image110.png"/><Relationship Id="rId36" Type="http://schemas.openxmlformats.org/officeDocument/2006/relationships/customXml" Target="../ink/ink1456.xml"/><Relationship Id="rId49" Type="http://schemas.openxmlformats.org/officeDocument/2006/relationships/image" Target="../media/image340.png"/><Relationship Id="rId10" Type="http://schemas.openxmlformats.org/officeDocument/2006/relationships/image" Target="NULL"/><Relationship Id="rId19" Type="http://schemas.openxmlformats.org/officeDocument/2006/relationships/customXml" Target="../ink/ink1446.xml"/><Relationship Id="rId31" Type="http://schemas.openxmlformats.org/officeDocument/2006/relationships/customXml" Target="../ink/ink1452.xml"/><Relationship Id="rId44" Type="http://schemas.openxmlformats.org/officeDocument/2006/relationships/customXml" Target="../ink/ink1464.xml"/><Relationship Id="rId4" Type="http://schemas.openxmlformats.org/officeDocument/2006/relationships/image" Target="../media/image80.png"/><Relationship Id="rId9" Type="http://schemas.openxmlformats.org/officeDocument/2006/relationships/customXml" Target="../ink/ink1441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450.xml"/><Relationship Id="rId30" Type="http://schemas.openxmlformats.org/officeDocument/2006/relationships/image" Target="../media/image120.png"/><Relationship Id="rId35" Type="http://schemas.openxmlformats.org/officeDocument/2006/relationships/customXml" Target="../ink/ink1455.xml"/><Relationship Id="rId43" Type="http://schemas.openxmlformats.org/officeDocument/2006/relationships/customXml" Target="../ink/ink1463.xml"/><Relationship Id="rId48" Type="http://schemas.openxmlformats.org/officeDocument/2006/relationships/customXml" Target="../ink/ink1467.xml"/><Relationship Id="rId8" Type="http://schemas.openxmlformats.org/officeDocument/2006/relationships/image" Target="NULL"/><Relationship Id="rId3" Type="http://schemas.openxmlformats.org/officeDocument/2006/relationships/customXml" Target="../ink/ink1438.xml"/><Relationship Id="rId12" Type="http://schemas.openxmlformats.org/officeDocument/2006/relationships/image" Target="NULL"/><Relationship Id="rId17" Type="http://schemas.openxmlformats.org/officeDocument/2006/relationships/customXml" Target="../ink/ink1445.xml"/><Relationship Id="rId25" Type="http://schemas.openxmlformats.org/officeDocument/2006/relationships/customXml" Target="../ink/ink1449.xml"/><Relationship Id="rId33" Type="http://schemas.openxmlformats.org/officeDocument/2006/relationships/customXml" Target="../ink/ink1453.xml"/><Relationship Id="rId38" Type="http://schemas.openxmlformats.org/officeDocument/2006/relationships/customXml" Target="../ink/ink1458.xml"/><Relationship Id="rId46" Type="http://schemas.openxmlformats.org/officeDocument/2006/relationships/customXml" Target="../ink/ink1466.xml"/><Relationship Id="rId20" Type="http://schemas.openxmlformats.org/officeDocument/2006/relationships/image" Target="NULL"/><Relationship Id="rId41" Type="http://schemas.openxmlformats.org/officeDocument/2006/relationships/customXml" Target="../ink/ink14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99.xml"/><Relationship Id="rId63" Type="http://schemas.openxmlformats.org/officeDocument/2006/relationships/image" Target="../media/image196.png"/><Relationship Id="rId68" Type="http://schemas.openxmlformats.org/officeDocument/2006/relationships/customXml" Target="../ink/ink1479.xml"/><Relationship Id="rId112" Type="http://schemas.openxmlformats.org/officeDocument/2006/relationships/image" Target="../media/image64.png"/><Relationship Id="rId133" Type="http://schemas.openxmlformats.org/officeDocument/2006/relationships/customXml" Target="../ink/ink1514.xml"/><Relationship Id="rId138" Type="http://schemas.openxmlformats.org/officeDocument/2006/relationships/image" Target="../media/image69.png"/><Relationship Id="rId16" Type="http://schemas.openxmlformats.org/officeDocument/2006/relationships/image" Target="../media/image1740.png"/><Relationship Id="rId107" Type="http://schemas.openxmlformats.org/officeDocument/2006/relationships/image" Target="../media/image62.png"/><Relationship Id="rId11" Type="http://schemas.openxmlformats.org/officeDocument/2006/relationships/customXml" Target="../ink/ink1471.xml"/><Relationship Id="rId58" Type="http://schemas.openxmlformats.org/officeDocument/2006/relationships/customXml" Target="../ink/ink1474.xml"/><Relationship Id="rId74" Type="http://schemas.openxmlformats.org/officeDocument/2006/relationships/customXml" Target="../ink/ink1482.xml"/><Relationship Id="rId79" Type="http://schemas.openxmlformats.org/officeDocument/2006/relationships/image" Target="../media/image59.png"/><Relationship Id="rId102" Type="http://schemas.openxmlformats.org/officeDocument/2006/relationships/image" Target="../media/image184.png"/><Relationship Id="rId123" Type="http://schemas.openxmlformats.org/officeDocument/2006/relationships/customXml" Target="../ink/ink1505.xml"/><Relationship Id="rId128" Type="http://schemas.openxmlformats.org/officeDocument/2006/relationships/customXml" Target="../ink/ink1509.xml"/><Relationship Id="rId144" Type="http://schemas.openxmlformats.org/officeDocument/2006/relationships/image" Target="../media/image72.png"/><Relationship Id="rId56" Type="http://schemas.openxmlformats.org/officeDocument/2006/relationships/customXml" Target="../ink/ink1473.xml"/><Relationship Id="rId64" Type="http://schemas.openxmlformats.org/officeDocument/2006/relationships/customXml" Target="../ink/ink1477.xml"/><Relationship Id="rId69" Type="http://schemas.openxmlformats.org/officeDocument/2006/relationships/image" Target="../media/image199.png"/><Relationship Id="rId77" Type="http://schemas.openxmlformats.org/officeDocument/2006/relationships/image" Target="../media/image58.png"/><Relationship Id="rId100" Type="http://schemas.openxmlformats.org/officeDocument/2006/relationships/image" Target="../media/image61.png"/><Relationship Id="rId105" Type="http://schemas.openxmlformats.org/officeDocument/2006/relationships/customXml" Target="../ink/ink1491.xml"/><Relationship Id="rId113" Type="http://schemas.openxmlformats.org/officeDocument/2006/relationships/customXml" Target="../ink/ink1496.xml"/><Relationship Id="rId118" Type="http://schemas.openxmlformats.org/officeDocument/2006/relationships/customXml" Target="../ink/ink1500.xml"/><Relationship Id="rId126" Type="http://schemas.openxmlformats.org/officeDocument/2006/relationships/image" Target="../media/image66.png"/><Relationship Id="rId35" Type="http://schemas.openxmlformats.org/officeDocument/2006/relationships/image" Target="../media/image530.png"/><Relationship Id="rId134" Type="http://schemas.openxmlformats.org/officeDocument/2006/relationships/image" Target="../media/image67.png"/><Relationship Id="rId139" Type="http://schemas.openxmlformats.org/officeDocument/2006/relationships/customXml" Target="../ink/ink1517.xml"/><Relationship Id="rId8" Type="http://schemas.openxmlformats.org/officeDocument/2006/relationships/image" Target="../media/image204.png"/><Relationship Id="rId72" Type="http://schemas.openxmlformats.org/officeDocument/2006/relationships/customXml" Target="../ink/ink1481.xml"/><Relationship Id="rId80" Type="http://schemas.openxmlformats.org/officeDocument/2006/relationships/customXml" Target="../ink/ink1485.xml"/><Relationship Id="rId98" Type="http://schemas.openxmlformats.org/officeDocument/2006/relationships/image" Target="../media/image1700.png"/><Relationship Id="rId121" Type="http://schemas.openxmlformats.org/officeDocument/2006/relationships/customXml" Target="../ink/ink1503.xml"/><Relationship Id="rId142" Type="http://schemas.openxmlformats.org/officeDocument/2006/relationships/image" Target="../media/image71.png"/><Relationship Id="rId12" Type="http://schemas.openxmlformats.org/officeDocument/2006/relationships/image" Target="../media/image54.png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103" Type="http://schemas.openxmlformats.org/officeDocument/2006/relationships/customXml" Target="../ink/ink1490.xml"/><Relationship Id="rId108" Type="http://schemas.openxmlformats.org/officeDocument/2006/relationships/customXml" Target="../ink/ink1493.xml"/><Relationship Id="rId25" Type="http://schemas.openxmlformats.org/officeDocument/2006/relationships/image" Target="../media/image520.png"/><Relationship Id="rId116" Type="http://schemas.openxmlformats.org/officeDocument/2006/relationships/customXml" Target="../ink/ink1498.xml"/><Relationship Id="rId124" Type="http://schemas.openxmlformats.org/officeDocument/2006/relationships/customXml" Target="../ink/ink1506.xml"/><Relationship Id="rId129" Type="http://schemas.openxmlformats.org/officeDocument/2006/relationships/customXml" Target="../ink/ink1510.xml"/><Relationship Id="rId137" Type="http://schemas.openxmlformats.org/officeDocument/2006/relationships/customXml" Target="../ink/ink1516.xml"/><Relationship Id="rId62" Type="http://schemas.openxmlformats.org/officeDocument/2006/relationships/customXml" Target="../ink/ink1476.xml"/><Relationship Id="rId70" Type="http://schemas.openxmlformats.org/officeDocument/2006/relationships/customXml" Target="../ink/ink1480.xml"/><Relationship Id="rId75" Type="http://schemas.openxmlformats.org/officeDocument/2006/relationships/image" Target="../media/image57.png"/><Relationship Id="rId96" Type="http://schemas.openxmlformats.org/officeDocument/2006/relationships/image" Target="../media/image183.png"/><Relationship Id="rId111" Type="http://schemas.openxmlformats.org/officeDocument/2006/relationships/customXml" Target="../ink/ink1495.xml"/><Relationship Id="rId132" Type="http://schemas.openxmlformats.org/officeDocument/2006/relationships/customXml" Target="../ink/ink1513.xml"/><Relationship Id="rId14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57" Type="http://schemas.openxmlformats.org/officeDocument/2006/relationships/image" Target="../media/image193.png"/><Relationship Id="rId106" Type="http://schemas.openxmlformats.org/officeDocument/2006/relationships/customXml" Target="../ink/ink1492.xml"/><Relationship Id="rId114" Type="http://schemas.openxmlformats.org/officeDocument/2006/relationships/image" Target="../media/image65.png"/><Relationship Id="rId119" Type="http://schemas.openxmlformats.org/officeDocument/2006/relationships/customXml" Target="../ink/ink1501.xml"/><Relationship Id="rId127" Type="http://schemas.openxmlformats.org/officeDocument/2006/relationships/customXml" Target="../ink/ink1508.xml"/><Relationship Id="rId10" Type="http://schemas.openxmlformats.org/officeDocument/2006/relationships/image" Target="../media/image53.png"/><Relationship Id="rId60" Type="http://schemas.openxmlformats.org/officeDocument/2006/relationships/customXml" Target="../ink/ink1475.xml"/><Relationship Id="rId65" Type="http://schemas.openxmlformats.org/officeDocument/2006/relationships/image" Target="../media/image197.png"/><Relationship Id="rId73" Type="http://schemas.openxmlformats.org/officeDocument/2006/relationships/image" Target="../media/image56.png"/><Relationship Id="rId78" Type="http://schemas.openxmlformats.org/officeDocument/2006/relationships/customXml" Target="../ink/ink1484.xml"/><Relationship Id="rId81" Type="http://schemas.openxmlformats.org/officeDocument/2006/relationships/image" Target="../media/image60.png"/><Relationship Id="rId99" Type="http://schemas.openxmlformats.org/officeDocument/2006/relationships/customXml" Target="../ink/ink1488.xml"/><Relationship Id="rId101" Type="http://schemas.openxmlformats.org/officeDocument/2006/relationships/customXml" Target="../ink/ink1489.xml"/><Relationship Id="rId122" Type="http://schemas.openxmlformats.org/officeDocument/2006/relationships/customXml" Target="../ink/ink1504.xml"/><Relationship Id="rId130" Type="http://schemas.openxmlformats.org/officeDocument/2006/relationships/customXml" Target="../ink/ink1511.xml"/><Relationship Id="rId135" Type="http://schemas.openxmlformats.org/officeDocument/2006/relationships/customXml" Target="../ink/ink1515.xml"/><Relationship Id="rId143" Type="http://schemas.openxmlformats.org/officeDocument/2006/relationships/customXml" Target="../ink/ink1519.xml"/><Relationship Id="rId9" Type="http://schemas.openxmlformats.org/officeDocument/2006/relationships/customXml" Target="../ink/ink1470.xml"/><Relationship Id="rId13" Type="http://schemas.openxmlformats.org/officeDocument/2006/relationships/customXml" Target="../ink/ink1472.xml"/><Relationship Id="rId109" Type="http://schemas.openxmlformats.org/officeDocument/2006/relationships/image" Target="../media/image63.png"/><Relationship Id="rId55" Type="http://schemas.openxmlformats.org/officeDocument/2006/relationships/image" Target="../media/image192.png"/><Relationship Id="rId76" Type="http://schemas.openxmlformats.org/officeDocument/2006/relationships/customXml" Target="../ink/ink1483.xml"/><Relationship Id="rId97" Type="http://schemas.openxmlformats.org/officeDocument/2006/relationships/customXml" Target="../ink/ink1487.xml"/><Relationship Id="rId104" Type="http://schemas.openxmlformats.org/officeDocument/2006/relationships/image" Target="../media/image1750.png"/><Relationship Id="rId120" Type="http://schemas.openxmlformats.org/officeDocument/2006/relationships/customXml" Target="../ink/ink1502.xml"/><Relationship Id="rId125" Type="http://schemas.openxmlformats.org/officeDocument/2006/relationships/customXml" Target="../ink/ink1507.xml"/><Relationship Id="rId141" Type="http://schemas.openxmlformats.org/officeDocument/2006/relationships/customXml" Target="../ink/ink1518.xml"/><Relationship Id="rId7" Type="http://schemas.openxmlformats.org/officeDocument/2006/relationships/customXml" Target="../ink/ink1469.xml"/><Relationship Id="rId71" Type="http://schemas.openxmlformats.org/officeDocument/2006/relationships/image" Target="../media/image55.png"/><Relationship Id="rId2" Type="http://schemas.openxmlformats.org/officeDocument/2006/relationships/customXml" Target="../ink/ink1468.xml"/><Relationship Id="rId66" Type="http://schemas.openxmlformats.org/officeDocument/2006/relationships/customXml" Target="../ink/ink1478.xml"/><Relationship Id="rId110" Type="http://schemas.openxmlformats.org/officeDocument/2006/relationships/customXml" Target="../ink/ink1494.xml"/><Relationship Id="rId115" Type="http://schemas.openxmlformats.org/officeDocument/2006/relationships/customXml" Target="../ink/ink1497.xml"/><Relationship Id="rId131" Type="http://schemas.openxmlformats.org/officeDocument/2006/relationships/customXml" Target="../ink/ink1512.xml"/><Relationship Id="rId136" Type="http://schemas.openxmlformats.org/officeDocument/2006/relationships/image" Target="../media/image68.png"/><Relationship Id="rId61" Type="http://schemas.openxmlformats.org/officeDocument/2006/relationships/image" Target="../media/image195.png"/><Relationship Id="rId82" Type="http://schemas.openxmlformats.org/officeDocument/2006/relationships/customXml" Target="../ink/ink1486.xml"/></Relationships>
</file>

<file path=ppt/slides/_rels/slide24.xml.rels><?xml version="1.0" encoding="UTF-8" standalone="yes"?>
<Relationships xmlns="http://schemas.openxmlformats.org/package/2006/relationships"><Relationship Id="rId109" Type="http://schemas.openxmlformats.org/officeDocument/2006/relationships/image" Target="../media/image63.png"/><Relationship Id="rId117" Type="http://schemas.openxmlformats.org/officeDocument/2006/relationships/customXml" Target="../ink/ink1533.xml"/><Relationship Id="rId97" Type="http://schemas.openxmlformats.org/officeDocument/2006/relationships/customXml" Target="../ink/ink1522.xml"/><Relationship Id="rId104" Type="http://schemas.openxmlformats.org/officeDocument/2006/relationships/image" Target="../media/image1750.png"/><Relationship Id="rId112" Type="http://schemas.openxmlformats.org/officeDocument/2006/relationships/customXml" Target="../ink/ink1530.xml"/><Relationship Id="rId120" Type="http://schemas.openxmlformats.org/officeDocument/2006/relationships/customXml" Target="../ink/ink1536.xml"/><Relationship Id="rId125" Type="http://schemas.openxmlformats.org/officeDocument/2006/relationships/image" Target="../media/image75.png"/><Relationship Id="rId133" Type="http://schemas.openxmlformats.org/officeDocument/2006/relationships/customXml" Target="../ink/ink1548.xml"/><Relationship Id="rId2" Type="http://schemas.openxmlformats.org/officeDocument/2006/relationships/image" Target="../media/image73.png"/><Relationship Id="rId16" Type="http://schemas.openxmlformats.org/officeDocument/2006/relationships/image" Target="../media/image1740.png"/><Relationship Id="rId107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102" Type="http://schemas.openxmlformats.org/officeDocument/2006/relationships/image" Target="../media/image184.png"/><Relationship Id="rId110" Type="http://schemas.openxmlformats.org/officeDocument/2006/relationships/customXml" Target="../ink/ink1529.xml"/><Relationship Id="rId115" Type="http://schemas.openxmlformats.org/officeDocument/2006/relationships/image" Target="../media/image74.png"/><Relationship Id="rId123" Type="http://schemas.openxmlformats.org/officeDocument/2006/relationships/customXml" Target="../ink/ink1539.xml"/><Relationship Id="rId128" Type="http://schemas.openxmlformats.org/officeDocument/2006/relationships/customXml" Target="../ink/ink1543.xml"/><Relationship Id="rId131" Type="http://schemas.openxmlformats.org/officeDocument/2006/relationships/customXml" Target="../ink/ink1546.xml"/><Relationship Id="rId5" Type="http://schemas.openxmlformats.org/officeDocument/2006/relationships/customXml" Target="../ink/ink1521.xml"/><Relationship Id="rId106" Type="http://schemas.openxmlformats.org/officeDocument/2006/relationships/customXml" Target="../ink/ink1527.xml"/><Relationship Id="rId114" Type="http://schemas.openxmlformats.org/officeDocument/2006/relationships/customXml" Target="../ink/ink1531.xml"/><Relationship Id="rId119" Type="http://schemas.openxmlformats.org/officeDocument/2006/relationships/customXml" Target="../ink/ink1535.xml"/><Relationship Id="rId127" Type="http://schemas.openxmlformats.org/officeDocument/2006/relationships/customXml" Target="../ink/ink1542.xml"/><Relationship Id="rId99" Type="http://schemas.openxmlformats.org/officeDocument/2006/relationships/customXml" Target="../ink/ink1523.xml"/><Relationship Id="rId101" Type="http://schemas.openxmlformats.org/officeDocument/2006/relationships/customXml" Target="../ink/ink1524.xml"/><Relationship Id="rId122" Type="http://schemas.openxmlformats.org/officeDocument/2006/relationships/customXml" Target="../ink/ink1538.xml"/><Relationship Id="rId130" Type="http://schemas.openxmlformats.org/officeDocument/2006/relationships/customXml" Target="../ink/ink1545.xml"/><Relationship Id="rId4" Type="http://schemas.openxmlformats.org/officeDocument/2006/relationships/image" Target="../media/image60.png"/><Relationship Id="rId100" Type="http://schemas.openxmlformats.org/officeDocument/2006/relationships/image" Target="../media/image61.png"/><Relationship Id="rId105" Type="http://schemas.openxmlformats.org/officeDocument/2006/relationships/customXml" Target="../ink/ink1526.xml"/><Relationship Id="rId113" Type="http://schemas.openxmlformats.org/officeDocument/2006/relationships/image" Target="../media/image64.png"/><Relationship Id="rId118" Type="http://schemas.openxmlformats.org/officeDocument/2006/relationships/customXml" Target="../ink/ink1534.xml"/><Relationship Id="rId126" Type="http://schemas.openxmlformats.org/officeDocument/2006/relationships/customXml" Target="../ink/ink1541.xml"/><Relationship Id="rId35" Type="http://schemas.openxmlformats.org/officeDocument/2006/relationships/image" Target="../media/image530.png"/><Relationship Id="rId98" Type="http://schemas.openxmlformats.org/officeDocument/2006/relationships/image" Target="../media/image1700.png"/><Relationship Id="rId121" Type="http://schemas.openxmlformats.org/officeDocument/2006/relationships/customXml" Target="../ink/ink1537.xml"/><Relationship Id="rId3" Type="http://schemas.openxmlformats.org/officeDocument/2006/relationships/customXml" Target="../ink/ink1520.xml"/><Relationship Id="rId103" Type="http://schemas.openxmlformats.org/officeDocument/2006/relationships/customXml" Target="../ink/ink1525.xml"/><Relationship Id="rId108" Type="http://schemas.openxmlformats.org/officeDocument/2006/relationships/customXml" Target="../ink/ink1528.xml"/><Relationship Id="rId116" Type="http://schemas.openxmlformats.org/officeDocument/2006/relationships/customXml" Target="../ink/ink1532.xml"/><Relationship Id="rId25" Type="http://schemas.openxmlformats.org/officeDocument/2006/relationships/image" Target="../media/image520.png"/><Relationship Id="rId124" Type="http://schemas.openxmlformats.org/officeDocument/2006/relationships/customXml" Target="../ink/ink1540.xml"/><Relationship Id="rId129" Type="http://schemas.openxmlformats.org/officeDocument/2006/relationships/customXml" Target="../ink/ink1544.xml"/><Relationship Id="rId96" Type="http://schemas.openxmlformats.org/officeDocument/2006/relationships/image" Target="../media/image183.png"/><Relationship Id="rId111" Type="http://schemas.openxmlformats.org/officeDocument/2006/relationships/image" Target="../media/image56.png"/><Relationship Id="rId132" Type="http://schemas.openxmlformats.org/officeDocument/2006/relationships/customXml" Target="../ink/ink15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14.xml"/><Relationship Id="rId18" Type="http://schemas.openxmlformats.org/officeDocument/2006/relationships/image" Target="../media/image14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11.png"/><Relationship Id="rId17" Type="http://schemas.openxmlformats.org/officeDocument/2006/relationships/customXml" Target="../ink/ink116.xml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112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2.xml"/><Relationship Id="rId21" Type="http://schemas.openxmlformats.org/officeDocument/2006/relationships/customXml" Target="../ink/ink127.xml"/><Relationship Id="rId42" Type="http://schemas.openxmlformats.org/officeDocument/2006/relationships/customXml" Target="../ink/ink146.xml"/><Relationship Id="rId47" Type="http://schemas.openxmlformats.org/officeDocument/2006/relationships/image" Target="../media/image26.png"/><Relationship Id="rId63" Type="http://schemas.openxmlformats.org/officeDocument/2006/relationships/customXml" Target="../ink/ink157.xml"/><Relationship Id="rId68" Type="http://schemas.openxmlformats.org/officeDocument/2006/relationships/image" Target="../media/image36.png"/><Relationship Id="rId84" Type="http://schemas.openxmlformats.org/officeDocument/2006/relationships/customXml" Target="../ink/ink168.xml"/><Relationship Id="rId89" Type="http://schemas.openxmlformats.org/officeDocument/2006/relationships/image" Target="../media/image46.png"/><Relationship Id="rId16" Type="http://schemas.openxmlformats.org/officeDocument/2006/relationships/image" Target="../media/image20.png"/><Relationship Id="rId11" Type="http://schemas.openxmlformats.org/officeDocument/2006/relationships/customXml" Target="../ink/ink121.xml"/><Relationship Id="rId32" Type="http://schemas.openxmlformats.org/officeDocument/2006/relationships/customXml" Target="../ink/ink138.xml"/><Relationship Id="rId37" Type="http://schemas.openxmlformats.org/officeDocument/2006/relationships/image" Target="../media/image23.png"/><Relationship Id="rId53" Type="http://schemas.openxmlformats.org/officeDocument/2006/relationships/image" Target="../media/image29.png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image" Target="../media/image41.png"/><Relationship Id="rId5" Type="http://schemas.openxmlformats.org/officeDocument/2006/relationships/customXml" Target="../ink/ink118.xml"/><Relationship Id="rId90" Type="http://schemas.openxmlformats.org/officeDocument/2006/relationships/customXml" Target="../ink/ink171.xml"/><Relationship Id="rId22" Type="http://schemas.openxmlformats.org/officeDocument/2006/relationships/customXml" Target="../ink/ink128.xml"/><Relationship Id="rId27" Type="http://schemas.openxmlformats.org/officeDocument/2006/relationships/customXml" Target="../ink/ink133.xml"/><Relationship Id="rId43" Type="http://schemas.openxmlformats.org/officeDocument/2006/relationships/image" Target="../media/image24.png"/><Relationship Id="rId48" Type="http://schemas.openxmlformats.org/officeDocument/2006/relationships/customXml" Target="../ink/ink149.xml"/><Relationship Id="rId64" Type="http://schemas.openxmlformats.org/officeDocument/2006/relationships/image" Target="../media/image34.png"/><Relationship Id="rId69" Type="http://schemas.openxmlformats.org/officeDocument/2006/relationships/customXml" Target="../ink/ink160.xml"/><Relationship Id="rId8" Type="http://schemas.openxmlformats.org/officeDocument/2006/relationships/image" Target="../media/image17.png"/><Relationship Id="rId51" Type="http://schemas.openxmlformats.org/officeDocument/2006/relationships/image" Target="../media/image28.png"/><Relationship Id="rId72" Type="http://schemas.openxmlformats.org/officeDocument/2006/relationships/image" Target="../media/image38.png"/><Relationship Id="rId80" Type="http://schemas.openxmlformats.org/officeDocument/2006/relationships/customXml" Target="../ink/ink166.xml"/><Relationship Id="rId85" Type="http://schemas.openxmlformats.org/officeDocument/2006/relationships/image" Target="../media/image44.png"/><Relationship Id="rId93" Type="http://schemas.openxmlformats.org/officeDocument/2006/relationships/image" Target="../media/image48.png"/><Relationship Id="rId3" Type="http://schemas.openxmlformats.org/officeDocument/2006/relationships/customXml" Target="../ink/ink117.xml"/><Relationship Id="rId12" Type="http://schemas.openxmlformats.org/officeDocument/2006/relationships/image" Target="../media/image11.png"/><Relationship Id="rId17" Type="http://schemas.openxmlformats.org/officeDocument/2006/relationships/customXml" Target="../ink/ink124.xml"/><Relationship Id="rId25" Type="http://schemas.openxmlformats.org/officeDocument/2006/relationships/customXml" Target="../ink/ink131.xml"/><Relationship Id="rId33" Type="http://schemas.openxmlformats.org/officeDocument/2006/relationships/customXml" Target="../ink/ink139.xml"/><Relationship Id="rId38" Type="http://schemas.openxmlformats.org/officeDocument/2006/relationships/customXml" Target="../ink/ink142.xml"/><Relationship Id="rId46" Type="http://schemas.openxmlformats.org/officeDocument/2006/relationships/customXml" Target="../ink/ink148.xml"/><Relationship Id="rId59" Type="http://schemas.openxmlformats.org/officeDocument/2006/relationships/customXml" Target="../ink/ink155.xml"/><Relationship Id="rId67" Type="http://schemas.openxmlformats.org/officeDocument/2006/relationships/customXml" Target="../ink/ink159.xml"/><Relationship Id="rId20" Type="http://schemas.openxmlformats.org/officeDocument/2006/relationships/customXml" Target="../ink/ink126.xml"/><Relationship Id="rId41" Type="http://schemas.openxmlformats.org/officeDocument/2006/relationships/customXml" Target="../ink/ink145.xml"/><Relationship Id="rId54" Type="http://schemas.openxmlformats.org/officeDocument/2006/relationships/customXml" Target="../ink/ink152.xml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163.xml"/><Relationship Id="rId83" Type="http://schemas.openxmlformats.org/officeDocument/2006/relationships/image" Target="../media/image43.png"/><Relationship Id="rId88" Type="http://schemas.openxmlformats.org/officeDocument/2006/relationships/customXml" Target="../ink/ink170.xml"/><Relationship Id="rId9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5" Type="http://schemas.openxmlformats.org/officeDocument/2006/relationships/customXml" Target="../ink/ink123.xml"/><Relationship Id="rId23" Type="http://schemas.openxmlformats.org/officeDocument/2006/relationships/customXml" Target="../ink/ink129.xml"/><Relationship Id="rId28" Type="http://schemas.openxmlformats.org/officeDocument/2006/relationships/customXml" Target="../ink/ink134.xml"/><Relationship Id="rId36" Type="http://schemas.openxmlformats.org/officeDocument/2006/relationships/customXml" Target="../ink/ink141.xml"/><Relationship Id="rId49" Type="http://schemas.openxmlformats.org/officeDocument/2006/relationships/image" Target="../media/image27.png"/><Relationship Id="rId57" Type="http://schemas.openxmlformats.org/officeDocument/2006/relationships/customXml" Target="../ink/ink154.xml"/><Relationship Id="rId10" Type="http://schemas.openxmlformats.org/officeDocument/2006/relationships/image" Target="../media/image18.png"/><Relationship Id="rId31" Type="http://schemas.openxmlformats.org/officeDocument/2006/relationships/customXml" Target="../ink/ink137.xml"/><Relationship Id="rId44" Type="http://schemas.openxmlformats.org/officeDocument/2006/relationships/customXml" Target="../ink/ink147.xml"/><Relationship Id="rId52" Type="http://schemas.openxmlformats.org/officeDocument/2006/relationships/customXml" Target="../ink/ink151.xml"/><Relationship Id="rId60" Type="http://schemas.openxmlformats.org/officeDocument/2006/relationships/image" Target="../media/image32.png"/><Relationship Id="rId65" Type="http://schemas.openxmlformats.org/officeDocument/2006/relationships/customXml" Target="../ink/ink158.xml"/><Relationship Id="rId73" Type="http://schemas.openxmlformats.org/officeDocument/2006/relationships/customXml" Target="../ink/ink162.xml"/><Relationship Id="rId78" Type="http://schemas.openxmlformats.org/officeDocument/2006/relationships/customXml" Target="../ink/ink165.xml"/><Relationship Id="rId81" Type="http://schemas.openxmlformats.org/officeDocument/2006/relationships/image" Target="../media/image42.png"/><Relationship Id="rId86" Type="http://schemas.openxmlformats.org/officeDocument/2006/relationships/customXml" Target="../ink/ink169.xml"/><Relationship Id="rId94" Type="http://schemas.openxmlformats.org/officeDocument/2006/relationships/customXml" Target="../ink/ink173.xml"/><Relationship Id="rId4" Type="http://schemas.openxmlformats.org/officeDocument/2006/relationships/image" Target="../media/image15.png"/><Relationship Id="rId9" Type="http://schemas.openxmlformats.org/officeDocument/2006/relationships/customXml" Target="../ink/ink120.xml"/><Relationship Id="rId13" Type="http://schemas.openxmlformats.org/officeDocument/2006/relationships/customXml" Target="../ink/ink122.xml"/><Relationship Id="rId18" Type="http://schemas.openxmlformats.org/officeDocument/2006/relationships/image" Target="../media/image21.png"/><Relationship Id="rId39" Type="http://schemas.openxmlformats.org/officeDocument/2006/relationships/customXml" Target="../ink/ink143.xml"/><Relationship Id="rId34" Type="http://schemas.openxmlformats.org/officeDocument/2006/relationships/customXml" Target="../ink/ink140.xml"/><Relationship Id="rId50" Type="http://schemas.openxmlformats.org/officeDocument/2006/relationships/customXml" Target="../ink/ink150.xml"/><Relationship Id="rId55" Type="http://schemas.openxmlformats.org/officeDocument/2006/relationships/image" Target="../media/image30.png"/><Relationship Id="rId76" Type="http://schemas.openxmlformats.org/officeDocument/2006/relationships/image" Target="../media/image40.png"/><Relationship Id="rId7" Type="http://schemas.openxmlformats.org/officeDocument/2006/relationships/customXml" Target="../ink/ink119.xml"/><Relationship Id="rId71" Type="http://schemas.openxmlformats.org/officeDocument/2006/relationships/customXml" Target="../ink/ink161.xml"/><Relationship Id="rId92" Type="http://schemas.openxmlformats.org/officeDocument/2006/relationships/customXml" Target="../ink/ink172.xml"/><Relationship Id="rId2" Type="http://schemas.openxmlformats.org/officeDocument/2006/relationships/image" Target="../media/image5.png"/><Relationship Id="rId29" Type="http://schemas.openxmlformats.org/officeDocument/2006/relationships/customXml" Target="../ink/ink135.xml"/><Relationship Id="rId24" Type="http://schemas.openxmlformats.org/officeDocument/2006/relationships/customXml" Target="../ink/ink130.xml"/><Relationship Id="rId40" Type="http://schemas.openxmlformats.org/officeDocument/2006/relationships/customXml" Target="../ink/ink144.xml"/><Relationship Id="rId45" Type="http://schemas.openxmlformats.org/officeDocument/2006/relationships/image" Target="../media/image25.png"/><Relationship Id="rId66" Type="http://schemas.openxmlformats.org/officeDocument/2006/relationships/image" Target="../media/image35.png"/><Relationship Id="rId87" Type="http://schemas.openxmlformats.org/officeDocument/2006/relationships/image" Target="../media/image45.png"/><Relationship Id="rId61" Type="http://schemas.openxmlformats.org/officeDocument/2006/relationships/customXml" Target="../ink/ink156.xml"/><Relationship Id="rId82" Type="http://schemas.openxmlformats.org/officeDocument/2006/relationships/customXml" Target="../ink/ink167.xml"/><Relationship Id="rId19" Type="http://schemas.openxmlformats.org/officeDocument/2006/relationships/customXml" Target="../ink/ink125.xml"/><Relationship Id="rId14" Type="http://schemas.openxmlformats.org/officeDocument/2006/relationships/image" Target="../media/image19.png"/><Relationship Id="rId30" Type="http://schemas.openxmlformats.org/officeDocument/2006/relationships/customXml" Target="../ink/ink136.xml"/><Relationship Id="rId35" Type="http://schemas.openxmlformats.org/officeDocument/2006/relationships/image" Target="../media/image22.png"/><Relationship Id="rId56" Type="http://schemas.openxmlformats.org/officeDocument/2006/relationships/customXml" Target="../ink/ink153.xml"/><Relationship Id="rId77" Type="http://schemas.openxmlformats.org/officeDocument/2006/relationships/customXml" Target="../ink/ink16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182.xml"/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92.xml"/><Relationship Id="rId7" Type="http://schemas.openxmlformats.org/officeDocument/2006/relationships/image" Target="NULL"/><Relationship Id="rId12" Type="http://schemas.openxmlformats.org/officeDocument/2006/relationships/customXml" Target="../ink/ink179.xml"/><Relationship Id="rId17" Type="http://schemas.openxmlformats.org/officeDocument/2006/relationships/image" Target="NULL"/><Relationship Id="rId25" Type="http://schemas.openxmlformats.org/officeDocument/2006/relationships/customXml" Target="../ink/ink186.xml"/><Relationship Id="rId33" Type="http://schemas.openxmlformats.org/officeDocument/2006/relationships/customXml" Target="../ink/ink191.xml"/><Relationship Id="rId2" Type="http://schemas.openxmlformats.org/officeDocument/2006/relationships/customXml" Target="../ink/ink174.xml"/><Relationship Id="rId16" Type="http://schemas.openxmlformats.org/officeDocument/2006/relationships/customXml" Target="../ink/ink181.xml"/><Relationship Id="rId20" Type="http://schemas.openxmlformats.org/officeDocument/2006/relationships/customXml" Target="../ink/ink183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6.xm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190.xml"/><Relationship Id="rId37" Type="http://schemas.openxmlformats.org/officeDocument/2006/relationships/image" Target="../media/image140.png"/><Relationship Id="rId5" Type="http://schemas.openxmlformats.org/officeDocument/2006/relationships/image" Target="../media/image2.png"/><Relationship Id="rId15" Type="http://schemas.openxmlformats.org/officeDocument/2006/relationships/image" Target="NULL"/><Relationship Id="rId23" Type="http://schemas.openxmlformats.org/officeDocument/2006/relationships/customXml" Target="../ink/ink185.xml"/><Relationship Id="rId28" Type="http://schemas.openxmlformats.org/officeDocument/2006/relationships/customXml" Target="../ink/ink188.xml"/><Relationship Id="rId36" Type="http://schemas.openxmlformats.org/officeDocument/2006/relationships/customXml" Target="../ink/ink193.xml"/><Relationship Id="rId10" Type="http://schemas.openxmlformats.org/officeDocument/2006/relationships/customXml" Target="../ink/ink178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175.xml"/><Relationship Id="rId9" Type="http://schemas.openxmlformats.org/officeDocument/2006/relationships/image" Target="NULL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customXml" Target="../ink/ink187.xml"/><Relationship Id="rId30" Type="http://schemas.openxmlformats.org/officeDocument/2006/relationships/customXml" Target="../ink/ink189.xml"/><Relationship Id="rId35" Type="http://schemas.openxmlformats.org/officeDocument/2006/relationships/image" Target="NULL"/><Relationship Id="rId8" Type="http://schemas.openxmlformats.org/officeDocument/2006/relationships/customXml" Target="../ink/ink177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202.xml"/><Relationship Id="rId26" Type="http://schemas.openxmlformats.org/officeDocument/2006/relationships/image" Target="NULL"/><Relationship Id="rId39" Type="http://schemas.openxmlformats.org/officeDocument/2006/relationships/customXml" Target="../ink/ink215.xml"/><Relationship Id="rId21" Type="http://schemas.openxmlformats.org/officeDocument/2006/relationships/image" Target="NULL"/><Relationship Id="rId34" Type="http://schemas.openxmlformats.org/officeDocument/2006/relationships/customXml" Target="../ink/ink212.xml"/><Relationship Id="rId42" Type="http://schemas.openxmlformats.org/officeDocument/2006/relationships/customXml" Target="../ink/ink218.xml"/><Relationship Id="rId47" Type="http://schemas.openxmlformats.org/officeDocument/2006/relationships/customXml" Target="../ink/ink223.xml"/><Relationship Id="rId50" Type="http://schemas.openxmlformats.org/officeDocument/2006/relationships/customXml" Target="../ink/ink226.xml"/><Relationship Id="rId7" Type="http://schemas.openxmlformats.org/officeDocument/2006/relationships/image" Target="NULL"/><Relationship Id="rId2" Type="http://schemas.openxmlformats.org/officeDocument/2006/relationships/customXml" Target="../ink/ink194.xml"/><Relationship Id="rId16" Type="http://schemas.openxmlformats.org/officeDocument/2006/relationships/customXml" Target="../ink/ink201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10.xml"/><Relationship Id="rId37" Type="http://schemas.openxmlformats.org/officeDocument/2006/relationships/image" Target="../media/image140.png"/><Relationship Id="rId40" Type="http://schemas.openxmlformats.org/officeDocument/2006/relationships/customXml" Target="../ink/ink216.xml"/><Relationship Id="rId45" Type="http://schemas.openxmlformats.org/officeDocument/2006/relationships/customXml" Target="../ink/ink221.xml"/><Relationship Id="rId5" Type="http://schemas.openxmlformats.org/officeDocument/2006/relationships/image" Target="../media/image2.png"/><Relationship Id="rId15" Type="http://schemas.openxmlformats.org/officeDocument/2006/relationships/image" Target="NULL"/><Relationship Id="rId23" Type="http://schemas.openxmlformats.org/officeDocument/2006/relationships/customXml" Target="../ink/ink205.xml"/><Relationship Id="rId28" Type="http://schemas.openxmlformats.org/officeDocument/2006/relationships/customXml" Target="../ink/ink208.xml"/><Relationship Id="rId36" Type="http://schemas.openxmlformats.org/officeDocument/2006/relationships/customXml" Target="../ink/ink213.xml"/><Relationship Id="rId49" Type="http://schemas.openxmlformats.org/officeDocument/2006/relationships/customXml" Target="../ink/ink225.xml"/><Relationship Id="rId10" Type="http://schemas.openxmlformats.org/officeDocument/2006/relationships/customXml" Target="../ink/ink198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20.xml"/><Relationship Id="rId4" Type="http://schemas.openxmlformats.org/officeDocument/2006/relationships/customXml" Target="../ink/ink195.xml"/><Relationship Id="rId9" Type="http://schemas.openxmlformats.org/officeDocument/2006/relationships/image" Target="NULL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customXml" Target="../ink/ink207.xml"/><Relationship Id="rId30" Type="http://schemas.openxmlformats.org/officeDocument/2006/relationships/customXml" Target="../ink/ink209.xml"/><Relationship Id="rId35" Type="http://schemas.openxmlformats.org/officeDocument/2006/relationships/image" Target="NULL"/><Relationship Id="rId43" Type="http://schemas.openxmlformats.org/officeDocument/2006/relationships/customXml" Target="../ink/ink219.xml"/><Relationship Id="rId48" Type="http://schemas.openxmlformats.org/officeDocument/2006/relationships/customXml" Target="../ink/ink224.xml"/><Relationship Id="rId8" Type="http://schemas.openxmlformats.org/officeDocument/2006/relationships/customXml" Target="../ink/ink197.xml"/><Relationship Id="rId51" Type="http://schemas.openxmlformats.org/officeDocument/2006/relationships/customXml" Target="../ink/ink227.xml"/><Relationship Id="rId3" Type="http://schemas.openxmlformats.org/officeDocument/2006/relationships/image" Target="../media/image1.png"/><Relationship Id="rId12" Type="http://schemas.openxmlformats.org/officeDocument/2006/relationships/customXml" Target="../ink/ink199.xml"/><Relationship Id="rId17" Type="http://schemas.openxmlformats.org/officeDocument/2006/relationships/image" Target="NULL"/><Relationship Id="rId25" Type="http://schemas.openxmlformats.org/officeDocument/2006/relationships/customXml" Target="../ink/ink206.xml"/><Relationship Id="rId33" Type="http://schemas.openxmlformats.org/officeDocument/2006/relationships/customXml" Target="../ink/ink211.xml"/><Relationship Id="rId38" Type="http://schemas.openxmlformats.org/officeDocument/2006/relationships/customXml" Target="../ink/ink214.xml"/><Relationship Id="rId46" Type="http://schemas.openxmlformats.org/officeDocument/2006/relationships/customXml" Target="../ink/ink222.xml"/><Relationship Id="rId20" Type="http://schemas.openxmlformats.org/officeDocument/2006/relationships/customXml" Target="../ink/ink203.xml"/><Relationship Id="rId41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236.xml"/><Relationship Id="rId26" Type="http://schemas.openxmlformats.org/officeDocument/2006/relationships/image" Target="NULL"/><Relationship Id="rId39" Type="http://schemas.openxmlformats.org/officeDocument/2006/relationships/customXml" Target="../ink/ink249.xml"/><Relationship Id="rId21" Type="http://schemas.openxmlformats.org/officeDocument/2006/relationships/image" Target="NULL"/><Relationship Id="rId34" Type="http://schemas.openxmlformats.org/officeDocument/2006/relationships/customXml" Target="../ink/ink246.xml"/><Relationship Id="rId42" Type="http://schemas.openxmlformats.org/officeDocument/2006/relationships/customXml" Target="../ink/ink252.xml"/><Relationship Id="rId47" Type="http://schemas.openxmlformats.org/officeDocument/2006/relationships/customXml" Target="../ink/ink257.xml"/><Relationship Id="rId50" Type="http://schemas.openxmlformats.org/officeDocument/2006/relationships/customXml" Target="../ink/ink260.xml"/><Relationship Id="rId7" Type="http://schemas.openxmlformats.org/officeDocument/2006/relationships/image" Target="NULL"/><Relationship Id="rId2" Type="http://schemas.openxmlformats.org/officeDocument/2006/relationships/customXml" Target="../ink/ink228.xml"/><Relationship Id="rId16" Type="http://schemas.openxmlformats.org/officeDocument/2006/relationships/customXml" Target="../ink/ink235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44.xml"/><Relationship Id="rId37" Type="http://schemas.openxmlformats.org/officeDocument/2006/relationships/image" Target="../media/image140.png"/><Relationship Id="rId40" Type="http://schemas.openxmlformats.org/officeDocument/2006/relationships/customXml" Target="../ink/ink250.xml"/><Relationship Id="rId45" Type="http://schemas.openxmlformats.org/officeDocument/2006/relationships/customXml" Target="../ink/ink255.xml"/><Relationship Id="rId53" Type="http://schemas.openxmlformats.org/officeDocument/2006/relationships/image" Target="../media/image150.png"/><Relationship Id="rId5" Type="http://schemas.openxmlformats.org/officeDocument/2006/relationships/image" Target="../media/image2.png"/><Relationship Id="rId10" Type="http://schemas.openxmlformats.org/officeDocument/2006/relationships/customXml" Target="../ink/ink232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54.xml"/><Relationship Id="rId52" Type="http://schemas.openxmlformats.org/officeDocument/2006/relationships/customXml" Target="../ink/ink262.xml"/><Relationship Id="rId4" Type="http://schemas.openxmlformats.org/officeDocument/2006/relationships/customXml" Target="../ink/ink229.xml"/><Relationship Id="rId9" Type="http://schemas.openxmlformats.org/officeDocument/2006/relationships/image" Target="NULL"/><Relationship Id="rId14" Type="http://schemas.openxmlformats.org/officeDocument/2006/relationships/customXml" Target="../ink/ink234.xml"/><Relationship Id="rId22" Type="http://schemas.openxmlformats.org/officeDocument/2006/relationships/customXml" Target="../ink/ink238.xml"/><Relationship Id="rId27" Type="http://schemas.openxmlformats.org/officeDocument/2006/relationships/customXml" Target="../ink/ink241.xml"/><Relationship Id="rId30" Type="http://schemas.openxmlformats.org/officeDocument/2006/relationships/customXml" Target="../ink/ink243.xml"/><Relationship Id="rId35" Type="http://schemas.openxmlformats.org/officeDocument/2006/relationships/image" Target="NULL"/><Relationship Id="rId43" Type="http://schemas.openxmlformats.org/officeDocument/2006/relationships/customXml" Target="../ink/ink253.xml"/><Relationship Id="rId48" Type="http://schemas.openxmlformats.org/officeDocument/2006/relationships/customXml" Target="../ink/ink258.xml"/><Relationship Id="rId8" Type="http://schemas.openxmlformats.org/officeDocument/2006/relationships/customXml" Target="../ink/ink231.xml"/><Relationship Id="rId51" Type="http://schemas.openxmlformats.org/officeDocument/2006/relationships/customXml" Target="../ink/ink261.xml"/><Relationship Id="rId3" Type="http://schemas.openxmlformats.org/officeDocument/2006/relationships/image" Target="../media/image1.png"/><Relationship Id="rId12" Type="http://schemas.openxmlformats.org/officeDocument/2006/relationships/customXml" Target="../ink/ink233.xml"/><Relationship Id="rId17" Type="http://schemas.openxmlformats.org/officeDocument/2006/relationships/image" Target="NULL"/><Relationship Id="rId25" Type="http://schemas.openxmlformats.org/officeDocument/2006/relationships/customXml" Target="../ink/ink240.xml"/><Relationship Id="rId33" Type="http://schemas.openxmlformats.org/officeDocument/2006/relationships/customXml" Target="../ink/ink245.xml"/><Relationship Id="rId38" Type="http://schemas.openxmlformats.org/officeDocument/2006/relationships/customXml" Target="../ink/ink248.xml"/><Relationship Id="rId46" Type="http://schemas.openxmlformats.org/officeDocument/2006/relationships/customXml" Target="../ink/ink256.xml"/><Relationship Id="rId20" Type="http://schemas.openxmlformats.org/officeDocument/2006/relationships/customXml" Target="../ink/ink237.xml"/><Relationship Id="rId41" Type="http://schemas.openxmlformats.org/officeDocument/2006/relationships/customXml" Target="../ink/ink2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0.xml"/><Relationship Id="rId15" Type="http://schemas.openxmlformats.org/officeDocument/2006/relationships/image" Target="NULL"/><Relationship Id="rId23" Type="http://schemas.openxmlformats.org/officeDocument/2006/relationships/customXml" Target="../ink/ink239.xml"/><Relationship Id="rId28" Type="http://schemas.openxmlformats.org/officeDocument/2006/relationships/customXml" Target="../ink/ink242.xml"/><Relationship Id="rId36" Type="http://schemas.openxmlformats.org/officeDocument/2006/relationships/customXml" Target="../ink/ink247.xml"/><Relationship Id="rId49" Type="http://schemas.openxmlformats.org/officeDocument/2006/relationships/customXml" Target="../ink/ink25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281.xml"/><Relationship Id="rId42" Type="http://schemas.openxmlformats.org/officeDocument/2006/relationships/customXml" Target="../ink/ink287.xml"/><Relationship Id="rId47" Type="http://schemas.openxmlformats.org/officeDocument/2006/relationships/customXml" Target="../ink/ink292.xml"/><Relationship Id="rId50" Type="http://schemas.openxmlformats.org/officeDocument/2006/relationships/customXml" Target="../ink/ink295.xml"/><Relationship Id="rId55" Type="http://schemas.openxmlformats.org/officeDocument/2006/relationships/image" Target="NULL"/><Relationship Id="rId6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263.xml"/><Relationship Id="rId16" Type="http://schemas.openxmlformats.org/officeDocument/2006/relationships/customXml" Target="../ink/ink270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79.xml"/><Relationship Id="rId37" Type="http://schemas.openxmlformats.org/officeDocument/2006/relationships/image" Target="../media/image140.png"/><Relationship Id="rId40" Type="http://schemas.openxmlformats.org/officeDocument/2006/relationships/customXml" Target="../ink/ink285.xml"/><Relationship Id="rId45" Type="http://schemas.openxmlformats.org/officeDocument/2006/relationships/customXml" Target="../ink/ink290.xml"/><Relationship Id="rId53" Type="http://schemas.openxmlformats.org/officeDocument/2006/relationships/image" Target="../media/image150.png"/><Relationship Id="rId58" Type="http://schemas.openxmlformats.org/officeDocument/2006/relationships/customXml" Target="../ink/ink300.xml"/><Relationship Id="rId5" Type="http://schemas.openxmlformats.org/officeDocument/2006/relationships/image" Target="../media/image2.png"/><Relationship Id="rId61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269.xml"/><Relationship Id="rId22" Type="http://schemas.openxmlformats.org/officeDocument/2006/relationships/customXml" Target="../ink/ink273.xml"/><Relationship Id="rId27" Type="http://schemas.openxmlformats.org/officeDocument/2006/relationships/customXml" Target="../ink/ink276.xml"/><Relationship Id="rId30" Type="http://schemas.openxmlformats.org/officeDocument/2006/relationships/customXml" Target="../ink/ink278.xml"/><Relationship Id="rId35" Type="http://schemas.openxmlformats.org/officeDocument/2006/relationships/image" Target="NULL"/><Relationship Id="rId43" Type="http://schemas.openxmlformats.org/officeDocument/2006/relationships/customXml" Target="../ink/ink288.xml"/><Relationship Id="rId48" Type="http://schemas.openxmlformats.org/officeDocument/2006/relationships/customXml" Target="../ink/ink293.xml"/><Relationship Id="rId56" Type="http://schemas.openxmlformats.org/officeDocument/2006/relationships/customXml" Target="../ink/ink299.xml"/><Relationship Id="rId64" Type="http://schemas.openxmlformats.org/officeDocument/2006/relationships/customXml" Target="../ink/ink303.xml"/><Relationship Id="rId8" Type="http://schemas.openxmlformats.org/officeDocument/2006/relationships/customXml" Target="../ink/ink266.xml"/><Relationship Id="rId51" Type="http://schemas.openxmlformats.org/officeDocument/2006/relationships/customXml" Target="../ink/ink296.xml"/><Relationship Id="rId3" Type="http://schemas.openxmlformats.org/officeDocument/2006/relationships/image" Target="../media/image1.png"/><Relationship Id="rId12" Type="http://schemas.openxmlformats.org/officeDocument/2006/relationships/customXml" Target="../ink/ink268.xml"/><Relationship Id="rId17" Type="http://schemas.openxmlformats.org/officeDocument/2006/relationships/image" Target="NULL"/><Relationship Id="rId25" Type="http://schemas.openxmlformats.org/officeDocument/2006/relationships/customXml" Target="../ink/ink275.xml"/><Relationship Id="rId33" Type="http://schemas.openxmlformats.org/officeDocument/2006/relationships/customXml" Target="../ink/ink280.xml"/><Relationship Id="rId38" Type="http://schemas.openxmlformats.org/officeDocument/2006/relationships/customXml" Target="../ink/ink283.xml"/><Relationship Id="rId46" Type="http://schemas.openxmlformats.org/officeDocument/2006/relationships/customXml" Target="../ink/ink291.xml"/><Relationship Id="rId59" Type="http://schemas.openxmlformats.org/officeDocument/2006/relationships/image" Target="NULL"/><Relationship Id="rId20" Type="http://schemas.openxmlformats.org/officeDocument/2006/relationships/customXml" Target="../ink/ink272.xml"/><Relationship Id="rId41" Type="http://schemas.openxmlformats.org/officeDocument/2006/relationships/customXml" Target="../ink/ink286.xml"/><Relationship Id="rId54" Type="http://schemas.openxmlformats.org/officeDocument/2006/relationships/customXml" Target="../ink/ink298.xml"/><Relationship Id="rId62" Type="http://schemas.openxmlformats.org/officeDocument/2006/relationships/customXml" Target="../ink/ink3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5.xml"/><Relationship Id="rId15" Type="http://schemas.openxmlformats.org/officeDocument/2006/relationships/image" Target="NULL"/><Relationship Id="rId23" Type="http://schemas.openxmlformats.org/officeDocument/2006/relationships/customXml" Target="../ink/ink274.xml"/><Relationship Id="rId28" Type="http://schemas.openxmlformats.org/officeDocument/2006/relationships/customXml" Target="../ink/ink277.xml"/><Relationship Id="rId36" Type="http://schemas.openxmlformats.org/officeDocument/2006/relationships/customXml" Target="../ink/ink282.xml"/><Relationship Id="rId49" Type="http://schemas.openxmlformats.org/officeDocument/2006/relationships/customXml" Target="../ink/ink294.xml"/><Relationship Id="rId57" Type="http://schemas.openxmlformats.org/officeDocument/2006/relationships/image" Target="NULL"/><Relationship Id="rId10" Type="http://schemas.openxmlformats.org/officeDocument/2006/relationships/customXml" Target="../ink/ink267.xml"/><Relationship Id="rId31" Type="http://schemas.openxmlformats.org/officeDocument/2006/relationships/image" Target="NULL"/><Relationship Id="rId44" Type="http://schemas.openxmlformats.org/officeDocument/2006/relationships/customXml" Target="../ink/ink289.xml"/><Relationship Id="rId52" Type="http://schemas.openxmlformats.org/officeDocument/2006/relationships/customXml" Target="../ink/ink297.xml"/><Relationship Id="rId60" Type="http://schemas.openxmlformats.org/officeDocument/2006/relationships/customXml" Target="../ink/ink301.xml"/><Relationship Id="rId65" Type="http://schemas.openxmlformats.org/officeDocument/2006/relationships/image" Target="../media/image160.png"/><Relationship Id="rId4" Type="http://schemas.openxmlformats.org/officeDocument/2006/relationships/customXml" Target="../ink/ink264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271.xml"/><Relationship Id="rId39" Type="http://schemas.openxmlformats.org/officeDocument/2006/relationships/customXml" Target="../ink/ink28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3.xml"/><Relationship Id="rId21" Type="http://schemas.openxmlformats.org/officeDocument/2006/relationships/image" Target="NULL"/><Relationship Id="rId42" Type="http://schemas.openxmlformats.org/officeDocument/2006/relationships/customXml" Target="../ink/ink328.xml"/><Relationship Id="rId63" Type="http://schemas.openxmlformats.org/officeDocument/2006/relationships/customXml" Target="../ink/ink347.xml"/><Relationship Id="rId84" Type="http://schemas.openxmlformats.org/officeDocument/2006/relationships/customXml" Target="../ink/ink368.xml"/><Relationship Id="rId138" Type="http://schemas.openxmlformats.org/officeDocument/2006/relationships/image" Target="NULL"/><Relationship Id="rId107" Type="http://schemas.openxmlformats.org/officeDocument/2006/relationships/customXml" Target="../ink/ink388.xml"/><Relationship Id="rId11" Type="http://schemas.openxmlformats.org/officeDocument/2006/relationships/image" Target="NULL"/><Relationship Id="rId32" Type="http://schemas.openxmlformats.org/officeDocument/2006/relationships/customXml" Target="../ink/ink320.xml"/><Relationship Id="rId53" Type="http://schemas.openxmlformats.org/officeDocument/2006/relationships/image" Target="../media/image150.png"/><Relationship Id="rId74" Type="http://schemas.openxmlformats.org/officeDocument/2006/relationships/customXml" Target="../ink/ink358.xml"/><Relationship Id="rId128" Type="http://schemas.openxmlformats.org/officeDocument/2006/relationships/image" Target="../media/image180.png"/><Relationship Id="rId149" Type="http://schemas.openxmlformats.org/officeDocument/2006/relationships/customXml" Target="../ink/ink409.xml"/><Relationship Id="rId5" Type="http://schemas.openxmlformats.org/officeDocument/2006/relationships/image" Target="../media/image2.png"/><Relationship Id="rId95" Type="http://schemas.openxmlformats.org/officeDocument/2006/relationships/customXml" Target="../ink/ink379.xml"/><Relationship Id="rId22" Type="http://schemas.openxmlformats.org/officeDocument/2006/relationships/customXml" Target="../ink/ink314.xml"/><Relationship Id="rId43" Type="http://schemas.openxmlformats.org/officeDocument/2006/relationships/customXml" Target="../ink/ink329.xml"/><Relationship Id="rId64" Type="http://schemas.openxmlformats.org/officeDocument/2006/relationships/customXml" Target="../ink/ink348.xml"/><Relationship Id="rId118" Type="http://schemas.openxmlformats.org/officeDocument/2006/relationships/image" Target="NULL"/><Relationship Id="rId139" Type="http://schemas.openxmlformats.org/officeDocument/2006/relationships/customXml" Target="../ink/ink404.xml"/><Relationship Id="rId80" Type="http://schemas.openxmlformats.org/officeDocument/2006/relationships/customXml" Target="../ink/ink364.xml"/><Relationship Id="rId85" Type="http://schemas.openxmlformats.org/officeDocument/2006/relationships/customXml" Target="../ink/ink369.xml"/><Relationship Id="rId150" Type="http://schemas.openxmlformats.org/officeDocument/2006/relationships/image" Target="NULL"/><Relationship Id="rId155" Type="http://schemas.openxmlformats.org/officeDocument/2006/relationships/customXml" Target="../ink/ink412.xml"/><Relationship Id="rId12" Type="http://schemas.openxmlformats.org/officeDocument/2006/relationships/customXml" Target="../ink/ink309.xml"/><Relationship Id="rId17" Type="http://schemas.openxmlformats.org/officeDocument/2006/relationships/image" Target="NULL"/><Relationship Id="rId33" Type="http://schemas.openxmlformats.org/officeDocument/2006/relationships/customXml" Target="../ink/ink321.xml"/><Relationship Id="rId38" Type="http://schemas.openxmlformats.org/officeDocument/2006/relationships/customXml" Target="../ink/ink324.xml"/><Relationship Id="rId59" Type="http://schemas.openxmlformats.org/officeDocument/2006/relationships/customXml" Target="../ink/ink343.xml"/><Relationship Id="rId103" Type="http://schemas.openxmlformats.org/officeDocument/2006/relationships/customXml" Target="../ink/ink38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399.xml"/><Relationship Id="rId54" Type="http://schemas.openxmlformats.org/officeDocument/2006/relationships/customXml" Target="../ink/ink339.xml"/><Relationship Id="rId70" Type="http://schemas.openxmlformats.org/officeDocument/2006/relationships/customXml" Target="../ink/ink354.xml"/><Relationship Id="rId75" Type="http://schemas.openxmlformats.org/officeDocument/2006/relationships/customXml" Target="../ink/ink359.xml"/><Relationship Id="rId91" Type="http://schemas.openxmlformats.org/officeDocument/2006/relationships/customXml" Target="../ink/ink375.xml"/><Relationship Id="rId96" Type="http://schemas.openxmlformats.org/officeDocument/2006/relationships/customXml" Target="../ink/ink380.xml"/><Relationship Id="rId140" Type="http://schemas.openxmlformats.org/officeDocument/2006/relationships/image" Target="NULL"/><Relationship Id="rId145" Type="http://schemas.openxmlformats.org/officeDocument/2006/relationships/customXml" Target="../ink/ink4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6.xml"/><Relationship Id="rId23" Type="http://schemas.openxmlformats.org/officeDocument/2006/relationships/customXml" Target="../ink/ink315.xml"/><Relationship Id="rId28" Type="http://schemas.openxmlformats.org/officeDocument/2006/relationships/customXml" Target="../ink/ink318.xml"/><Relationship Id="rId49" Type="http://schemas.openxmlformats.org/officeDocument/2006/relationships/customXml" Target="../ink/ink335.xml"/><Relationship Id="rId114" Type="http://schemas.openxmlformats.org/officeDocument/2006/relationships/image" Target="NULL"/><Relationship Id="rId119" Type="http://schemas.openxmlformats.org/officeDocument/2006/relationships/customXml" Target="../ink/ink394.xml"/><Relationship Id="rId44" Type="http://schemas.openxmlformats.org/officeDocument/2006/relationships/customXml" Target="../ink/ink330.xml"/><Relationship Id="rId60" Type="http://schemas.openxmlformats.org/officeDocument/2006/relationships/customXml" Target="../ink/ink344.xml"/><Relationship Id="rId65" Type="http://schemas.openxmlformats.org/officeDocument/2006/relationships/customXml" Target="../ink/ink349.xml"/><Relationship Id="rId81" Type="http://schemas.openxmlformats.org/officeDocument/2006/relationships/customXml" Target="../ink/ink365.xml"/><Relationship Id="rId86" Type="http://schemas.openxmlformats.org/officeDocument/2006/relationships/customXml" Target="../ink/ink370.xml"/><Relationship Id="rId130" Type="http://schemas.openxmlformats.org/officeDocument/2006/relationships/image" Target="../media/image190.png"/><Relationship Id="rId135" Type="http://schemas.openxmlformats.org/officeDocument/2006/relationships/customXml" Target="../ink/ink402.xml"/><Relationship Id="rId151" Type="http://schemas.openxmlformats.org/officeDocument/2006/relationships/customXml" Target="../ink/ink410.xml"/><Relationship Id="rId156" Type="http://schemas.openxmlformats.org/officeDocument/2006/relationships/image" Target="../media/image50.png"/><Relationship Id="rId13" Type="http://schemas.openxmlformats.org/officeDocument/2006/relationships/image" Target="NULL"/><Relationship Id="rId18" Type="http://schemas.openxmlformats.org/officeDocument/2006/relationships/customXml" Target="../ink/ink312.xml"/><Relationship Id="rId39" Type="http://schemas.openxmlformats.org/officeDocument/2006/relationships/customXml" Target="../ink/ink325.xml"/><Relationship Id="rId109" Type="http://schemas.openxmlformats.org/officeDocument/2006/relationships/customXml" Target="../ink/ink389.xml"/><Relationship Id="rId34" Type="http://schemas.openxmlformats.org/officeDocument/2006/relationships/customXml" Target="../ink/ink322.xml"/><Relationship Id="rId50" Type="http://schemas.openxmlformats.org/officeDocument/2006/relationships/customXml" Target="../ink/ink336.xml"/><Relationship Id="rId55" Type="http://schemas.openxmlformats.org/officeDocument/2006/relationships/image" Target="NULL"/><Relationship Id="rId76" Type="http://schemas.openxmlformats.org/officeDocument/2006/relationships/customXml" Target="../ink/ink360.xml"/><Relationship Id="rId97" Type="http://schemas.openxmlformats.org/officeDocument/2006/relationships/customXml" Target="../ink/ink38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397.xml"/><Relationship Id="rId141" Type="http://schemas.openxmlformats.org/officeDocument/2006/relationships/customXml" Target="../ink/ink40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355.xml"/><Relationship Id="rId92" Type="http://schemas.openxmlformats.org/officeDocument/2006/relationships/customXml" Target="../ink/ink376.xml"/><Relationship Id="rId2" Type="http://schemas.openxmlformats.org/officeDocument/2006/relationships/customXml" Target="../ink/ink30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326.xml"/><Relationship Id="rId45" Type="http://schemas.openxmlformats.org/officeDocument/2006/relationships/customXml" Target="../ink/ink331.xml"/><Relationship Id="rId66" Type="http://schemas.openxmlformats.org/officeDocument/2006/relationships/customXml" Target="../ink/ink350.xml"/><Relationship Id="rId87" Type="http://schemas.openxmlformats.org/officeDocument/2006/relationships/customXml" Target="../ink/ink371.xml"/><Relationship Id="rId110" Type="http://schemas.openxmlformats.org/officeDocument/2006/relationships/image" Target="NULL"/><Relationship Id="rId115" Type="http://schemas.openxmlformats.org/officeDocument/2006/relationships/customXml" Target="../ink/ink392.xml"/><Relationship Id="rId131" Type="http://schemas.openxmlformats.org/officeDocument/2006/relationships/customXml" Target="../ink/ink400.xml"/><Relationship Id="rId136" Type="http://schemas.openxmlformats.org/officeDocument/2006/relationships/image" Target="NULL"/><Relationship Id="rId157" Type="http://schemas.openxmlformats.org/officeDocument/2006/relationships/customXml" Target="../ink/ink413.xml"/><Relationship Id="rId61" Type="http://schemas.openxmlformats.org/officeDocument/2006/relationships/customXml" Target="../ink/ink345.xml"/><Relationship Id="rId82" Type="http://schemas.openxmlformats.org/officeDocument/2006/relationships/customXml" Target="../ink/ink36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310.xml"/><Relationship Id="rId30" Type="http://schemas.openxmlformats.org/officeDocument/2006/relationships/customXml" Target="../ink/ink319.xml"/><Relationship Id="rId35" Type="http://schemas.openxmlformats.org/officeDocument/2006/relationships/image" Target="NULL"/><Relationship Id="rId56" Type="http://schemas.openxmlformats.org/officeDocument/2006/relationships/customXml" Target="../ink/ink340.xml"/><Relationship Id="rId77" Type="http://schemas.openxmlformats.org/officeDocument/2006/relationships/customXml" Target="../ink/ink361.xml"/><Relationship Id="rId100" Type="http://schemas.openxmlformats.org/officeDocument/2006/relationships/customXml" Target="../ink/ink384.xml"/><Relationship Id="rId105" Type="http://schemas.openxmlformats.org/officeDocument/2006/relationships/customXml" Target="../ink/ink387.xml"/><Relationship Id="rId126" Type="http://schemas.openxmlformats.org/officeDocument/2006/relationships/image" Target="../media/image170.png"/><Relationship Id="rId147" Type="http://schemas.openxmlformats.org/officeDocument/2006/relationships/customXml" Target="../ink/ink408.xml"/><Relationship Id="rId8" Type="http://schemas.openxmlformats.org/officeDocument/2006/relationships/customXml" Target="../ink/ink307.xml"/><Relationship Id="rId51" Type="http://schemas.openxmlformats.org/officeDocument/2006/relationships/customXml" Target="../ink/ink337.xml"/><Relationship Id="rId72" Type="http://schemas.openxmlformats.org/officeDocument/2006/relationships/customXml" Target="../ink/ink356.xml"/><Relationship Id="rId93" Type="http://schemas.openxmlformats.org/officeDocument/2006/relationships/customXml" Target="../ink/ink377.xml"/><Relationship Id="rId98" Type="http://schemas.openxmlformats.org/officeDocument/2006/relationships/customXml" Target="../ink/ink382.xml"/><Relationship Id="rId121" Type="http://schemas.openxmlformats.org/officeDocument/2006/relationships/customXml" Target="../ink/ink39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316.xml"/><Relationship Id="rId46" Type="http://schemas.openxmlformats.org/officeDocument/2006/relationships/customXml" Target="../ink/ink332.xml"/><Relationship Id="rId67" Type="http://schemas.openxmlformats.org/officeDocument/2006/relationships/customXml" Target="../ink/ink351.xml"/><Relationship Id="rId116" Type="http://schemas.openxmlformats.org/officeDocument/2006/relationships/image" Target="NULL"/><Relationship Id="rId137" Type="http://schemas.openxmlformats.org/officeDocument/2006/relationships/customXml" Target="../ink/ink403.xml"/><Relationship Id="rId158" Type="http://schemas.openxmlformats.org/officeDocument/2006/relationships/image" Target="../media/image51.png"/><Relationship Id="rId20" Type="http://schemas.openxmlformats.org/officeDocument/2006/relationships/customXml" Target="../ink/ink313.xml"/><Relationship Id="rId41" Type="http://schemas.openxmlformats.org/officeDocument/2006/relationships/customXml" Target="../ink/ink327.xml"/><Relationship Id="rId62" Type="http://schemas.openxmlformats.org/officeDocument/2006/relationships/customXml" Target="../ink/ink346.xml"/><Relationship Id="rId83" Type="http://schemas.openxmlformats.org/officeDocument/2006/relationships/customXml" Target="../ink/ink367.xml"/><Relationship Id="rId88" Type="http://schemas.openxmlformats.org/officeDocument/2006/relationships/customXml" Target="../ink/ink372.xml"/><Relationship Id="rId111" Type="http://schemas.openxmlformats.org/officeDocument/2006/relationships/customXml" Target="../ink/ink390.xml"/><Relationship Id="rId132" Type="http://schemas.openxmlformats.org/officeDocument/2006/relationships/image" Target="../media/image200.png"/><Relationship Id="rId153" Type="http://schemas.openxmlformats.org/officeDocument/2006/relationships/customXml" Target="../ink/ink411.xml"/><Relationship Id="rId15" Type="http://schemas.openxmlformats.org/officeDocument/2006/relationships/image" Target="NULL"/><Relationship Id="rId36" Type="http://schemas.openxmlformats.org/officeDocument/2006/relationships/customXml" Target="../ink/ink323.xml"/><Relationship Id="rId57" Type="http://schemas.openxmlformats.org/officeDocument/2006/relationships/customXml" Target="../ink/ink341.xml"/><Relationship Id="rId106" Type="http://schemas.openxmlformats.org/officeDocument/2006/relationships/image" Target="NULL"/><Relationship Id="rId127" Type="http://schemas.openxmlformats.org/officeDocument/2006/relationships/customXml" Target="../ink/ink398.xml"/><Relationship Id="rId10" Type="http://schemas.openxmlformats.org/officeDocument/2006/relationships/customXml" Target="../ink/ink308.xml"/><Relationship Id="rId31" Type="http://schemas.openxmlformats.org/officeDocument/2006/relationships/image" Target="NULL"/><Relationship Id="rId52" Type="http://schemas.openxmlformats.org/officeDocument/2006/relationships/customXml" Target="../ink/ink338.xml"/><Relationship Id="rId73" Type="http://schemas.openxmlformats.org/officeDocument/2006/relationships/customXml" Target="../ink/ink357.xml"/><Relationship Id="rId78" Type="http://schemas.openxmlformats.org/officeDocument/2006/relationships/customXml" Target="../ink/ink362.xml"/><Relationship Id="rId94" Type="http://schemas.openxmlformats.org/officeDocument/2006/relationships/customXml" Target="../ink/ink378.xml"/><Relationship Id="rId99" Type="http://schemas.openxmlformats.org/officeDocument/2006/relationships/customXml" Target="../ink/ink383.xml"/><Relationship Id="rId101" Type="http://schemas.openxmlformats.org/officeDocument/2006/relationships/customXml" Target="../ink/ink385.xml"/><Relationship Id="rId122" Type="http://schemas.openxmlformats.org/officeDocument/2006/relationships/image" Target="NULL"/><Relationship Id="rId143" Type="http://schemas.openxmlformats.org/officeDocument/2006/relationships/customXml" Target="../ink/ink406.xml"/><Relationship Id="rId148" Type="http://schemas.openxmlformats.org/officeDocument/2006/relationships/image" Target="NULL"/><Relationship Id="rId4" Type="http://schemas.openxmlformats.org/officeDocument/2006/relationships/customXml" Target="../ink/ink30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333.xml"/><Relationship Id="rId68" Type="http://schemas.openxmlformats.org/officeDocument/2006/relationships/customXml" Target="../ink/ink352.xml"/><Relationship Id="rId89" Type="http://schemas.openxmlformats.org/officeDocument/2006/relationships/customXml" Target="../ink/ink373.xml"/><Relationship Id="rId112" Type="http://schemas.openxmlformats.org/officeDocument/2006/relationships/image" Target="NULL"/><Relationship Id="rId133" Type="http://schemas.openxmlformats.org/officeDocument/2006/relationships/customXml" Target="../ink/ink401.xml"/><Relationship Id="rId154" Type="http://schemas.openxmlformats.org/officeDocument/2006/relationships/image" Target="../media/image49.png"/><Relationship Id="rId16" Type="http://schemas.openxmlformats.org/officeDocument/2006/relationships/customXml" Target="../ink/ink311.xml"/><Relationship Id="rId37" Type="http://schemas.openxmlformats.org/officeDocument/2006/relationships/image" Target="../media/image140.png"/><Relationship Id="rId58" Type="http://schemas.openxmlformats.org/officeDocument/2006/relationships/customXml" Target="../ink/ink342.xml"/><Relationship Id="rId79" Type="http://schemas.openxmlformats.org/officeDocument/2006/relationships/customXml" Target="../ink/ink363.xml"/><Relationship Id="rId102" Type="http://schemas.openxmlformats.org/officeDocument/2006/relationships/image" Target="NULL"/><Relationship Id="rId123" Type="http://schemas.openxmlformats.org/officeDocument/2006/relationships/customXml" Target="../ink/ink396.xml"/><Relationship Id="rId144" Type="http://schemas.openxmlformats.org/officeDocument/2006/relationships/image" Target="NULL"/><Relationship Id="rId90" Type="http://schemas.openxmlformats.org/officeDocument/2006/relationships/customXml" Target="../ink/ink374.xml"/><Relationship Id="rId27" Type="http://schemas.openxmlformats.org/officeDocument/2006/relationships/customXml" Target="../ink/ink317.xml"/><Relationship Id="rId48" Type="http://schemas.openxmlformats.org/officeDocument/2006/relationships/customXml" Target="../ink/ink334.xml"/><Relationship Id="rId69" Type="http://schemas.openxmlformats.org/officeDocument/2006/relationships/customXml" Target="../ink/ink353.xml"/><Relationship Id="rId113" Type="http://schemas.openxmlformats.org/officeDocument/2006/relationships/customXml" Target="../ink/ink391.xml"/><Relationship Id="rId13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2956AAA-208C-7A2F-81D9-5543483DA8E9}"/>
                  </a:ext>
                </a:extLst>
              </p14:cNvPr>
              <p14:cNvContentPartPr/>
              <p14:nvPr/>
            </p14:nvContentPartPr>
            <p14:xfrm>
              <a:off x="2840310" y="4266447"/>
              <a:ext cx="305640" cy="1049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2956AAA-208C-7A2F-81D9-5543483DA8E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22310" y="4248447"/>
                <a:ext cx="341280" cy="1085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C37BA3-A515-0CEE-3676-39F28A42CE9E}"/>
              </a:ext>
            </a:extLst>
          </p:cNvPr>
          <p:cNvSpPr txBox="1"/>
          <p:nvPr/>
        </p:nvSpPr>
        <p:spPr>
          <a:xfrm>
            <a:off x="1600201" y="5405928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Likelihood of all observations in this region is 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94E78EC-3766-5EEE-8EED-5F8F38D71D0E}"/>
                  </a:ext>
                </a:extLst>
              </p14:cNvPr>
              <p14:cNvContentPartPr/>
              <p14:nvPr/>
            </p14:nvContentPartPr>
            <p14:xfrm>
              <a:off x="2089350" y="4248087"/>
              <a:ext cx="1313280" cy="107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94E78EC-3766-5EEE-8EED-5F8F38D71D0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035350" y="4140447"/>
                <a:ext cx="1420920" cy="322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0DE35BD-2661-4D35-AA78-BE89D3B94202}"/>
                  </a:ext>
                </a:extLst>
              </p14:cNvPr>
              <p14:cNvContentPartPr/>
              <p14:nvPr/>
            </p14:nvContentPartPr>
            <p14:xfrm>
              <a:off x="8383590" y="4062687"/>
              <a:ext cx="1839240" cy="93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0DE35BD-2661-4D35-AA78-BE89D3B9420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329579" y="3954687"/>
                <a:ext cx="1946901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47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37BA3-A515-0CEE-3676-39F28A42CE9E}"/>
              </a:ext>
            </a:extLst>
          </p:cNvPr>
          <p:cNvSpPr txBox="1"/>
          <p:nvPr/>
        </p:nvSpPr>
        <p:spPr>
          <a:xfrm>
            <a:off x="4491410" y="5421685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9300"/>
                </a:solidFill>
                <a:latin typeface="Times" pitchFamily="2" charset="0"/>
              </a:rPr>
              <a:t>Likelihood of all observations in this region is 95%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E749855-6ED5-F5F7-F9A1-1E0B51D32FA9}"/>
                  </a:ext>
                </a:extLst>
              </p14:cNvPr>
              <p14:cNvContentPartPr/>
              <p14:nvPr/>
            </p14:nvContentPartPr>
            <p14:xfrm>
              <a:off x="3836070" y="3548607"/>
              <a:ext cx="4392360" cy="765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E749855-6ED5-F5F7-F9A1-1E0B51D32FA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782070" y="3440607"/>
                <a:ext cx="4500000" cy="9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87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BBD1F7-78BC-7CE8-9D05-7BCE2CAE7025}"/>
              </a:ext>
            </a:extLst>
          </p:cNvPr>
          <p:cNvSpPr txBox="1"/>
          <p:nvPr/>
        </p:nvSpPr>
        <p:spPr>
          <a:xfrm>
            <a:off x="1844166" y="5623312"/>
            <a:ext cx="8493889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 </a:t>
            </a:r>
            <a:r>
              <a:rPr lang="en-US" b="1" dirty="0"/>
              <a:t>value: likelihood of observed data (or any more extreme) under the null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5906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BBD1F7-78BC-7CE8-9D05-7BCE2CAE7025}"/>
              </a:ext>
            </a:extLst>
          </p:cNvPr>
          <p:cNvSpPr txBox="1"/>
          <p:nvPr/>
        </p:nvSpPr>
        <p:spPr>
          <a:xfrm>
            <a:off x="1844166" y="5623312"/>
            <a:ext cx="8493889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 </a:t>
            </a:r>
            <a:r>
              <a:rPr lang="en-US" b="1" dirty="0"/>
              <a:t>value: likelihood of observed data (or any more extreme) under the null distribution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0F242-09DB-1CF0-D37E-AC93E2DB614A}"/>
              </a:ext>
            </a:extLst>
          </p:cNvPr>
          <p:cNvSpPr txBox="1"/>
          <p:nvPr/>
        </p:nvSpPr>
        <p:spPr>
          <a:xfrm>
            <a:off x="1763911" y="2626341"/>
            <a:ext cx="1521925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" pitchFamily="2" charset="0"/>
              </a:rPr>
              <a:t>p  &lt; </a:t>
            </a:r>
            <a:r>
              <a:rPr lang="en-US" sz="2000" b="1" dirty="0">
                <a:latin typeface="Times" pitchFamily="2" charset="0"/>
              </a:rPr>
              <a:t>.05</a:t>
            </a:r>
            <a:r>
              <a:rPr lang="en-US" sz="2000" b="1" i="1" dirty="0">
                <a:latin typeface="Times" pitchFamily="2" charset="0"/>
              </a:rPr>
              <a:t> </a:t>
            </a:r>
            <a:r>
              <a:rPr lang="en-US" sz="2000" b="1" dirty="0">
                <a:latin typeface="Times" pitchFamily="2" charset="0"/>
              </a:rPr>
              <a:t>in this region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C0B872-6DDF-EB60-939D-07EF00570A65}"/>
              </a:ext>
            </a:extLst>
          </p:cNvPr>
          <p:cNvSpPr txBox="1"/>
          <p:nvPr/>
        </p:nvSpPr>
        <p:spPr>
          <a:xfrm>
            <a:off x="8534401" y="2604921"/>
            <a:ext cx="1521925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" pitchFamily="2" charset="0"/>
              </a:rPr>
              <a:t>p  &lt; </a:t>
            </a:r>
            <a:r>
              <a:rPr lang="en-US" sz="2000" b="1" dirty="0">
                <a:latin typeface="Times" pitchFamily="2" charset="0"/>
              </a:rPr>
              <a:t>.05</a:t>
            </a:r>
            <a:r>
              <a:rPr lang="en-US" sz="2000" b="1" i="1" dirty="0">
                <a:latin typeface="Times" pitchFamily="2" charset="0"/>
              </a:rPr>
              <a:t> </a:t>
            </a:r>
            <a:r>
              <a:rPr lang="en-US" sz="2000" b="1" dirty="0">
                <a:latin typeface="Times" pitchFamily="2" charset="0"/>
              </a:rPr>
              <a:t>in this region</a:t>
            </a:r>
          </a:p>
        </p:txBody>
      </p:sp>
    </p:spTree>
    <p:extLst>
      <p:ext uri="{BB962C8B-B14F-4D97-AF65-F5344CB8AC3E}">
        <p14:creationId xmlns:p14="http://schemas.microsoft.com/office/powerpoint/2010/main" val="42885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</p:spTree>
    <p:extLst>
      <p:ext uri="{BB962C8B-B14F-4D97-AF65-F5344CB8AC3E}">
        <p14:creationId xmlns:p14="http://schemas.microsoft.com/office/powerpoint/2010/main" val="280615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6399928" y="2096291"/>
            <a:ext cx="1897233" cy="1963243"/>
            <a:chOff x="4875927" y="2096290"/>
            <a:chExt cx="1897233" cy="19632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4875927" y="2096290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742707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40907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59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6399928" y="2096291"/>
            <a:ext cx="1897233" cy="1963243"/>
            <a:chOff x="4875927" y="2096290"/>
            <a:chExt cx="1897233" cy="19632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4875927" y="2096290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742707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40907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F9D5FA4-1464-AB2D-12D6-6EF6AD24499E}"/>
              </a:ext>
            </a:extLst>
          </p:cNvPr>
          <p:cNvSpPr txBox="1"/>
          <p:nvPr/>
        </p:nvSpPr>
        <p:spPr>
          <a:xfrm>
            <a:off x="2216548" y="5560228"/>
            <a:ext cx="793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P-value</a:t>
            </a:r>
            <a:r>
              <a:rPr lang="en-US" dirty="0"/>
              <a:t>: likelihood of this </a:t>
            </a:r>
            <a:r>
              <a:rPr lang="en-US" b="1" dirty="0">
                <a:solidFill>
                  <a:srgbClr val="92D050"/>
                </a:solidFill>
              </a:rPr>
              <a:t>ATE</a:t>
            </a:r>
            <a:r>
              <a:rPr lang="en-US" dirty="0"/>
              <a:t> or </a:t>
            </a:r>
            <a:r>
              <a:rPr lang="en-US" b="1" dirty="0">
                <a:solidFill>
                  <a:srgbClr val="FF9300"/>
                </a:solidFill>
              </a:rPr>
              <a:t>any more extreme </a:t>
            </a:r>
            <a:r>
              <a:rPr lang="en-US" dirty="0"/>
              <a:t>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18817AB-27E0-54EB-4792-E68F5250D000}"/>
                  </a:ext>
                </a:extLst>
              </p14:cNvPr>
              <p14:cNvContentPartPr/>
              <p14:nvPr/>
            </p14:nvContentPartPr>
            <p14:xfrm>
              <a:off x="2536830" y="4190487"/>
              <a:ext cx="1735200" cy="186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18817AB-27E0-54EB-4792-E68F5250D00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482830" y="4082487"/>
                <a:ext cx="18428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0C0F01F-D64D-4005-2BD0-91B62E7B0C9B}"/>
                  </a:ext>
                </a:extLst>
              </p14:cNvPr>
              <p14:cNvContentPartPr/>
              <p14:nvPr/>
            </p14:nvContentPartPr>
            <p14:xfrm>
              <a:off x="7644870" y="3924447"/>
              <a:ext cx="1806480" cy="289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0C0F01F-D64D-4005-2BD0-91B62E7B0C9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590870" y="3816447"/>
                <a:ext cx="1914120" cy="50508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4CAE8876-41E2-CB13-14A2-AA1DB306C576}"/>
              </a:ext>
            </a:extLst>
          </p:cNvPr>
          <p:cNvSpPr txBox="1"/>
          <p:nvPr/>
        </p:nvSpPr>
        <p:spPr>
          <a:xfrm>
            <a:off x="5622750" y="6212336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  <a:r>
              <a:rPr lang="en-US" b="1" dirty="0">
                <a:latin typeface="Times" pitchFamily="2" charset="0"/>
              </a:rPr>
              <a:t>In this case, p &gt; .05</a:t>
            </a:r>
          </a:p>
        </p:txBody>
      </p:sp>
    </p:spTree>
    <p:extLst>
      <p:ext uri="{BB962C8B-B14F-4D97-AF65-F5344CB8AC3E}">
        <p14:creationId xmlns:p14="http://schemas.microsoft.com/office/powerpoint/2010/main" val="30529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8692171" y="1878237"/>
            <a:ext cx="1897233" cy="2181297"/>
            <a:chOff x="5254530" y="1878236"/>
            <a:chExt cx="1897233" cy="218129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5254530" y="1878236"/>
              <a:ext cx="1897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Alternative ATE, p &lt; .05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943404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41604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A4484ECE-7E3F-8035-A9D7-6F71F2F86379}"/>
              </a:ext>
            </a:extLst>
          </p:cNvPr>
          <p:cNvSpPr txBox="1"/>
          <p:nvPr/>
        </p:nvSpPr>
        <p:spPr>
          <a:xfrm>
            <a:off x="2175199" y="5500480"/>
            <a:ext cx="795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Notice how extreme the effect has to be to get to p &lt; .05… that’s because the sample is small!</a:t>
            </a:r>
          </a:p>
        </p:txBody>
      </p:sp>
    </p:spTree>
    <p:extLst>
      <p:ext uri="{BB962C8B-B14F-4D97-AF65-F5344CB8AC3E}">
        <p14:creationId xmlns:p14="http://schemas.microsoft.com/office/powerpoint/2010/main" val="103264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15" y="-240211"/>
            <a:ext cx="10515600" cy="1325563"/>
          </a:xfrm>
        </p:spPr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EE35133-40E2-730B-BA9B-F926748F01BE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EE35133-40E2-730B-BA9B-F926748F01B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BB804973-7D4C-0FF6-29F0-59594A7A6DCE}"/>
              </a:ext>
            </a:extLst>
          </p:cNvPr>
          <p:cNvSpPr txBox="1"/>
          <p:nvPr/>
        </p:nvSpPr>
        <p:spPr>
          <a:xfrm>
            <a:off x="2224129" y="2013730"/>
            <a:ext cx="1897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Bigger sample size leads to a tighter null distribution!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C6D3F75-8A62-795A-8A56-2764C6BBDAC5}"/>
                  </a:ext>
                </a:extLst>
              </p14:cNvPr>
              <p14:cNvContentPartPr/>
              <p14:nvPr/>
            </p14:nvContentPartPr>
            <p14:xfrm rot="19439208">
              <a:off x="3881490" y="2778817"/>
              <a:ext cx="243360" cy="913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C6D3F75-8A62-795A-8A56-2764C6BBDAC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19439208">
                <a:off x="3863490" y="2760810"/>
                <a:ext cx="279000" cy="9493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59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9AD0D36D-B3B2-ED51-3E3B-ED558CC95643}"/>
              </a:ext>
            </a:extLst>
          </p:cNvPr>
          <p:cNvGrpSpPr/>
          <p:nvPr/>
        </p:nvGrpSpPr>
        <p:grpSpPr>
          <a:xfrm>
            <a:off x="7548287" y="2004631"/>
            <a:ext cx="1897233" cy="2054902"/>
            <a:chOff x="6024286" y="2004631"/>
            <a:chExt cx="1897233" cy="20549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A0BD0B-83AD-8E50-FBB6-90D604372696}"/>
                </a:ext>
              </a:extLst>
            </p:cNvPr>
            <p:cNvSpPr txBox="1"/>
            <p:nvPr/>
          </p:nvSpPr>
          <p:spPr>
            <a:xfrm>
              <a:off x="6024286" y="2004631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our experiment again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14:cNvPr>
              <p14:cNvContentPartPr/>
              <p14:nvPr/>
            </p14:nvContentPartPr>
            <p14:xfrm rot="2521020">
              <a:off x="7864131" y="3008505"/>
              <a:ext cx="243360" cy="913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2521020">
                <a:off x="7846131" y="2990498"/>
                <a:ext cx="279000" cy="949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F110F1-9966-459E-DC9C-7C75B0FE2FF6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F110F1-9966-459E-DC9C-7C75B0FE2FF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6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68906" y="60281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3621692" y="1316051"/>
            <a:ext cx="185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Small sample size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3617588" y="4153830"/>
            <a:ext cx="185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Big sample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5966429" y="369632"/>
            <a:ext cx="4011649" cy="1631216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 average, treatment effect is the same for small experiments and big experiments. But small experiments are much noisier in any individual instance.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9AD0D36D-B3B2-ED51-3E3B-ED558CC95643}"/>
              </a:ext>
            </a:extLst>
          </p:cNvPr>
          <p:cNvGrpSpPr/>
          <p:nvPr/>
        </p:nvGrpSpPr>
        <p:grpSpPr>
          <a:xfrm>
            <a:off x="7548287" y="2004631"/>
            <a:ext cx="1897233" cy="2054902"/>
            <a:chOff x="6024286" y="2004631"/>
            <a:chExt cx="1897233" cy="20549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A0BD0B-83AD-8E50-FBB6-90D604372696}"/>
                </a:ext>
              </a:extLst>
            </p:cNvPr>
            <p:cNvSpPr txBox="1"/>
            <p:nvPr/>
          </p:nvSpPr>
          <p:spPr>
            <a:xfrm>
              <a:off x="6024286" y="2004631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our experiment again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14:cNvPr>
              <p14:cNvContentPartPr/>
              <p14:nvPr/>
            </p14:nvContentPartPr>
            <p14:xfrm rot="2521020">
              <a:off x="7864131" y="3008505"/>
              <a:ext cx="243360" cy="913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2521020">
                <a:off x="7846131" y="2990498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2965B6-FEA9-B918-D726-E55C9A15DB50}"/>
              </a:ext>
            </a:extLst>
          </p:cNvPr>
          <p:cNvSpPr txBox="1"/>
          <p:nvPr/>
        </p:nvSpPr>
        <p:spPr>
          <a:xfrm>
            <a:off x="2216548" y="5560228"/>
            <a:ext cx="793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P-value</a:t>
            </a:r>
            <a:r>
              <a:rPr lang="en-US" dirty="0"/>
              <a:t>: likelihood of this </a:t>
            </a:r>
            <a:r>
              <a:rPr lang="en-US" b="1" dirty="0">
                <a:solidFill>
                  <a:srgbClr val="92D050"/>
                </a:solidFill>
              </a:rPr>
              <a:t>ATE</a:t>
            </a:r>
            <a:r>
              <a:rPr lang="en-US" dirty="0"/>
              <a:t> or </a:t>
            </a:r>
            <a:r>
              <a:rPr lang="en-US" b="1" dirty="0">
                <a:solidFill>
                  <a:srgbClr val="FF9300"/>
                </a:solidFill>
              </a:rPr>
              <a:t>any more extreme </a:t>
            </a:r>
            <a:r>
              <a:rPr lang="en-US" dirty="0"/>
              <a:t>under the 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D1DA1B-8357-319E-6FFB-CB4B47CA093C}"/>
              </a:ext>
            </a:extLst>
          </p:cNvPr>
          <p:cNvSpPr txBox="1"/>
          <p:nvPr/>
        </p:nvSpPr>
        <p:spPr>
          <a:xfrm>
            <a:off x="5155633" y="6213423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  <a:r>
              <a:rPr lang="en-US" b="1" dirty="0">
                <a:latin typeface="Times" pitchFamily="2" charset="0"/>
              </a:rPr>
              <a:t>in this case, very small, so p &lt; .05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06FFE6C-382B-EA90-5C07-DAF247D4E746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06FFE6C-382B-EA90-5C07-DAF247D4E74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73C9B28-A038-3EB7-9281-ADFF322831BA}"/>
                  </a:ext>
                </a:extLst>
              </p14:cNvPr>
              <p14:cNvContentPartPr/>
              <p14:nvPr/>
            </p14:nvContentPartPr>
            <p14:xfrm>
              <a:off x="7630830" y="4199127"/>
              <a:ext cx="329400" cy="6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73C9B28-A038-3EB7-9281-ADFF322831B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76771" y="4096527"/>
                <a:ext cx="437158" cy="211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3DB14C-2CAF-F49D-76B5-2C0385F0E9FC}"/>
                  </a:ext>
                </a:extLst>
              </p14:cNvPr>
              <p14:cNvContentPartPr/>
              <p14:nvPr/>
            </p14:nvContentPartPr>
            <p14:xfrm>
              <a:off x="3703590" y="4264287"/>
              <a:ext cx="415440" cy="52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3DB14C-2CAF-F49D-76B5-2C0385F0E9F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649590" y="4156287"/>
                <a:ext cx="52308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79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8A8D3-F5D4-E8C6-EDF4-76BCB3DC2702}"/>
                  </a:ext>
                </a:extLst>
              </p:cNvPr>
              <p:cNvSpPr txBox="1"/>
              <p:nvPr/>
            </p:nvSpPr>
            <p:spPr>
              <a:xfrm>
                <a:off x="3783726" y="3216166"/>
                <a:ext cx="3926384" cy="68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8A8D3-F5D4-E8C6-EDF4-76BCB3DC2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26" y="3216166"/>
                <a:ext cx="3926384" cy="685765"/>
              </a:xfrm>
              <a:prstGeom prst="rect">
                <a:avLst/>
              </a:prstGeom>
              <a:blipFill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4AAFD4E-9CAC-2756-64E4-5F8C5D547310}"/>
              </a:ext>
            </a:extLst>
          </p:cNvPr>
          <p:cNvGrpSpPr/>
          <p:nvPr/>
        </p:nvGrpSpPr>
        <p:grpSpPr>
          <a:xfrm rot="19366348">
            <a:off x="5424509" y="2706471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AEC3A5-CBC5-2EAB-D9FE-7CA38A5E2537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4D9F90-1737-3BBF-5BEC-88270641306E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09FEF9-6D0B-B442-A782-156A75133219}"/>
              </a:ext>
            </a:extLst>
          </p:cNvPr>
          <p:cNvSpPr txBox="1"/>
          <p:nvPr/>
        </p:nvSpPr>
        <p:spPr>
          <a:xfrm>
            <a:off x="3090114" y="2162130"/>
            <a:ext cx="221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Likelihood of data under hypothesis of non-zero difference in ability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26A4DC-1E48-BA24-9FE9-86BD9767F5E7}"/>
              </a:ext>
            </a:extLst>
          </p:cNvPr>
          <p:cNvGrpSpPr/>
          <p:nvPr/>
        </p:nvGrpSpPr>
        <p:grpSpPr>
          <a:xfrm rot="8689008">
            <a:off x="6199658" y="3922084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20EFCA-1F97-791A-68D0-C939E0F3595B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2F1115-A8BB-82F2-CC40-A5216B68E8F7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53C116-EB04-FA84-8CE2-34365473F8B7}"/>
              </a:ext>
            </a:extLst>
          </p:cNvPr>
          <p:cNvSpPr txBox="1"/>
          <p:nvPr/>
        </p:nvSpPr>
        <p:spPr>
          <a:xfrm>
            <a:off x="6495563" y="3752544"/>
            <a:ext cx="2218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Likelihood of data under null hypothesis of zero difference</a:t>
            </a:r>
          </a:p>
        </p:txBody>
      </p:sp>
    </p:spTree>
    <p:extLst>
      <p:ext uri="{BB962C8B-B14F-4D97-AF65-F5344CB8AC3E}">
        <p14:creationId xmlns:p14="http://schemas.microsoft.com/office/powerpoint/2010/main" val="2048714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4267089" y="1239862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9089" y="1221862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4382730" y="2575813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4730" y="2557813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4484970" y="2562853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2702294" y="2349207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3895103" y="237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4908969" y="1727302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45969" y="166430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4204449" y="1956982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86449" y="1938982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4196169" y="1453702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78169" y="1435702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4165209" y="3074422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47209" y="3056422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4206249" y="3545302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88208" y="3527302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3823720" y="1241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3788454" y="34243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14:cNvPr>
              <p14:cNvContentPartPr/>
              <p14:nvPr/>
            </p14:nvContentPartPr>
            <p14:xfrm>
              <a:off x="7609959" y="1254995"/>
              <a:ext cx="31680" cy="2536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1959" y="1236995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14:cNvPr>
              <p14:cNvContentPartPr/>
              <p14:nvPr/>
            </p14:nvContentPartPr>
            <p14:xfrm>
              <a:off x="7725600" y="2590946"/>
              <a:ext cx="309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7600" y="2572946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F850E-37D7-3C5D-C709-888711A4D242}"/>
              </a:ext>
            </a:extLst>
          </p:cNvPr>
          <p:cNvGrpSpPr/>
          <p:nvPr/>
        </p:nvGrpSpPr>
        <p:grpSpPr>
          <a:xfrm>
            <a:off x="7827840" y="2577986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E2E7FEB-BF07-C1B9-894A-80DE0C0EB2F6}"/>
              </a:ext>
            </a:extLst>
          </p:cNvPr>
          <p:cNvSpPr txBox="1"/>
          <p:nvPr/>
        </p:nvSpPr>
        <p:spPr>
          <a:xfrm rot="16200000">
            <a:off x="6223548" y="2364340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 (d)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E0DD8-55B4-9736-3490-719FF07F367D}"/>
              </a:ext>
            </a:extLst>
          </p:cNvPr>
          <p:cNvSpPr txBox="1"/>
          <p:nvPr/>
        </p:nvSpPr>
        <p:spPr>
          <a:xfrm rot="16200000">
            <a:off x="7237973" y="2390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14:cNvPr>
              <p14:cNvContentPartPr/>
              <p14:nvPr/>
            </p14:nvContentPartPr>
            <p14:xfrm>
              <a:off x="8251839" y="2078062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88839" y="201506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14:cNvPr>
              <p14:cNvContentPartPr/>
              <p14:nvPr/>
            </p14:nvContentPartPr>
            <p14:xfrm>
              <a:off x="7539039" y="1468835"/>
              <a:ext cx="1346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21039" y="1450835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14:cNvPr>
              <p14:cNvContentPartPr/>
              <p14:nvPr/>
            </p14:nvContentPartPr>
            <p14:xfrm>
              <a:off x="7549119" y="3560435"/>
              <a:ext cx="160200" cy="1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31078" y="3542435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02EE9726-14BF-EB16-BA6E-148A1CAED267}"/>
              </a:ext>
            </a:extLst>
          </p:cNvPr>
          <p:cNvSpPr txBox="1"/>
          <p:nvPr/>
        </p:nvSpPr>
        <p:spPr>
          <a:xfrm rot="16200000">
            <a:off x="7166590" y="1256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F0F0F-84F9-5E07-DFC6-C84114FE8B41}"/>
              </a:ext>
            </a:extLst>
          </p:cNvPr>
          <p:cNvSpPr txBox="1"/>
          <p:nvPr/>
        </p:nvSpPr>
        <p:spPr>
          <a:xfrm rot="16200000">
            <a:off x="7131324" y="34394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B894B4-A24E-FD7B-C4B4-CFBA16530A3D}"/>
                  </a:ext>
                </a:extLst>
              </p14:cNvPr>
              <p14:cNvContentPartPr/>
              <p14:nvPr/>
            </p14:nvContentPartPr>
            <p14:xfrm>
              <a:off x="4886910" y="1143000"/>
              <a:ext cx="28800" cy="117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B894B4-A24E-FD7B-C4B4-CFBA16530A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68910" y="1125000"/>
                <a:ext cx="6444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B90C84-E326-EB37-86BB-C3CD5ADFAFF6}"/>
                  </a:ext>
                </a:extLst>
              </p14:cNvPr>
              <p14:cNvContentPartPr/>
              <p14:nvPr/>
            </p14:nvContentPartPr>
            <p14:xfrm>
              <a:off x="8249310" y="1739880"/>
              <a:ext cx="360" cy="65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B90C84-E326-EB37-86BB-C3CD5ADFAF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31310" y="1721880"/>
                <a:ext cx="36000" cy="68976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B6CA424B-7C5B-CEF3-B040-C80F1FD9A47A}"/>
              </a:ext>
            </a:extLst>
          </p:cNvPr>
          <p:cNvSpPr txBox="1"/>
          <p:nvPr/>
        </p:nvSpPr>
        <p:spPr>
          <a:xfrm>
            <a:off x="2336986" y="4057471"/>
            <a:ext cx="7721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framework for inference: compute an interval around the estimate – 95% of the time will contain population parameter</a:t>
            </a:r>
          </a:p>
          <a:p>
            <a:endParaRPr lang="en-US" dirty="0"/>
          </a:p>
          <a:p>
            <a:r>
              <a:rPr lang="en-US" dirty="0"/>
              <a:t>95% CI not crossing zero is the same as p &lt; .05, but the emphasis is on the estimate and your uncertainty!</a:t>
            </a:r>
          </a:p>
        </p:txBody>
      </p:sp>
    </p:spTree>
    <p:extLst>
      <p:ext uri="{BB962C8B-B14F-4D97-AF65-F5344CB8AC3E}">
        <p14:creationId xmlns:p14="http://schemas.microsoft.com/office/powerpoint/2010/main" val="329951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613BEB7-5576-D094-6330-4306CC09F09C}"/>
              </a:ext>
            </a:extLst>
          </p:cNvPr>
          <p:cNvGrpSpPr/>
          <p:nvPr/>
        </p:nvGrpSpPr>
        <p:grpSpPr>
          <a:xfrm>
            <a:off x="5813654" y="3129340"/>
            <a:ext cx="1781640" cy="471600"/>
            <a:chOff x="4867360" y="4419520"/>
            <a:chExt cx="178164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17FE2A2-AE4A-34C6-E297-9A789544854D}"/>
                    </a:ext>
                  </a:extLst>
                </p14:cNvPr>
                <p14:cNvContentPartPr/>
                <p14:nvPr/>
              </p14:nvContentPartPr>
              <p14:xfrm>
                <a:off x="4867360" y="4419520"/>
                <a:ext cx="1770120" cy="471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9360" y="4401520"/>
                  <a:ext cx="1805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1C57B7-D3DF-21C7-EABA-C26DA7B1EF53}"/>
                    </a:ext>
                  </a:extLst>
                </p14:cNvPr>
                <p14:cNvContentPartPr/>
                <p14:nvPr/>
              </p14:nvContentPartPr>
              <p14:xfrm>
                <a:off x="6648640" y="4425280"/>
                <a:ext cx="360" cy="144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1000" y="4407640"/>
                  <a:ext cx="3600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F9C1D07-94A7-C3D2-BAC3-4A2DF31D1ED8}"/>
                  </a:ext>
                </a:extLst>
              </p14:cNvPr>
              <p14:cNvContentPartPr/>
              <p14:nvPr/>
            </p14:nvContentPartPr>
            <p14:xfrm>
              <a:off x="7088133" y="2451139"/>
              <a:ext cx="31680" cy="2536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F9C1D07-94A7-C3D2-BAC3-4A2DF31D1E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0133" y="243313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BDDB8B2-8DB9-72E7-1387-300F675DBC76}"/>
                  </a:ext>
                </a:extLst>
              </p14:cNvPr>
              <p14:cNvContentPartPr/>
              <p14:nvPr/>
            </p14:nvContentPartPr>
            <p14:xfrm>
              <a:off x="7203774" y="3787090"/>
              <a:ext cx="309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BDDB8B2-8DB9-72E7-1387-300F675DBC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85774" y="376909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343A98D7-EFBD-5939-955A-D7CE9EB31B66}"/>
              </a:ext>
            </a:extLst>
          </p:cNvPr>
          <p:cNvGrpSpPr/>
          <p:nvPr/>
        </p:nvGrpSpPr>
        <p:grpSpPr>
          <a:xfrm>
            <a:off x="7306014" y="377413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DF8A3EB-9AB9-A723-6BB9-F11303BABB5D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865A0D7-3F37-EF62-B1A2-B73E4122D4AB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5E3CF8-1309-8CB4-F430-5985870DEF0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08E8AC9-3CF0-A4A6-CD54-C242096CA988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8CA625-04F7-6F0F-3E4B-F1465B4B71C2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52F7A6-D652-320B-BA31-91CEF8EBF91D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4582AF-6957-FBFF-C1F8-85E9ED016002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83B2512-3E17-3A76-BB35-653AF32F6A57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D525B49-36F4-1A20-0B09-7B5BB6BE8552}"/>
              </a:ext>
            </a:extLst>
          </p:cNvPr>
          <p:cNvSpPr txBox="1"/>
          <p:nvPr/>
        </p:nvSpPr>
        <p:spPr>
          <a:xfrm rot="16200000">
            <a:off x="5523338" y="3560484"/>
            <a:ext cx="17825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E4882C-34BB-4B61-18C6-59542EF51FDE}"/>
              </a:ext>
            </a:extLst>
          </p:cNvPr>
          <p:cNvSpPr txBox="1"/>
          <p:nvPr/>
        </p:nvSpPr>
        <p:spPr>
          <a:xfrm rot="16200000">
            <a:off x="6716147" y="3586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823F6DB-0A82-0DDD-E4A0-85E0D73662BA}"/>
                  </a:ext>
                </a:extLst>
              </p14:cNvPr>
              <p14:cNvContentPartPr/>
              <p14:nvPr/>
            </p14:nvContentPartPr>
            <p14:xfrm>
              <a:off x="7730013" y="2938579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823F6DB-0A82-0DDD-E4A0-85E0D73662B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67013" y="28755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BC10A50-97A5-D513-9327-72B711C3AFF8}"/>
                  </a:ext>
                </a:extLst>
              </p14:cNvPr>
              <p14:cNvContentPartPr/>
              <p14:nvPr/>
            </p14:nvContentPartPr>
            <p14:xfrm>
              <a:off x="7025493" y="3168259"/>
              <a:ext cx="15408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BC10A50-97A5-D513-9327-72B711C3AF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07493" y="315025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BD0EB4C-5BF1-3E56-1919-69701E6897C4}"/>
                  </a:ext>
                </a:extLst>
              </p14:cNvPr>
              <p14:cNvContentPartPr/>
              <p14:nvPr/>
            </p14:nvContentPartPr>
            <p14:xfrm>
              <a:off x="7017213" y="2664979"/>
              <a:ext cx="13464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BD0EB4C-5BF1-3E56-1919-69701E6897C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99213" y="264697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A5D7889-948A-8E89-F949-A77B1F4BDA3C}"/>
                  </a:ext>
                </a:extLst>
              </p14:cNvPr>
              <p14:cNvContentPartPr/>
              <p14:nvPr/>
            </p14:nvContentPartPr>
            <p14:xfrm>
              <a:off x="6986253" y="4285699"/>
              <a:ext cx="15048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A5D7889-948A-8E89-F949-A77B1F4BDA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68253" y="426769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8771D6B-4178-60DD-08C3-E1846DE51155}"/>
                  </a:ext>
                </a:extLst>
              </p14:cNvPr>
              <p14:cNvContentPartPr/>
              <p14:nvPr/>
            </p14:nvContentPartPr>
            <p14:xfrm>
              <a:off x="7027293" y="4756579"/>
              <a:ext cx="160200" cy="18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8771D6B-4178-60DD-08C3-E1846DE5115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09252" y="473857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CC28D2F4-535A-9E62-E569-2E867A759A00}"/>
              </a:ext>
            </a:extLst>
          </p:cNvPr>
          <p:cNvSpPr txBox="1"/>
          <p:nvPr/>
        </p:nvSpPr>
        <p:spPr>
          <a:xfrm rot="16200000">
            <a:off x="6644764" y="2452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5D17C0-71C9-7122-11E9-330BE83C7109}"/>
              </a:ext>
            </a:extLst>
          </p:cNvPr>
          <p:cNvSpPr txBox="1"/>
          <p:nvPr/>
        </p:nvSpPr>
        <p:spPr>
          <a:xfrm rot="16200000">
            <a:off x="6609498" y="463560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AC246F-18E3-C78E-57DF-63AEFB4B7D41}"/>
              </a:ext>
            </a:extLst>
          </p:cNvPr>
          <p:cNvSpPr txBox="1"/>
          <p:nvPr/>
        </p:nvSpPr>
        <p:spPr>
          <a:xfrm rot="16200000">
            <a:off x="1809715" y="3246901"/>
            <a:ext cx="84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EF51B5C-C0C3-841C-F0CA-839CA2D6F75C}"/>
                  </a:ext>
                </a:extLst>
              </p14:cNvPr>
              <p14:cNvContentPartPr/>
              <p14:nvPr/>
            </p14:nvContentPartPr>
            <p14:xfrm>
              <a:off x="2633325" y="2435310"/>
              <a:ext cx="77085" cy="2139173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EF51B5C-C0C3-841C-F0CA-839CA2D6F7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15481" y="2417313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3023477-70C7-64A2-7D4F-BC7EDE24A09E}"/>
              </a:ext>
            </a:extLst>
          </p:cNvPr>
          <p:cNvGrpSpPr/>
          <p:nvPr/>
        </p:nvGrpSpPr>
        <p:grpSpPr>
          <a:xfrm>
            <a:off x="2633325" y="4403274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425E752-C6B9-65AE-C92C-D4692457EC5E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38D8B95-D54E-853E-1888-6AA29FD838BB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026745E-518A-672E-277A-39D3ED5E3893}"/>
                  </a:ext>
                </a:extLst>
              </p14:cNvPr>
              <p14:cNvContentPartPr/>
              <p14:nvPr/>
            </p14:nvContentPartPr>
            <p14:xfrm>
              <a:off x="5074887" y="4431403"/>
              <a:ext cx="270" cy="209346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026745E-518A-672E-277A-39D3ED5E389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61387" y="4413449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FC06831E-1FF7-C582-1091-2222269FEEE6}"/>
              </a:ext>
            </a:extLst>
          </p:cNvPr>
          <p:cNvGrpSpPr/>
          <p:nvPr/>
        </p:nvGrpSpPr>
        <p:grpSpPr>
          <a:xfrm>
            <a:off x="2539043" y="3856755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8AA8AAA-4BC7-5917-7D68-C297D451D11C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39C072F-15DF-31A0-E88E-147A2D734132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1B99EC-3BAE-A57E-165B-2973F632363C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102C224-AD26-B073-D468-B3BD8EFEB8F0}"/>
                  </a:ext>
                </a:extLst>
              </p14:cNvPr>
              <p14:cNvContentPartPr/>
              <p14:nvPr/>
            </p14:nvContentPartPr>
            <p14:xfrm>
              <a:off x="2560140" y="3570775"/>
              <a:ext cx="157415" cy="27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102C224-AD26-B073-D468-B3BD8EFEB8F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42129" y="3557275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C24E39D-BB22-51E5-8836-4E437885A8FC}"/>
                  </a:ext>
                </a:extLst>
              </p14:cNvPr>
              <p14:cNvContentPartPr/>
              <p14:nvPr/>
            </p14:nvContentPartPr>
            <p14:xfrm>
              <a:off x="2598818" y="3284524"/>
              <a:ext cx="152547" cy="5139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C24E39D-BB22-51E5-8836-4E437885A8F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80786" y="3268465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5F80228-E568-3125-EC91-E374A895EAAB}"/>
                  </a:ext>
                </a:extLst>
              </p14:cNvPr>
              <p14:cNvContentPartPr/>
              <p14:nvPr/>
            </p14:nvContentPartPr>
            <p14:xfrm>
              <a:off x="2626136" y="2998273"/>
              <a:ext cx="155522" cy="27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5F80228-E568-3125-EC91-E374A895EA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08136" y="2984773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F2C8232-4D80-C5B6-1E28-03E074DC3B80}"/>
                  </a:ext>
                </a:extLst>
              </p14:cNvPr>
              <p14:cNvContentPartPr/>
              <p14:nvPr/>
            </p14:nvContentPartPr>
            <p14:xfrm>
              <a:off x="2596113" y="2711752"/>
              <a:ext cx="198257" cy="27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F2C8232-4D80-C5B6-1E28-03E074DC3B8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578122" y="2698252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71C8D90E-7CBD-D610-08FA-AB7BCF9A2BBE}"/>
              </a:ext>
            </a:extLst>
          </p:cNvPr>
          <p:cNvSpPr txBox="1"/>
          <p:nvPr/>
        </p:nvSpPr>
        <p:spPr>
          <a:xfrm>
            <a:off x="2271434" y="42027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A700F1B-B02A-FB32-EDA6-D5894F76D9A3}"/>
              </a:ext>
            </a:extLst>
          </p:cNvPr>
          <p:cNvSpPr txBox="1"/>
          <p:nvPr/>
        </p:nvSpPr>
        <p:spPr>
          <a:xfrm>
            <a:off x="2331209" y="25434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51A9F9-AA76-B418-18EE-0366B1ABDFE7}"/>
              </a:ext>
            </a:extLst>
          </p:cNvPr>
          <p:cNvSpPr txBox="1"/>
          <p:nvPr/>
        </p:nvSpPr>
        <p:spPr>
          <a:xfrm>
            <a:off x="2849988" y="4778471"/>
            <a:ext cx="1362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Tea-first (T)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A4ABCB5-9D5B-70C7-FBBF-03CAE293AF3E}"/>
              </a:ext>
            </a:extLst>
          </p:cNvPr>
          <p:cNvSpPr txBox="1"/>
          <p:nvPr/>
        </p:nvSpPr>
        <p:spPr>
          <a:xfrm>
            <a:off x="4369614" y="4779429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Milk-first (M)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5F644C9-BE2D-1491-CAB3-6E1232A31FD5}"/>
                  </a:ext>
                </a:extLst>
              </p14:cNvPr>
              <p14:cNvContentPartPr/>
              <p14:nvPr/>
            </p14:nvContentPartPr>
            <p14:xfrm>
              <a:off x="3387518" y="4131506"/>
              <a:ext cx="270" cy="27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5F644C9-BE2D-1491-CAB3-6E1232A31FD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40268" y="4084256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FF20ED1-05F7-AAC3-E9D0-DA660DCFED3D}"/>
              </a:ext>
            </a:extLst>
          </p:cNvPr>
          <p:cNvGrpSpPr/>
          <p:nvPr/>
        </p:nvGrpSpPr>
        <p:grpSpPr>
          <a:xfrm>
            <a:off x="3449186" y="3568020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A6BDB25-ACF1-5CA9-A3D2-DAF5F508CFC0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A2B52C3-8234-E6CA-B0E3-B387B5DA247B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7D5B1E8-FDB8-3AC4-40B8-A9E3A3FEF155}"/>
              </a:ext>
            </a:extLst>
          </p:cNvPr>
          <p:cNvGrpSpPr/>
          <p:nvPr/>
        </p:nvGrpSpPr>
        <p:grpSpPr>
          <a:xfrm>
            <a:off x="3398337" y="3799094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9ED07E-019D-BD78-8511-5BC9D0DA16AF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3828238-41D3-C22F-B04D-A23E9B6CF9B0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D676D22-C1D5-B6CE-3B49-55CD339A4912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773260C-4189-CE7E-A7F9-FEF08720A9EC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75A9D2B-A19B-578C-4BDE-368D51CA1449}"/>
                  </a:ext>
                </a:extLst>
              </p14:cNvPr>
              <p14:cNvContentPartPr/>
              <p14:nvPr/>
            </p14:nvContentPartPr>
            <p14:xfrm>
              <a:off x="3405369" y="3461273"/>
              <a:ext cx="270" cy="27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75A9D2B-A19B-578C-4BDE-368D51CA144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58119" y="341402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5474FDB-5E18-1C97-6E9A-B6F3B2D58CF0}"/>
                  </a:ext>
                </a:extLst>
              </p14:cNvPr>
              <p14:cNvContentPartPr/>
              <p14:nvPr/>
            </p14:nvContentPartPr>
            <p14:xfrm>
              <a:off x="3479208" y="3176465"/>
              <a:ext cx="270" cy="27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5474FDB-5E18-1C97-6E9A-B6F3B2D58CF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431958" y="3129215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01D3296-3596-5C5F-EAB4-A46CEF043F43}"/>
                  </a:ext>
                </a:extLst>
              </p14:cNvPr>
              <p14:cNvContentPartPr/>
              <p14:nvPr/>
            </p14:nvContentPartPr>
            <p14:xfrm>
              <a:off x="5041462" y="3918914"/>
              <a:ext cx="270" cy="27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01D3296-3596-5C5F-EAB4-A46CEF043F4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994212" y="387166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4A7CF9A-20F4-E20A-016A-6E96FECCB45D}"/>
                  </a:ext>
                </a:extLst>
              </p14:cNvPr>
              <p14:cNvContentPartPr/>
              <p14:nvPr/>
            </p14:nvContentPartPr>
            <p14:xfrm>
              <a:off x="4986556" y="3733369"/>
              <a:ext cx="270" cy="27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4A7CF9A-20F4-E20A-016A-6E96FECCB45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939306" y="368611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E015000-BD1C-EDAE-B55D-A652B5A92134}"/>
                  </a:ext>
                </a:extLst>
              </p14:cNvPr>
              <p14:cNvContentPartPr/>
              <p14:nvPr/>
            </p14:nvContentPartPr>
            <p14:xfrm>
              <a:off x="5059313" y="3443963"/>
              <a:ext cx="270" cy="27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E015000-BD1C-EDAE-B55D-A652B5A9213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012063" y="3396713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7392D03-0869-C8B4-17E8-913DC6AF394B}"/>
                  </a:ext>
                </a:extLst>
              </p14:cNvPr>
              <p14:cNvContentPartPr/>
              <p14:nvPr/>
            </p14:nvContentPartPr>
            <p14:xfrm>
              <a:off x="5125579" y="2860281"/>
              <a:ext cx="270" cy="27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7392D03-0869-C8B4-17E8-913DC6AF394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78329" y="2813031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B0189B-6EA0-B8BB-85F8-B3992AB05250}"/>
              </a:ext>
            </a:extLst>
          </p:cNvPr>
          <p:cNvGrpSpPr/>
          <p:nvPr/>
        </p:nvGrpSpPr>
        <p:grpSpPr>
          <a:xfrm>
            <a:off x="4956533" y="2994166"/>
            <a:ext cx="251540" cy="261007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8A36763-D0EE-F10E-C657-59C2EE3BDAB7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52DAC79-06D1-4BAE-BF5A-73F7AC3C94AF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55DF8CC-F9F5-2E0B-5BD8-C8CD4810CEDA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D513B39-367D-8FA5-57B2-68DDFCA22F17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073A4E6-F452-DC2C-4AE6-85AB8CF9F654}"/>
                  </a:ext>
                </a:extLst>
              </p14:cNvPr>
              <p14:cNvContentPartPr/>
              <p14:nvPr/>
            </p14:nvContentPartPr>
            <p14:xfrm>
              <a:off x="5103400" y="3620582"/>
              <a:ext cx="270" cy="27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073A4E6-F452-DC2C-4AE6-85AB8CF9F65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056150" y="3573332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F2DC3E9-CA74-7D57-7C59-C7C0CC0BC1AF}"/>
                  </a:ext>
                </a:extLst>
              </p14:cNvPr>
              <p14:cNvContentPartPr/>
              <p14:nvPr/>
            </p14:nvContentPartPr>
            <p14:xfrm>
              <a:off x="5385948" y="3456275"/>
              <a:ext cx="242615" cy="332412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F2DC3E9-CA74-7D57-7C59-C7C0CC0BC1A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67950" y="3438287"/>
                <a:ext cx="278251" cy="368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1AE7637-13D0-7760-1B5F-FE8E4697CDF5}"/>
                  </a:ext>
                </a:extLst>
              </p14:cNvPr>
              <p14:cNvContentPartPr/>
              <p14:nvPr/>
            </p14:nvContentPartPr>
            <p14:xfrm>
              <a:off x="7724999" y="2626187"/>
              <a:ext cx="7920" cy="579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1AE7637-13D0-7760-1B5F-FE8E4697CDF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706999" y="2608547"/>
                <a:ext cx="435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86FE03-0398-82CA-3462-FA336836F8D7}"/>
                  </a:ext>
                </a:extLst>
              </p14:cNvPr>
              <p14:cNvContentPartPr/>
              <p14:nvPr/>
            </p14:nvContentPartPr>
            <p14:xfrm>
              <a:off x="3465867" y="3313427"/>
              <a:ext cx="14760" cy="8010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86FE03-0398-82CA-3462-FA336836F8D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447867" y="3295427"/>
                <a:ext cx="504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2EFAD96-E99F-FF3A-31A6-B49F06B842F8}"/>
                  </a:ext>
                </a:extLst>
              </p14:cNvPr>
              <p14:cNvContentPartPr/>
              <p14:nvPr/>
            </p14:nvContentPartPr>
            <p14:xfrm>
              <a:off x="5061747" y="2933987"/>
              <a:ext cx="18360" cy="874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2EFAD96-E99F-FF3A-31A6-B49F06B842F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043747" y="2916347"/>
                <a:ext cx="5400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9F78FAA-1ED8-A555-1A27-2C343B92DECC}"/>
                  </a:ext>
                </a:extLst>
              </p14:cNvPr>
              <p14:cNvContentPartPr/>
              <p14:nvPr/>
            </p14:nvContentPartPr>
            <p14:xfrm>
              <a:off x="4992987" y="3310187"/>
              <a:ext cx="159840" cy="1922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9F78FAA-1ED8-A555-1A27-2C343B92DEC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974987" y="3292187"/>
                <a:ext cx="1954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AA134AD-6DD3-911B-D194-972BB24A27DB}"/>
                  </a:ext>
                </a:extLst>
              </p14:cNvPr>
              <p14:cNvContentPartPr/>
              <p14:nvPr/>
            </p14:nvContentPartPr>
            <p14:xfrm>
              <a:off x="3407907" y="3651107"/>
              <a:ext cx="177120" cy="1792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AA134AD-6DD3-911B-D194-972BB24A27D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389907" y="3633107"/>
                <a:ext cx="2127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918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1AD8D558-9B57-C53E-90FF-EB3FF9AF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9" y="329524"/>
            <a:ext cx="5308654" cy="3323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EC129-EE1E-60BC-233B-01BC9DCBDB82}"/>
              </a:ext>
            </a:extLst>
          </p:cNvPr>
          <p:cNvSpPr txBox="1"/>
          <p:nvPr/>
        </p:nvSpPr>
        <p:spPr>
          <a:xfrm rot="16200000">
            <a:off x="6299057" y="3875516"/>
            <a:ext cx="84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BB69CF-4F12-DFDF-61C6-0C6CD527A0F3}"/>
                  </a:ext>
                </a:extLst>
              </p14:cNvPr>
              <p14:cNvContentPartPr/>
              <p14:nvPr/>
            </p14:nvContentPartPr>
            <p14:xfrm>
              <a:off x="7122667" y="3063925"/>
              <a:ext cx="77085" cy="213917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BB69CF-4F12-DFDF-61C6-0C6CD527A0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4823" y="3045928"/>
                <a:ext cx="112416" cy="2174808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91B89A9-9147-0391-853A-07805012B41B}"/>
              </a:ext>
            </a:extLst>
          </p:cNvPr>
          <p:cNvGrpSpPr/>
          <p:nvPr/>
        </p:nvGrpSpPr>
        <p:grpSpPr>
          <a:xfrm>
            <a:off x="7122667" y="5031889"/>
            <a:ext cx="3258662" cy="229632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2A5139-3280-77B0-CB3D-D1692E1CB093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6392" y="4803728"/>
                  <a:ext cx="4384716" cy="137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800BBB-FACB-AFDA-79F1-801697591CA9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013967" y="4665503"/>
                  <a:ext cx="49063" cy="3530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433EBA-1157-B19B-7343-B4E662477C22}"/>
                  </a:ext>
                </a:extLst>
              </p14:cNvPr>
              <p14:cNvContentPartPr/>
              <p14:nvPr/>
            </p14:nvContentPartPr>
            <p14:xfrm>
              <a:off x="9564229" y="5060018"/>
              <a:ext cx="270" cy="20934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433EBA-1157-B19B-7343-B4E662477C2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550729" y="5042064"/>
                <a:ext cx="27000" cy="244895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E7B4-C282-6EB5-5679-BAFF3258FA96}"/>
              </a:ext>
            </a:extLst>
          </p:cNvPr>
          <p:cNvGrpSpPr/>
          <p:nvPr/>
        </p:nvGrpSpPr>
        <p:grpSpPr>
          <a:xfrm>
            <a:off x="7028385" y="4485370"/>
            <a:ext cx="174185" cy="534405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EC8-942C-2C9F-D504-60B0DA1CBC6E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35677" y="4643693"/>
                  <a:ext cx="253329" cy="519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04D735-7655-EC8E-D51A-17E8207F61A2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20940" y="4305720"/>
                  <a:ext cx="264083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EC8528-CF80-B05C-9ACF-AB438E911226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4357" y="3944040"/>
                  <a:ext cx="255769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3B63DA-184C-8342-D415-1997D43E5763}"/>
                  </a:ext>
                </a:extLst>
              </p14:cNvPr>
              <p14:cNvContentPartPr/>
              <p14:nvPr/>
            </p14:nvContentPartPr>
            <p14:xfrm>
              <a:off x="7049482" y="4199390"/>
              <a:ext cx="157415" cy="27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3B63DA-184C-8342-D415-1997D43E57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31471" y="4185890"/>
                <a:ext cx="193077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194048-9CC2-401D-4FFE-0A6E88C14528}"/>
                  </a:ext>
                </a:extLst>
              </p14:cNvPr>
              <p14:cNvContentPartPr/>
              <p14:nvPr/>
            </p14:nvContentPartPr>
            <p14:xfrm>
              <a:off x="7088160" y="3913139"/>
              <a:ext cx="152547" cy="5139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194048-9CC2-401D-4FFE-0A6E88C1452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0128" y="3897080"/>
                <a:ext cx="188249" cy="36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5EDEF1-1732-61CE-B5E2-FE9C76EE9B3B}"/>
                  </a:ext>
                </a:extLst>
              </p14:cNvPr>
              <p14:cNvContentPartPr/>
              <p14:nvPr/>
            </p14:nvContentPartPr>
            <p14:xfrm>
              <a:off x="7115478" y="3626888"/>
              <a:ext cx="155522" cy="27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5EDEF1-1732-61CE-B5E2-FE9C76EE9B3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97478" y="3613388"/>
                <a:ext cx="191162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C783108-57BA-93A7-2D73-8CA7AA1944C8}"/>
                  </a:ext>
                </a:extLst>
              </p14:cNvPr>
              <p14:cNvContentPartPr/>
              <p14:nvPr/>
            </p14:nvContentPartPr>
            <p14:xfrm>
              <a:off x="7085455" y="3340367"/>
              <a:ext cx="198257" cy="27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C783108-57BA-93A7-2D73-8CA7AA1944C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67464" y="3326867"/>
                <a:ext cx="233878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F3A386F-93B4-0F5B-8355-9DFA8ED7F6B8}"/>
              </a:ext>
            </a:extLst>
          </p:cNvPr>
          <p:cNvSpPr txBox="1"/>
          <p:nvPr/>
        </p:nvSpPr>
        <p:spPr>
          <a:xfrm>
            <a:off x="6760776" y="483136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860EA-881A-A4B6-0A43-2A138EB426E3}"/>
              </a:ext>
            </a:extLst>
          </p:cNvPr>
          <p:cNvSpPr txBox="1"/>
          <p:nvPr/>
        </p:nvSpPr>
        <p:spPr>
          <a:xfrm>
            <a:off x="6820551" y="31720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8C7F9-FD0C-7E35-2529-450C6B0A7CF0}"/>
              </a:ext>
            </a:extLst>
          </p:cNvPr>
          <p:cNvSpPr txBox="1"/>
          <p:nvPr/>
        </p:nvSpPr>
        <p:spPr>
          <a:xfrm>
            <a:off x="7339330" y="5407086"/>
            <a:ext cx="1362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Tea-first 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C846-6605-BD02-29A5-91F691CF2FF5}"/>
              </a:ext>
            </a:extLst>
          </p:cNvPr>
          <p:cNvSpPr txBox="1"/>
          <p:nvPr/>
        </p:nvSpPr>
        <p:spPr>
          <a:xfrm>
            <a:off x="8858956" y="5408044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Milk-first (M)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7E8AF3-7B7F-B8F6-B127-4ECA1C363C59}"/>
                  </a:ext>
                </a:extLst>
              </p14:cNvPr>
              <p14:cNvContentPartPr/>
              <p14:nvPr/>
            </p14:nvContentPartPr>
            <p14:xfrm>
              <a:off x="7876860" y="4969129"/>
              <a:ext cx="270" cy="27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7E8AF3-7B7F-B8F6-B127-4ECA1C363C5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29610" y="4921879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7C6A1CE-31E9-C87D-5F29-1CE0274CA2D1}"/>
              </a:ext>
            </a:extLst>
          </p:cNvPr>
          <p:cNvGrpSpPr/>
          <p:nvPr/>
        </p:nvGrpSpPr>
        <p:grpSpPr>
          <a:xfrm>
            <a:off x="7938528" y="4052942"/>
            <a:ext cx="115222" cy="129827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ADD1A8-B1AB-C723-D8B9-84C1CBFA52F6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5FCC35-5A93-01F8-DA91-8886E2C960E9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EFE145-4518-4E24-BF94-E94191B51CBA}"/>
              </a:ext>
            </a:extLst>
          </p:cNvPr>
          <p:cNvGrpSpPr/>
          <p:nvPr/>
        </p:nvGrpSpPr>
        <p:grpSpPr>
          <a:xfrm>
            <a:off x="7887679" y="4636717"/>
            <a:ext cx="243967" cy="173103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D60BC1-C20B-2274-7199-71F0FBB25AF7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3B2A38-3E15-B6D5-9769-79657DF28A63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E791E3-4BC0-7B5C-DFDE-AD14F261EBA8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490A3B-95FC-16EE-AAD8-D61F457D43B8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82A22EA-5802-E245-387F-1308E71BC179}"/>
                  </a:ext>
                </a:extLst>
              </p14:cNvPr>
              <p14:cNvContentPartPr/>
              <p14:nvPr/>
            </p14:nvContentPartPr>
            <p14:xfrm>
              <a:off x="7894711" y="3632684"/>
              <a:ext cx="270" cy="27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82A22EA-5802-E245-387F-1308E71BC17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47461" y="3585434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F72A429-FFBF-6F7C-1358-72900F9C38CF}"/>
                  </a:ext>
                </a:extLst>
              </p14:cNvPr>
              <p14:cNvContentPartPr/>
              <p14:nvPr/>
            </p14:nvContentPartPr>
            <p14:xfrm>
              <a:off x="7968550" y="3308687"/>
              <a:ext cx="270" cy="27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F72A429-FFBF-6F7C-1358-72900F9C38C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21300" y="3261437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9FD92E7-6BA0-46AE-864C-A4FD89A6F92B}"/>
                  </a:ext>
                </a:extLst>
              </p14:cNvPr>
              <p14:cNvContentPartPr/>
              <p14:nvPr/>
            </p14:nvContentPartPr>
            <p14:xfrm>
              <a:off x="9530804" y="4547529"/>
              <a:ext cx="270" cy="27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9FD92E7-6BA0-46AE-864C-A4FD89A6F92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483554" y="4500279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D729D1-7191-7A62-4F47-EFD3A4CAB269}"/>
                  </a:ext>
                </a:extLst>
              </p14:cNvPr>
              <p14:cNvContentPartPr/>
              <p14:nvPr/>
            </p14:nvContentPartPr>
            <p14:xfrm>
              <a:off x="9606528" y="3643528"/>
              <a:ext cx="270" cy="27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D729D1-7191-7A62-4F47-EFD3A4CAB26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59278" y="359627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FCD5B6D-980B-F31A-D018-A974FA4F2D20}"/>
                  </a:ext>
                </a:extLst>
              </p14:cNvPr>
              <p14:cNvContentPartPr/>
              <p14:nvPr/>
            </p14:nvContentPartPr>
            <p14:xfrm>
              <a:off x="9548655" y="4072578"/>
              <a:ext cx="270" cy="27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FCD5B6D-980B-F31A-D018-A974FA4F2D2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01405" y="4025328"/>
                <a:ext cx="94500" cy="9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694EAA9-0DD5-2DAB-636B-0683017AF620}"/>
                  </a:ext>
                </a:extLst>
              </p14:cNvPr>
              <p14:cNvContentPartPr/>
              <p14:nvPr/>
            </p14:nvContentPartPr>
            <p14:xfrm>
              <a:off x="9614921" y="3332140"/>
              <a:ext cx="270" cy="27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694EAA9-0DD5-2DAB-636B-0683017AF62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67671" y="3284890"/>
                <a:ext cx="94500" cy="945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74433AE-E927-425F-3BE7-80190BF9D10D}"/>
              </a:ext>
            </a:extLst>
          </p:cNvPr>
          <p:cNvGrpSpPr/>
          <p:nvPr/>
        </p:nvGrpSpPr>
        <p:grpSpPr>
          <a:xfrm>
            <a:off x="9445876" y="3831777"/>
            <a:ext cx="268921" cy="770460"/>
            <a:chOff x="4962541" y="2240168"/>
            <a:chExt cx="357934" cy="102548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40C9F5-F506-69EB-FC39-08BA2C9A635F}"/>
                    </a:ext>
                  </a:extLst>
                </p14:cNvPr>
                <p14:cNvContentPartPr/>
                <p14:nvPr/>
              </p14:nvContentPartPr>
              <p14:xfrm>
                <a:off x="5320116" y="3265295"/>
                <a:ext cx="359" cy="359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40C9F5-F506-69EB-FC39-08BA2C9A635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57291" y="3202470"/>
                  <a:ext cx="125650" cy="125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9BA107-A051-F52A-5353-44642C77C727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159AA1-51AA-B0BC-DBFC-08356827403C}"/>
                    </a:ext>
                  </a:extLst>
                </p14:cNvPr>
                <p14:cNvContentPartPr/>
                <p14:nvPr/>
              </p14:nvContentPartPr>
              <p14:xfrm>
                <a:off x="5047141" y="2240168"/>
                <a:ext cx="359" cy="359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159AA1-51AA-B0BC-DBFC-0835682740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84316" y="2177343"/>
                  <a:ext cx="125650" cy="125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5E60DF-30ED-03B7-551E-86D2FACABDF0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00AB08-A18C-7C8D-F100-588C482D8DDF}"/>
                  </a:ext>
                </a:extLst>
              </p14:cNvPr>
              <p14:cNvContentPartPr/>
              <p14:nvPr/>
            </p14:nvContentPartPr>
            <p14:xfrm>
              <a:off x="9592742" y="4249197"/>
              <a:ext cx="270" cy="27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00AB08-A18C-7C8D-F100-588C482D8DD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45492" y="4201947"/>
                <a:ext cx="94500" cy="9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88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600EC-DD88-89A5-1565-1C852081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34" y="190340"/>
            <a:ext cx="5308654" cy="32386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B07A41-0A06-03A3-39E5-11FA33C402E7}"/>
              </a:ext>
            </a:extLst>
          </p:cNvPr>
          <p:cNvGrpSpPr/>
          <p:nvPr/>
        </p:nvGrpSpPr>
        <p:grpSpPr>
          <a:xfrm>
            <a:off x="7184277" y="2121723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637" y="210408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00117" y="366972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6157" y="369924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14:cNvPr>
              <p14:cNvContentPartPr/>
              <p14:nvPr/>
            </p14:nvContentPartPr>
            <p14:xfrm>
              <a:off x="8565237" y="3679083"/>
              <a:ext cx="7920" cy="18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47597" y="3661083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14:cNvPr>
              <p14:cNvContentPartPr/>
              <p14:nvPr/>
            </p14:nvContentPartPr>
            <p14:xfrm>
              <a:off x="9615357" y="3620043"/>
              <a:ext cx="360" cy="20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7357" y="3602043"/>
                <a:ext cx="36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14:cNvPr>
              <p14:cNvContentPartPr/>
              <p14:nvPr/>
            </p14:nvContentPartPr>
            <p14:xfrm>
              <a:off x="7511517" y="3282723"/>
              <a:ext cx="360" cy="31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21877" y="3102723"/>
                <a:ext cx="18000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14:cNvPr>
              <p14:cNvContentPartPr/>
              <p14:nvPr/>
            </p14:nvContentPartPr>
            <p14:xfrm>
              <a:off x="8564517" y="2735523"/>
              <a:ext cx="6120" cy="791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74877" y="2555523"/>
                <a:ext cx="18576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14:cNvPr>
              <p14:cNvContentPartPr/>
              <p14:nvPr/>
            </p14:nvContentPartPr>
            <p14:xfrm>
              <a:off x="9598769" y="2329083"/>
              <a:ext cx="29160" cy="114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08769" y="2149443"/>
                <a:ext cx="208800" cy="1507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D5B5322-DD04-1BEB-793E-3EDBFBC07B4E}"/>
              </a:ext>
            </a:extLst>
          </p:cNvPr>
          <p:cNvSpPr txBox="1"/>
          <p:nvPr/>
        </p:nvSpPr>
        <p:spPr>
          <a:xfrm rot="16200000">
            <a:off x="6319530" y="2723852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6E62C-2C3F-D123-9018-AAA7B253CDEA}"/>
              </a:ext>
            </a:extLst>
          </p:cNvPr>
          <p:cNvSpPr txBox="1"/>
          <p:nvPr/>
        </p:nvSpPr>
        <p:spPr>
          <a:xfrm>
            <a:off x="7332954" y="3885611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35896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600EC-DD88-89A5-1565-1C852081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2" y="313228"/>
            <a:ext cx="3625882" cy="221204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B07A41-0A06-03A3-39E5-11FA33C402E7}"/>
              </a:ext>
            </a:extLst>
          </p:cNvPr>
          <p:cNvGrpSpPr/>
          <p:nvPr/>
        </p:nvGrpSpPr>
        <p:grpSpPr>
          <a:xfrm>
            <a:off x="5006155" y="1744445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14:cNvPr>
              <p14:cNvContentPartPr/>
              <p14:nvPr/>
            </p14:nvContentPartPr>
            <p14:xfrm>
              <a:off x="6387115" y="3301805"/>
              <a:ext cx="7920" cy="18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115" y="3283805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14:cNvPr>
              <p14:cNvContentPartPr/>
              <p14:nvPr/>
            </p14:nvContentPartPr>
            <p14:xfrm>
              <a:off x="7437235" y="3242765"/>
              <a:ext cx="360" cy="20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9235" y="3224765"/>
                <a:ext cx="36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14:cNvPr>
              <p14:cNvContentPartPr/>
              <p14:nvPr/>
            </p14:nvContentPartPr>
            <p14:xfrm>
              <a:off x="5333395" y="2905445"/>
              <a:ext cx="360" cy="31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3395" y="2725445"/>
                <a:ext cx="18000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14:cNvPr>
              <p14:cNvContentPartPr/>
              <p14:nvPr/>
            </p14:nvContentPartPr>
            <p14:xfrm>
              <a:off x="6386395" y="2358245"/>
              <a:ext cx="6120" cy="791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6395" y="2178245"/>
                <a:ext cx="18576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14:cNvPr>
              <p14:cNvContentPartPr/>
              <p14:nvPr/>
            </p14:nvContentPartPr>
            <p14:xfrm>
              <a:off x="7420647" y="1951805"/>
              <a:ext cx="29160" cy="114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0647" y="1771805"/>
                <a:ext cx="208800" cy="1507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D5B5322-DD04-1BEB-793E-3EDBFBC07B4E}"/>
              </a:ext>
            </a:extLst>
          </p:cNvPr>
          <p:cNvSpPr txBox="1"/>
          <p:nvPr/>
        </p:nvSpPr>
        <p:spPr>
          <a:xfrm rot="16200000">
            <a:off x="4141408" y="2346574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6E62C-2C3F-D123-9018-AAA7B253CDEA}"/>
              </a:ext>
            </a:extLst>
          </p:cNvPr>
          <p:cNvSpPr txBox="1"/>
          <p:nvPr/>
        </p:nvSpPr>
        <p:spPr>
          <a:xfrm>
            <a:off x="5154832" y="350833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ECA0ED-57BF-D5C1-8D39-551F6DAC9844}"/>
              </a:ext>
            </a:extLst>
          </p:cNvPr>
          <p:cNvGrpSpPr/>
          <p:nvPr/>
        </p:nvGrpSpPr>
        <p:grpSpPr>
          <a:xfrm>
            <a:off x="5006155" y="4340315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69751A-5B49-6267-9607-E4A5A22DB366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69751A-5B49-6267-9607-E4A5A22DB3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5E935B-221E-9105-8080-298052C5BCA0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5E935B-221E-9105-8080-298052C5BCA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EE52E3-51D9-4736-9AE6-8D5648842D4D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EE52E3-51D9-4736-9AE6-8D5648842D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8B563D-A529-B714-AC3F-495F29DC7066}"/>
                  </a:ext>
                </a:extLst>
              </p14:cNvPr>
              <p14:cNvContentPartPr/>
              <p14:nvPr/>
            </p14:nvContentPartPr>
            <p14:xfrm>
              <a:off x="6387115" y="5897675"/>
              <a:ext cx="7920" cy="18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8B563D-A529-B714-AC3F-495F29DC70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115" y="5879675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5FB63C-AA5C-4BE6-7578-A01A6CB1DF72}"/>
                  </a:ext>
                </a:extLst>
              </p14:cNvPr>
              <p14:cNvContentPartPr/>
              <p14:nvPr/>
            </p14:nvContentPartPr>
            <p14:xfrm>
              <a:off x="7437235" y="5838635"/>
              <a:ext cx="360" cy="203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5FB63C-AA5C-4BE6-7578-A01A6CB1DF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9235" y="5820635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B9E0B83-6A90-93B2-A441-AEFE93EC3CC2}"/>
              </a:ext>
            </a:extLst>
          </p:cNvPr>
          <p:cNvSpPr txBox="1"/>
          <p:nvPr/>
        </p:nvSpPr>
        <p:spPr>
          <a:xfrm>
            <a:off x="5154832" y="610420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E98C67-72EB-DCF1-A0B9-2CBA84EA07DF}"/>
              </a:ext>
            </a:extLst>
          </p:cNvPr>
          <p:cNvGrpSpPr/>
          <p:nvPr/>
        </p:nvGrpSpPr>
        <p:grpSpPr>
          <a:xfrm>
            <a:off x="8258269" y="1687421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8ACDA9-AA20-D39E-E290-67B750FBA9A0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8ACDA9-AA20-D39E-E290-67B750FBA9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83FE87-E208-B290-2E0D-18054521C0AD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83FE87-E208-B290-2E0D-18054521C0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C6E548-F6D8-44BF-E156-0A342A58A567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C6E548-F6D8-44BF-E156-0A342A58A5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8646EF-B05B-D976-EA62-F6228C322E22}"/>
                  </a:ext>
                </a:extLst>
              </p14:cNvPr>
              <p14:cNvContentPartPr/>
              <p14:nvPr/>
            </p14:nvContentPartPr>
            <p14:xfrm>
              <a:off x="9639229" y="3244781"/>
              <a:ext cx="7920" cy="185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8646EF-B05B-D976-EA62-F6228C322E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1229" y="3226781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319750-4C81-B6C1-65CE-BE69A8852192}"/>
                  </a:ext>
                </a:extLst>
              </p14:cNvPr>
              <p14:cNvContentPartPr/>
              <p14:nvPr/>
            </p14:nvContentPartPr>
            <p14:xfrm>
              <a:off x="10689349" y="3185741"/>
              <a:ext cx="360" cy="203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319750-4C81-B6C1-65CE-BE69A88521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71349" y="3167741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B6B2988-53F4-4C99-DBFA-7607E59C3046}"/>
              </a:ext>
            </a:extLst>
          </p:cNvPr>
          <p:cNvSpPr txBox="1"/>
          <p:nvPr/>
        </p:nvSpPr>
        <p:spPr>
          <a:xfrm>
            <a:off x="8406946" y="3451309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81071C-5269-7F94-AE9D-3E751C85F5A0}"/>
              </a:ext>
            </a:extLst>
          </p:cNvPr>
          <p:cNvGrpSpPr/>
          <p:nvPr/>
        </p:nvGrpSpPr>
        <p:grpSpPr>
          <a:xfrm>
            <a:off x="8258269" y="4283291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3B6D23-323D-6393-9019-132CF2B41FD3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3B6D23-323D-6393-9019-132CF2B41F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4D9B1B-3201-C193-3769-6D3ECE8F9BE1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4D9B1B-3201-C193-3769-6D3ECE8F9B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AC2798-A632-08C5-4968-55D854870797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AC2798-A632-08C5-4968-55D8548707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A69A76-53E6-AA63-9A5F-86EB56C1578A}"/>
                  </a:ext>
                </a:extLst>
              </p14:cNvPr>
              <p14:cNvContentPartPr/>
              <p14:nvPr/>
            </p14:nvContentPartPr>
            <p14:xfrm>
              <a:off x="9639229" y="5840651"/>
              <a:ext cx="7920" cy="18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A69A76-53E6-AA63-9A5F-86EB56C157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1229" y="5822651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4B7105-7988-C8DD-3C04-039E36B02148}"/>
                  </a:ext>
                </a:extLst>
              </p14:cNvPr>
              <p14:cNvContentPartPr/>
              <p14:nvPr/>
            </p14:nvContentPartPr>
            <p14:xfrm>
              <a:off x="10689349" y="5781611"/>
              <a:ext cx="360" cy="203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4B7105-7988-C8DD-3C04-039E36B021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71349" y="5763611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0E5473C-34EE-0E2A-506D-12A43D3A2CA3}"/>
              </a:ext>
            </a:extLst>
          </p:cNvPr>
          <p:cNvSpPr txBox="1"/>
          <p:nvPr/>
        </p:nvSpPr>
        <p:spPr>
          <a:xfrm>
            <a:off x="8406946" y="6047179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B21D5C-716A-A045-15A3-55F01FE10143}"/>
              </a:ext>
            </a:extLst>
          </p:cNvPr>
          <p:cNvSpPr txBox="1"/>
          <p:nvPr/>
        </p:nvSpPr>
        <p:spPr>
          <a:xfrm>
            <a:off x="6083130" y="137511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N=2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7834D-C978-CE0B-C097-A41804EFEEA0}"/>
              </a:ext>
            </a:extLst>
          </p:cNvPr>
          <p:cNvSpPr txBox="1"/>
          <p:nvPr/>
        </p:nvSpPr>
        <p:spPr>
          <a:xfrm>
            <a:off x="9335246" y="137511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N=8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01AC6E-6521-99B6-5AB8-E9A8071E4466}"/>
              </a:ext>
            </a:extLst>
          </p:cNvPr>
          <p:cNvSpPr txBox="1"/>
          <p:nvPr/>
        </p:nvSpPr>
        <p:spPr>
          <a:xfrm>
            <a:off x="6024620" y="405867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N=32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428A2F-7B83-4CF7-F00E-6D61D484821D}"/>
              </a:ext>
            </a:extLst>
          </p:cNvPr>
          <p:cNvSpPr txBox="1"/>
          <p:nvPr/>
        </p:nvSpPr>
        <p:spPr>
          <a:xfrm>
            <a:off x="9247040" y="39646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N=128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0155884-91F8-434A-28D2-0128C677A7F5}"/>
                  </a:ext>
                </a:extLst>
              </p14:cNvPr>
              <p14:cNvContentPartPr/>
              <p14:nvPr/>
            </p14:nvContentPartPr>
            <p14:xfrm>
              <a:off x="9124317" y="3239163"/>
              <a:ext cx="2880" cy="211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0155884-91F8-434A-28D2-0128C677A7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06317" y="3221163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61DD2C-1455-4B66-9CEC-F1F999F0419D}"/>
                  </a:ext>
                </a:extLst>
              </p14:cNvPr>
              <p14:cNvContentPartPr/>
              <p14:nvPr/>
            </p14:nvContentPartPr>
            <p14:xfrm>
              <a:off x="10167597" y="3226923"/>
              <a:ext cx="360" cy="19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61DD2C-1455-4B66-9CEC-F1F999F041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49597" y="3209283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5DE3B8-9C3D-01D2-AC33-2BDA6AA85B91}"/>
                  </a:ext>
                </a:extLst>
              </p14:cNvPr>
              <p14:cNvContentPartPr/>
              <p14:nvPr/>
            </p14:nvContentPartPr>
            <p14:xfrm>
              <a:off x="5855395" y="5888334"/>
              <a:ext cx="2880" cy="211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5DE3B8-9C3D-01D2-AC33-2BDA6AA85B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37395" y="5870334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398EB86-92AE-46AA-DAAB-1856D866C5EF}"/>
                  </a:ext>
                </a:extLst>
              </p14:cNvPr>
              <p14:cNvContentPartPr/>
              <p14:nvPr/>
            </p14:nvContentPartPr>
            <p14:xfrm>
              <a:off x="6898675" y="5876094"/>
              <a:ext cx="360" cy="196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398EB86-92AE-46AA-DAAB-1856D866C5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80675" y="5858454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6200832-BA25-08EB-1B69-AA6B532ED736}"/>
                  </a:ext>
                </a:extLst>
              </p14:cNvPr>
              <p14:cNvContentPartPr/>
              <p14:nvPr/>
            </p14:nvContentPartPr>
            <p14:xfrm>
              <a:off x="9101069" y="5830715"/>
              <a:ext cx="2880" cy="211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6200832-BA25-08EB-1B69-AA6B532ED7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83069" y="5812715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4DF589B-DA42-13F3-D6DD-0D5769A0B1A6}"/>
                  </a:ext>
                </a:extLst>
              </p14:cNvPr>
              <p14:cNvContentPartPr/>
              <p14:nvPr/>
            </p14:nvContentPartPr>
            <p14:xfrm>
              <a:off x="10144349" y="5818475"/>
              <a:ext cx="360" cy="196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4DF589B-DA42-13F3-D6DD-0D5769A0B1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26349" y="5800835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31B572-3057-9C5C-E67B-10D42013829A}"/>
                  </a:ext>
                </a:extLst>
              </p14:cNvPr>
              <p14:cNvContentPartPr/>
              <p14:nvPr/>
            </p14:nvContentPartPr>
            <p14:xfrm>
              <a:off x="9127917" y="3222243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31B572-3057-9C5C-E67B-10D420138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73917" y="31142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7591F32-FEB6-8642-319A-721D1FC924D1}"/>
                  </a:ext>
                </a:extLst>
              </p14:cNvPr>
              <p14:cNvContentPartPr/>
              <p14:nvPr/>
            </p14:nvContentPartPr>
            <p14:xfrm>
              <a:off x="9402957" y="3085083"/>
              <a:ext cx="3240" cy="116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7591F32-FEB6-8642-319A-721D1FC924D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49317" y="2977083"/>
                <a:ext cx="1108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D70EAA4-16D6-8F6C-D102-257190C3302C}"/>
                  </a:ext>
                </a:extLst>
              </p14:cNvPr>
              <p14:cNvContentPartPr/>
              <p14:nvPr/>
            </p14:nvContentPartPr>
            <p14:xfrm>
              <a:off x="9621477" y="2823003"/>
              <a:ext cx="13320" cy="381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D70EAA4-16D6-8F6C-D102-257190C330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67477" y="2715363"/>
                <a:ext cx="1209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990AA12-A1C0-774A-82B3-5BBCB9D5B3DE}"/>
                  </a:ext>
                </a:extLst>
              </p14:cNvPr>
              <p14:cNvContentPartPr/>
              <p14:nvPr/>
            </p14:nvContentPartPr>
            <p14:xfrm>
              <a:off x="9861597" y="2128563"/>
              <a:ext cx="12960" cy="1056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990AA12-A1C0-774A-82B3-5BBCB9D5B3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07597" y="2020563"/>
                <a:ext cx="120600" cy="12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2E94164-A8B0-0C95-03F3-D038633FCEAE}"/>
                  </a:ext>
                </a:extLst>
              </p14:cNvPr>
              <p14:cNvContentPartPr/>
              <p14:nvPr/>
            </p14:nvContentPartPr>
            <p14:xfrm>
              <a:off x="10116477" y="1843443"/>
              <a:ext cx="47520" cy="1345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2E94164-A8B0-0C95-03F3-D038633FCE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62477" y="1735443"/>
                <a:ext cx="155160" cy="15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7A3784-8791-2F1F-0548-6221B3BFCF2F}"/>
                  </a:ext>
                </a:extLst>
              </p14:cNvPr>
              <p14:cNvContentPartPr/>
              <p14:nvPr/>
            </p14:nvContentPartPr>
            <p14:xfrm>
              <a:off x="10367757" y="2124963"/>
              <a:ext cx="10440" cy="1030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7A3784-8791-2F1F-0548-6221B3BFCF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13757" y="2016963"/>
                <a:ext cx="118080" cy="12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635C13B-C23B-F09E-234E-2FA4389B07AF}"/>
                  </a:ext>
                </a:extLst>
              </p14:cNvPr>
              <p14:cNvContentPartPr/>
              <p14:nvPr/>
            </p14:nvContentPartPr>
            <p14:xfrm>
              <a:off x="10642437" y="2769363"/>
              <a:ext cx="360" cy="368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635C13B-C23B-F09E-234E-2FA4389B07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88437" y="2661363"/>
                <a:ext cx="1080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D1FAA5-A12D-EC2D-7FF1-0DD5ACDC5691}"/>
                  </a:ext>
                </a:extLst>
              </p14:cNvPr>
              <p14:cNvContentPartPr/>
              <p14:nvPr/>
            </p14:nvContentPartPr>
            <p14:xfrm>
              <a:off x="6367437" y="5865003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D1FAA5-A12D-EC2D-7FF1-0DD5ACDC56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3797" y="57573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162C0A1-4DA2-E68D-FF7C-44CACC6910D6}"/>
                  </a:ext>
                </a:extLst>
              </p14:cNvPr>
              <p14:cNvContentPartPr/>
              <p14:nvPr/>
            </p14:nvContentPartPr>
            <p14:xfrm>
              <a:off x="6495237" y="5673483"/>
              <a:ext cx="360" cy="187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162C0A1-4DA2-E68D-FF7C-44CACC6910D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41237" y="5565843"/>
                <a:ext cx="1080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A404506-B874-733A-6487-14E3E61520B4}"/>
                  </a:ext>
                </a:extLst>
              </p14:cNvPr>
              <p14:cNvContentPartPr/>
              <p14:nvPr/>
            </p14:nvContentPartPr>
            <p14:xfrm>
              <a:off x="6610437" y="5398083"/>
              <a:ext cx="3240" cy="455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404506-B874-733A-6487-14E3E61520B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556437" y="5290443"/>
                <a:ext cx="1108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0F9EC69-44BD-C901-C34D-14DE157C63B4}"/>
                  </a:ext>
                </a:extLst>
              </p14:cNvPr>
              <p14:cNvContentPartPr/>
              <p14:nvPr/>
            </p14:nvContentPartPr>
            <p14:xfrm>
              <a:off x="6737157" y="5114403"/>
              <a:ext cx="360" cy="726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0F9EC69-44BD-C901-C34D-14DE157C63B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83157" y="5006763"/>
                <a:ext cx="10800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EF98B99-54A8-45B9-E6E7-87E0F477B5E4}"/>
                  </a:ext>
                </a:extLst>
              </p14:cNvPr>
              <p14:cNvContentPartPr/>
              <p14:nvPr/>
            </p14:nvContentPartPr>
            <p14:xfrm>
              <a:off x="6856317" y="4604643"/>
              <a:ext cx="15480" cy="1213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EF98B99-54A8-45B9-E6E7-87E0F477B5E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02317" y="4496643"/>
                <a:ext cx="123120" cy="14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E410EA-15D1-EFCA-8A1D-B6C931B12BFA}"/>
                  </a:ext>
                </a:extLst>
              </p14:cNvPr>
              <p14:cNvContentPartPr/>
              <p14:nvPr/>
            </p14:nvContentPartPr>
            <p14:xfrm>
              <a:off x="6985197" y="4617243"/>
              <a:ext cx="24480" cy="1237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E410EA-15D1-EFCA-8A1D-B6C931B12BF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931197" y="4509603"/>
                <a:ext cx="132120" cy="14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24639B6-C81D-03C3-766E-E234C0841045}"/>
                  </a:ext>
                </a:extLst>
              </p14:cNvPr>
              <p14:cNvContentPartPr/>
              <p14:nvPr/>
            </p14:nvContentPartPr>
            <p14:xfrm>
              <a:off x="7109757" y="5079843"/>
              <a:ext cx="24480" cy="741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24639B6-C81D-03C3-766E-E234C084104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056117" y="4971843"/>
                <a:ext cx="13212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C544CDC-D0FA-EAC1-F7D0-14840CCF97B4}"/>
                  </a:ext>
                </a:extLst>
              </p14:cNvPr>
              <p14:cNvContentPartPr/>
              <p14:nvPr/>
            </p14:nvContentPartPr>
            <p14:xfrm>
              <a:off x="7249437" y="5348043"/>
              <a:ext cx="6480" cy="443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C544CDC-D0FA-EAC1-F7D0-14840CCF97B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95797" y="5240403"/>
                <a:ext cx="1141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5A9315-ADE4-0151-A4FE-AF7D19E26271}"/>
                  </a:ext>
                </a:extLst>
              </p14:cNvPr>
              <p14:cNvContentPartPr/>
              <p14:nvPr/>
            </p14:nvContentPartPr>
            <p14:xfrm>
              <a:off x="7381917" y="5673483"/>
              <a:ext cx="360" cy="109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5A9315-ADE4-0151-A4FE-AF7D19E2627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328277" y="5565483"/>
                <a:ext cx="1080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EDF61D9-2759-3814-E294-D2EE321A275B}"/>
                  </a:ext>
                </a:extLst>
              </p14:cNvPr>
              <p14:cNvContentPartPr/>
              <p14:nvPr/>
            </p14:nvContentPartPr>
            <p14:xfrm>
              <a:off x="9939717" y="5855643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EDF61D9-2759-3814-E294-D2EE321A275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03717" y="5784003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8449CEE-5A94-D9AE-949C-4D2B0FE5C468}"/>
                  </a:ext>
                </a:extLst>
              </p14:cNvPr>
              <p14:cNvContentPartPr/>
              <p14:nvPr/>
            </p14:nvContentPartPr>
            <p14:xfrm>
              <a:off x="9986877" y="5692203"/>
              <a:ext cx="360" cy="104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8449CEE-5A94-D9AE-949C-4D2B0FE5C46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51237" y="5620203"/>
                <a:ext cx="72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427BA3F-1507-3E66-5322-3D295E695311}"/>
                  </a:ext>
                </a:extLst>
              </p14:cNvPr>
              <p14:cNvContentPartPr/>
              <p14:nvPr/>
            </p14:nvContentPartPr>
            <p14:xfrm>
              <a:off x="9986877" y="5827923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427BA3F-1507-3E66-5322-3D295E6953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51237" y="5755923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6A75018-9CE4-2745-A900-067AB94592F2}"/>
                  </a:ext>
                </a:extLst>
              </p14:cNvPr>
              <p14:cNvContentPartPr/>
              <p14:nvPr/>
            </p14:nvContentPartPr>
            <p14:xfrm>
              <a:off x="10039797" y="5559363"/>
              <a:ext cx="6120" cy="259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6A75018-9CE4-2745-A900-067AB94592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004157" y="5487363"/>
                <a:ext cx="777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54133B2-C4D1-3B3C-C3D3-D6CDFAD381FF}"/>
                  </a:ext>
                </a:extLst>
              </p14:cNvPr>
              <p14:cNvContentPartPr/>
              <p14:nvPr/>
            </p14:nvContentPartPr>
            <p14:xfrm>
              <a:off x="10074357" y="5403843"/>
              <a:ext cx="26640" cy="439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54133B2-C4D1-3B3C-C3D3-D6CDFAD381F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38717" y="5331843"/>
                <a:ext cx="982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B09CADA-80EA-FC80-415B-47ED71138C02}"/>
                  </a:ext>
                </a:extLst>
              </p14:cNvPr>
              <p14:cNvContentPartPr/>
              <p14:nvPr/>
            </p14:nvContentPartPr>
            <p14:xfrm>
              <a:off x="10129797" y="5084523"/>
              <a:ext cx="9000" cy="706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B09CADA-80EA-FC80-415B-47ED71138C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93797" y="5012523"/>
                <a:ext cx="806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2165686-C828-3902-1DE1-8A7F3DCFC898}"/>
                  </a:ext>
                </a:extLst>
              </p14:cNvPr>
              <p14:cNvContentPartPr/>
              <p14:nvPr/>
            </p14:nvContentPartPr>
            <p14:xfrm>
              <a:off x="10171557" y="4460283"/>
              <a:ext cx="36360" cy="1354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2165686-C828-3902-1DE1-8A7F3DCFC8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135557" y="4388283"/>
                <a:ext cx="108000" cy="14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7B81879-507E-21D3-57BA-4A497CEF20B8}"/>
                  </a:ext>
                </a:extLst>
              </p14:cNvPr>
              <p14:cNvContentPartPr/>
              <p14:nvPr/>
            </p14:nvContentPartPr>
            <p14:xfrm>
              <a:off x="10256157" y="4454523"/>
              <a:ext cx="41040" cy="1386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7B81879-507E-21D3-57BA-4A497CEF20B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20157" y="4382883"/>
                <a:ext cx="112680" cy="15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D80A38E-3F88-527D-00ED-5EF322F16515}"/>
                  </a:ext>
                </a:extLst>
              </p14:cNvPr>
              <p14:cNvContentPartPr/>
              <p14:nvPr/>
            </p14:nvContentPartPr>
            <p14:xfrm>
              <a:off x="10334637" y="4894803"/>
              <a:ext cx="24120" cy="912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D80A38E-3F88-527D-00ED-5EF322F165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98637" y="4822803"/>
                <a:ext cx="9576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A21BC19-4E1C-E75D-73A9-8467F834F7F7}"/>
                  </a:ext>
                </a:extLst>
              </p14:cNvPr>
              <p14:cNvContentPartPr/>
              <p14:nvPr/>
            </p14:nvContentPartPr>
            <p14:xfrm>
              <a:off x="10420677" y="5325723"/>
              <a:ext cx="21960" cy="472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A21BC19-4E1C-E75D-73A9-8467F834F7F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84677" y="5253723"/>
                <a:ext cx="936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4FFBDDC-CE09-BCC6-2795-CFDC7E1E38D4}"/>
                  </a:ext>
                </a:extLst>
              </p14:cNvPr>
              <p14:cNvContentPartPr/>
              <p14:nvPr/>
            </p14:nvContentPartPr>
            <p14:xfrm>
              <a:off x="10489437" y="5521203"/>
              <a:ext cx="360" cy="283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4FFBDDC-CE09-BCC6-2795-CFDC7E1E38D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53437" y="5449563"/>
                <a:ext cx="720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8616B65-02C6-F31D-6B71-9F531CD756E7}"/>
                  </a:ext>
                </a:extLst>
              </p14:cNvPr>
              <p14:cNvContentPartPr/>
              <p14:nvPr/>
            </p14:nvContentPartPr>
            <p14:xfrm>
              <a:off x="10549557" y="5780043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8616B65-02C6-F31D-6B71-9F531CD756E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513557" y="5708403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86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9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F83EC-0110-7738-0126-20209DE12CF1}"/>
              </a:ext>
            </a:extLst>
          </p:cNvPr>
          <p:cNvSpPr txBox="1"/>
          <p:nvPr/>
        </p:nvSpPr>
        <p:spPr>
          <a:xfrm>
            <a:off x="1288893" y="3096291"/>
            <a:ext cx="35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Null distribution (N=9/group)</a:t>
            </a:r>
          </a:p>
        </p:txBody>
      </p:sp>
    </p:spTree>
    <p:extLst>
      <p:ext uri="{BB962C8B-B14F-4D97-AF65-F5344CB8AC3E}">
        <p14:creationId xmlns:p14="http://schemas.microsoft.com/office/powerpoint/2010/main" val="11773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D2BB0D-00F9-881D-86EE-4C63CF31219F}"/>
              </a:ext>
            </a:extLst>
          </p:cNvPr>
          <p:cNvGrpSpPr/>
          <p:nvPr/>
        </p:nvGrpSpPr>
        <p:grpSpPr>
          <a:xfrm>
            <a:off x="6596550" y="3573096"/>
            <a:ext cx="360" cy="74520"/>
            <a:chOff x="5072550" y="3573096"/>
            <a:chExt cx="36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5C54B2-D6F3-1FDB-B09F-EF8820CE18CB}"/>
                    </a:ext>
                  </a:extLst>
                </p14:cNvPr>
                <p14:cNvContentPartPr/>
                <p14:nvPr/>
              </p14:nvContentPartPr>
              <p14:xfrm>
                <a:off x="5072550" y="357309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5C54B2-D6F3-1FDB-B09F-EF8820CE18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54550" y="35550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84CBB6-EE98-EE6C-935E-3B06C9B6A58D}"/>
                    </a:ext>
                  </a:extLst>
                </p14:cNvPr>
                <p14:cNvContentPartPr/>
                <p14:nvPr/>
              </p14:nvContentPartPr>
              <p14:xfrm>
                <a:off x="5072550" y="3573096"/>
                <a:ext cx="360" cy="7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84CBB6-EE98-EE6C-935E-3B06C9B6A5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4550" y="3555096"/>
                  <a:ext cx="36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037D41-4BDC-35AB-D9CA-080A07A4618F}"/>
              </a:ext>
            </a:extLst>
          </p:cNvPr>
          <p:cNvGrpSpPr/>
          <p:nvPr/>
        </p:nvGrpSpPr>
        <p:grpSpPr>
          <a:xfrm>
            <a:off x="6603390" y="3725736"/>
            <a:ext cx="14760" cy="250920"/>
            <a:chOff x="5079390" y="3725736"/>
            <a:chExt cx="147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68A22CF-F835-2DF0-A6B0-89325531C19A}"/>
                    </a:ext>
                  </a:extLst>
                </p14:cNvPr>
                <p14:cNvContentPartPr/>
                <p14:nvPr/>
              </p14:nvContentPartPr>
              <p14:xfrm>
                <a:off x="5079390" y="3772176"/>
                <a:ext cx="360" cy="80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68A22CF-F835-2DF0-A6B0-89325531C1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61750" y="3754176"/>
                  <a:ext cx="3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CB4085-931A-1DBB-7515-15C26D159FE2}"/>
                    </a:ext>
                  </a:extLst>
                </p14:cNvPr>
                <p14:cNvContentPartPr/>
                <p14:nvPr/>
              </p14:nvContentPartPr>
              <p14:xfrm>
                <a:off x="5088030" y="3920496"/>
                <a:ext cx="360" cy="56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CB4085-931A-1DBB-7515-15C26D159F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70390" y="3902496"/>
                  <a:ext cx="36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A56BC0-DBC5-152F-A6EB-CB036E558BF2}"/>
                    </a:ext>
                  </a:extLst>
                </p14:cNvPr>
                <p14:cNvContentPartPr/>
                <p14:nvPr/>
              </p14:nvContentPartPr>
              <p14:xfrm>
                <a:off x="5093790" y="3725736"/>
                <a:ext cx="360" cy="9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A56BC0-DBC5-152F-A6EB-CB036E558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76150" y="3708096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24A458A-CF81-901D-67E1-0946E4DD48C9}"/>
                  </a:ext>
                </a:extLst>
              </p14:cNvPr>
              <p14:cNvContentPartPr/>
              <p14:nvPr/>
            </p14:nvContentPartPr>
            <p14:xfrm>
              <a:off x="6792390" y="2926536"/>
              <a:ext cx="384120" cy="285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24A458A-CF81-901D-67E1-0946E4DD48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74390" y="2908513"/>
                <a:ext cx="419760" cy="321165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2D85D227-8117-CCF5-D735-26F7D2FD5AB1}"/>
              </a:ext>
            </a:extLst>
          </p:cNvPr>
          <p:cNvSpPr txBox="1"/>
          <p:nvPr/>
        </p:nvSpPr>
        <p:spPr>
          <a:xfrm>
            <a:off x="6695014" y="1561008"/>
            <a:ext cx="2434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Likelihood of particular treatment effect under the null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302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1880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114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336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1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5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1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721D118-2BBF-A5F1-1C43-57111FEF876D}"/>
              </a:ext>
            </a:extLst>
          </p:cNvPr>
          <p:cNvSpPr txBox="1"/>
          <p:nvPr/>
        </p:nvSpPr>
        <p:spPr>
          <a:xfrm>
            <a:off x="4428943" y="5324865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1123"/>
                </a:solidFill>
                <a:latin typeface="Times" pitchFamily="2" charset="0"/>
              </a:rPr>
              <a:t>Likelihood of all observations in these two regions is 5%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1880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114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336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1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5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1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9270" y="184760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550" y="1857687"/>
                  <a:ext cx="4384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4110" y="192356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108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0" y="2025447"/>
                  <a:ext cx="137916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52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111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47"/>
                  <a:ext cx="58392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190" y="3581367"/>
                  <a:ext cx="38376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590" y="392408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870" y="179864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9287"/>
                  <a:ext cx="305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0" y="1783887"/>
                  <a:ext cx="134388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36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0" y="3009687"/>
                  <a:ext cx="88344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2350" y="331460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3430" y="3799527"/>
                  <a:ext cx="93960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706668-5AA5-C1C1-913E-ACC3219BE391}"/>
                  </a:ext>
                </a:extLst>
              </p14:cNvPr>
              <p14:cNvContentPartPr/>
              <p14:nvPr/>
            </p14:nvContentPartPr>
            <p14:xfrm>
              <a:off x="2837637" y="4732443"/>
              <a:ext cx="1659600" cy="962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706668-5AA5-C1C1-913E-ACC3219BE39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19637" y="4714803"/>
                <a:ext cx="1695240" cy="9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F755C7F-5E78-B254-7FD4-24CE9003C0F2}"/>
              </a:ext>
            </a:extLst>
          </p:cNvPr>
          <p:cNvGrpSpPr/>
          <p:nvPr/>
        </p:nvGrpSpPr>
        <p:grpSpPr>
          <a:xfrm>
            <a:off x="7103277" y="4718763"/>
            <a:ext cx="1900800" cy="976680"/>
            <a:chOff x="7103277" y="4718763"/>
            <a:chExt cx="1900800" cy="9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2EF1B8-FB60-86DC-D9B9-2430158668FB}"/>
                    </a:ext>
                  </a:extLst>
                </p14:cNvPr>
                <p14:cNvContentPartPr/>
                <p14:nvPr/>
              </p14:nvContentPartPr>
              <p14:xfrm>
                <a:off x="7103277" y="4772043"/>
                <a:ext cx="1814400" cy="923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2EF1B8-FB60-86DC-D9B9-2430158668F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85277" y="4754043"/>
                  <a:ext cx="185004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F7A290-2638-14AC-2F49-7C0A48BCDC30}"/>
                    </a:ext>
                  </a:extLst>
                </p14:cNvPr>
                <p14:cNvContentPartPr/>
                <p14:nvPr/>
              </p14:nvContentPartPr>
              <p14:xfrm>
                <a:off x="8811837" y="4718763"/>
                <a:ext cx="192240" cy="121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F7A290-2638-14AC-2F49-7C0A48BCDC3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93837" y="4701123"/>
                  <a:ext cx="227880" cy="15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637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6664</TotalTime>
  <Words>674</Words>
  <Application>Microsoft Macintosh PowerPoint</Application>
  <PresentationFormat>Widescreen</PresentationFormat>
  <Paragraphs>196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4</cp:revision>
  <dcterms:created xsi:type="dcterms:W3CDTF">2022-11-12T16:04:12Z</dcterms:created>
  <dcterms:modified xsi:type="dcterms:W3CDTF">2022-12-09T04:31:45Z</dcterms:modified>
</cp:coreProperties>
</file>