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731"/>
  </p:normalViewPr>
  <p:slideViewPr>
    <p:cSldViewPr snapToGrid="0">
      <p:cViewPr>
        <p:scale>
          <a:sx n="139" d="100"/>
          <a:sy n="139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4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24575,'10'0'0,"2"0"0,-1 0 0,4 0 0,-4 0 0,2 0 0,-5 0 0,5 0 0,-2 0 0,4 0 0,-1 0 0,1 0 0,-1 0 0,1 0 0,-4 0 0,7 0 0,-10 0 0,10-7 0,-7 6 0,0-6 0,-1 7 0,-3 0 0,-1 0 0,1 0 0,-1 0 0,1 0 0,-1 0 0,0 0 0,0 0 0,0 0 0,1 0 0,-1 0 0,4 0 0,-2 0 0,5 0 0,-2 0 0,4 0 0,-4 0 0,-1 0 0,-4 0 0,1 0 0,0 0 0,-1 0 0,-2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6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24575,'17'0'0,"2"0"0,5 0 0,-1 0 0,1 0 0,0 0 0,0 0 0,0 0 0,-4 0 0,-2 0 0,-7 0 0,3 0 0,-6 0 0,2 0 0,-4 0 0,0 0 0,-2 0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24575,'17'0'0,"5"0"0,-7 0 0,4 0 0,0 0 0,-4 0 0,0 0 0,-1 0 0,-7 0 0,4 0 0,-5 0 0,1 0 0,-1 0 0,4 0 0,1 0 0,3 0 0,1 0 0,-4 0 0,-1 0 0,-4 0 0,1 0 0,-1-2 0,1 1 0,-1-2 0,0 3 0,0 0 0,1 0 0,-1 0 0,0 0 0,0 0 0,1 0 0,-1 0 0,1 0 0,-1 0 0,1 0 0,-1 0 0,1 0 0,-1 0 0,0 0 0,1 0 0,-1 0 0,0 0 0,1 0 0,-1 0 0,1 0 0,-1 0 0,1 0 0,-1 0 0,0 0 0,1 0 0,-1 0 0,1 0 0,-1 0 0,1 0 0,-1 0 0,-2 0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1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24575,'13'0'0,"0"0"0,6 0 0,5 0 0,1 0 0,4 0 0,-9 0 0,7 0 0,-10 0 0,6 0 0,-8 0 0,0 0 0,-1 0 0,-3 0 0,-1 0 0,-3 0 0,-1 0 0,1 0 0,-4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2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24575,'16'0'0,"9"0"0,-4 0 0,7 0 0,1 0 0,-4 0 0,0 0 0,-7 0 0,-7 0 0,0 0 0,-1 0 0,-3 0 0,3 0 0,-4 0 0,1 0 0,-1 0 0,0 0 0,0 0 0,1 0 0,-1 0 0,4 0 0,1 0 0,8 0 0,-3 0 0,6 0 0,-6 0 0,-1 0 0,-1 0 0,-7 0 0,3 0 0,-3 0 0,-3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19.462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24575,'22'0'0,"-4"0"0,0 0 0,-3 0 0,4 0 0,-4 0 0,4 0 0,-5 3 0,1-2 0,-1 2 0,1 0 0,-1-2 0,1 5 0,4-5 0,0 2 0,5-3 0,0 4 0,0-3 0,0 2 0,5 1 0,6-3 0,1 3 0,0-1 0,-7-2 0,-1 3 0,2-4 0,0 3 0,3-2 0,-8 6 0,9-6 0,-9 6 0,3-6 0,-4 6 0,-4-6 0,3 6 0,-8-6 0,4 3 0,-4-1 0,3-2 0,2 2 0,4-3 0,0 4 0,0-4 0,4 4 0,-3-1 0,9-2 0,-9 3 0,9 0 0,-9-3 0,8 3 0,-3-4 0,5 0 0,-1 0 0,1 0 0,5 0 0,-4 0 0,10 0 0,-5 0 0,6 0 0,13 0 0,-16 0 0,35 0 0,-38 0 0,30-5 0,-28 4 0,16-4 0,-10 5 0,4 0 0,-7 0 0,1 0 0,0 0 0,-5 0 0,-7 0 0,-2 0 0,-7 4 0,-2-3 0,-1 6 0,-8-6 0,4 6 0,-4-7 0,-1 4 0,1-4 0,-1 0 0,1 3 0,-1-2 0,5 2 0,-4-3 0,8 0 0,-7 0 0,2 0 0,-3 0 0,3 0 0,-2 3 0,7-2 0,-3 6 0,14-3 0,-8 1 0,13 2 0,-14-3 0,8 5 0,-8-1 0,9 1 0,-4-1 0,0 0 0,3 1 0,-3-1 0,5-3 0,-5 3 0,8-8 0,-6 8 0,8-7 0,-6 3 0,1-4 0,0 3 0,-1-2 0,1 7 0,0-7 0,5 7 0,-4-7 0,19 11 0,-16-6 0,11 6 0,-20-3 0,-1-5 0,-5 4 0,-1-4 0,-3 4 0,3-4 0,-7 2 0,2-2 0,1 4 0,-4-1 0,4-2 0,-4 1 0,-1-5 0,1 5 0,-1-5 0,1 6 0,-1-7 0,5 7 0,-3-6 0,6 6 0,-6-6 0,17 10 0,-10-6 0,11 7 0,-10-5 0,0 1 0,-4-3 0,3 2 0,-8-3 0,4 0 0,-5 0 0,-3-1 0,3-3 0,-7 6 0,4-5 0,1 5 0,0-6 0,2 3 0,0 1 0,-3-4 0,0 4 0,-1-4 0,-4 0 0,1 0 0,-1 0 0,1 0 0,-1 0 0,-2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1.9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1304 24575,'21'0'0,"10"-4"0,12-6 0,12-6 0,5-8 0,7 2 0,2-8 0,0 3 0,0-10 0,-24 15 0,13-7 0,-12 4 0,4 4 0,23-16 0,-37 19 0,49-9 0,-58 10 0,42-8 0,-35 11 0,25-9 0,-16 9 0,9-6 0,-11 2 0,1 4 0,-2-3 0,-10 8 0,-2-3 0,-4 4 0,0-4 0,0 3 0,0-2 0,0 3 0,-5-3 0,4 2 0,-3-2 0,4 0 0,0-2 0,0 1 0,20-11 0,-11 11 0,23-12 0,-20 10 0,10-4 0,-10 4 0,9-4 0,-9 5 0,4-1 0,-5 1 0,-5 1 0,3 3 0,-3-3 0,0 3 0,4 1 0,-5-1 0,18-4 0,-10 3 0,15-4 0,-11 5 0,12-1 0,-4 5 0,3-4 0,-10 4 0,-2 0 0,-10-3 0,-1 4 0,-10-4 0,4 1 0,-3 2 0,4-2 0,0-1 0,0 0 0,0-4 0,4 4 0,-3 0 0,4-1 0,0-3 0,-4 7 0,3-6 0,1 6 0,1-4 0,5 1 0,-1 3 0,1-3 0,5 3 0,2-4 0,5 0 0,-1-1 0,-4 1 0,-2 4 0,-5-3 0,-1 4 0,-4-1 0,4-3 0,-9 7 0,3-3 0,-4 4 0,5 0 0,-4 0 0,4 0 0,0 0 0,-4-3 0,3 2 0,1-6 0,-4 6 0,8-7 0,-8 7 0,4-6 0,0 2 0,-4 0 0,8-2 0,-8 6 0,4-7 0,-5 7 0,0-6 0,-1 3 0,1-1 0,-4-1 0,3 5 0,-8-6 0,4 7 0,-4-4 0,-1 1 0,1 2 0,-1-2 0,1 3 0,-1-3 0,1 2 0,-5-2 0,4 0 0,-7 2 0,7-2 0,-7 3 0,4-3 0,-5 2 0,1-2 0,-1 3 0,1 0 0,-1-2 0,0 1 0,1-2 0,-4 3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4.87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87 24575,'13'0'0,"0"0"0,1 0 0,5 0 0,-3 0 0,2 0 0,1-3 0,-3 2 0,2-3 0,-3 4 0,-4-3 0,2 3 0,-5-3 0,6 3 0,-4 0 0,4 0 0,-4 0 0,3 0 0,-6-3 0,3 2 0,-3-2 0,3 3 0,-2 0 0,5-6 0,-5 4 0,5-4 0,-2 6 0,4-4 0,-1 4 0,1-4 0,-1 1 0,1 2 0,4-2 0,-4 3 0,4 0 0,-1-3 0,-2 2 0,7-3 0,-3 1 0,8 2 0,2-7 0,5 7 0,0-3 0,-1 1 0,1 2 0,0-3 0,-1 4 0,1 0 0,0 0 0,-1 0 0,1 0 0,0 0 0,5 0 0,1 0 0,6 0 0,0 0 0,21 0 0,-22 0 0,21 0 0,-26 0 0,1 0 0,-2 0 0,-6 0 0,1 0 0,0 0 0,-5 0 0,3 0 0,-3 0 0,5 0 0,-1 0 0,6 0 0,-4 0 0,10 0 0,-5 0 0,6 0 0,6 4 0,-4-3 0,3 4 0,-10-5 0,3 0 0,-9 0 0,4 0 0,0 0 0,-3 0 0,8 0 0,-3 0 0,4 0 0,1 0 0,21 0 0,-16 0 0,10 0 0,-16 0 0,-5 0 0,6 0 0,-6 0 0,5 0 0,-5 0 0,1 0 0,3 0 0,-9 0 0,9 0 0,-3 0 0,4 0 0,1 0 0,16 0 0,-13 0 0,7 0 0,-17 0 0,-5 0 0,5 4 0,-4-3 0,4 3 0,-5 0 0,-5-3 0,3 3 0,-8-4 0,4 0 0,-5 0 0,-5 0 0,0 0 0,-8 0 0,-1 0 0,-3 0 0,3 0 0,1 0 0,0 0 0,2 0 0,3 0 0,3 0 0,5 0 0,5 0 0,-4 0 0,8 0 0,-7 0 0,2 0 0,-4 0 0,-4 0 0,3 0 0,-8 0 0,4 0 0,-5 0 0,5 0 0,1 0 0,4 0 0,0-4 0,-1 4 0,1-4 0,0 0 0,0 4 0,-4-4 0,3 0 0,-8 4 0,4-4 0,0 0 0,-4 4 0,4-4 0,-5 4 0,5 0 0,-3 0 0,2 0 0,-3 0 0,-1 0 0,-3 0 0,3 0 0,-3 0 0,3 0 0,1 0 0,4 0 0,-4 0 0,4 0 0,-5 0 0,1 0 0,-4 0 0,2 0 0,-6 0 0,4 0 0,-5 0 0,0 0 0,-2 0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8.50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0 24575,'13'0'0,"4"0"0,3 0 0,4 0 0,4 0 0,-7 0 0,12 0 0,-8 0 0,5 0 0,4 0 0,-4 0 0,-1 0 0,5 0 0,-9 0 0,3 0 0,-4 0 0,0 0 0,0 0 0,0 0 0,5 0 0,-9 0 0,8 0 0,-8 0 0,0 0 0,2 0 0,-2 0 0,0 0 0,3 0 0,-4 0 0,5 4 0,0-3 0,0 6 0,-4-6 0,3 6 0,-4-3 0,5 1 0,0 2 0,0-6 0,0 6 0,0-6 0,4 6 0,-3-6 0,9 3 0,-9-1 0,9-2 0,-5 3 0,1-4 0,4 0 0,-4 0 0,4 0 0,-4 3 0,4-2 0,-4 3 0,10-4 0,-4 0 0,9 0 0,-3 0 0,5 4 0,0-3 0,5 3 0,-3 0 0,10-3 0,-11 8 0,11-8 0,-16 7 0,9-7 0,-16 6 0,4-2 0,-6 0 0,1 3 0,0-7 0,-5 6 0,3-6 0,-3 2 0,5 1 0,-1-3 0,0 7 0,0-7 0,7 3 0,-5 0 0,9-3 0,-3 7 0,-1-7 0,5 3 0,-5 0 0,1-3 0,3 3 0,-9-4 0,4 0 0,0 4 0,-4-3 0,4 4 0,1-5 0,-5 0 0,9 0 0,-3 0 0,4 0 0,7 4 0,-4-3 0,3 4 0,1-1 0,-4-3 0,4 4 0,-6-1 0,-6-3 0,-1 3 0,-5 0 0,0-3 0,-1 3 0,-4-4 0,-1 0 0,-6 0 0,6 0 0,-4 0 0,4 0 0,-5 0 0,0 0 0,0 0 0,0 0 0,-5 0 0,4 0 0,-3 0 0,4 0 0,0 0 0,0 0 0,-1 0 0,12 0 0,-9 0 0,9 0 0,-15 0 0,2 0 0,-10 0 0,6 0 0,-7 0 0,4 0 0,-1 0 0,1 0 0,-1 3 0,1-2 0,-1 2 0,1-3 0,-1 0 0,1 3 0,-1-2 0,-3 2 0,3-3 0,-7 0 0,4 0 0,-5 0 0,1 0 0,-1 0 0,0 0 0,1 0 0,-1 0 0,4 0 0,-2 0 0,2 0 0,-4 0 0,1 0 0,-4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31.10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0 109 24575,'10'0'0,"3"0"0,-2 0 0,3 0 0,1 0 0,-1 0 0,5 0 0,-3 0 0,7 0 0,1 0 0,17 0 0,-3 0 0,8 0 0,-11 0 0,5 0 0,-4 0 0,10 0 0,-10 0 0,9 0 0,-14 0 0,8 0 0,-3 0 0,5 0 0,6 0 0,0 0 0,6 0 0,8 0 0,-11 0 0,15 0 0,-16 0 0,18 0 0,-11 0 0,9 0 0,-16 0 0,-2 0 0,-7 0 0,-5 0 0,-5 0 0,-2 0 0,1 0 0,-4 0 0,9 0 0,-4 0 0,4 0 0,1 0 0,5 0 0,-4 0 0,4 0 0,0-4 0,-4 3 0,9-7 0,-8 7 0,8-8 0,-9 8 0,10-7 0,-10 7 0,9-7 0,-9 3 0,10-4 0,-10 4 0,25-3 0,-22 3 0,22 0 0,-25-3 0,10 7 0,-5-3 0,1 4 0,3-4 0,-9 3 0,5-3 0,-7 0 0,6 3 0,-4-3 0,4 4 0,-5 0 0,0 0 0,-5 0 0,-2 0 0,1 0 0,-8 0 0,7 0 0,-9 0 0,5 0 0,-4 0 0,8 0 0,-7 0 0,12 0 0,-8 0 0,9 0 0,-4 0 0,4 0 0,6 0 0,-4 0 0,4 0 0,-5 0 0,-5 0 0,3 0 0,-8 0 0,4 0 0,6 0 0,-13 0 0,12 0 0,-19 0 0,8 0 0,-8 0 0,8 4 0,-3-3 0,4 6 0,0-6 0,0 6 0,0-6 0,0 2 0,-1 1 0,1 0 0,0 1 0,5 2 0,-4-6 0,8 7 0,-7-4 0,2 5 0,-4-1 0,0-4 0,0 3 0,0-6 0,-4 6 0,-2-6 0,-3 2 0,-1-3 0,-3 3 0,2-3 0,-5 3 0,5-3 0,-2 0 0,0 0 0,2 0 0,-5 0 0,2 0 0,-4 0 0,1 0 0,-1 0 0,1 0 0,-1 0 0,1 0 0,-1 0 0,9 0 0,-3 0 0,10 0 0,-2 0 0,4 0 0,-4 0 0,3 0 0,-11 0 0,5 0 0,-9 0 0,2 0 0,-4 0 0,1 0 0,0 0 0,3 0 0,1 0 0,3 0 0,1 0 0,-1 0 0,-3 0 0,3 0 0,-7 0 0,3 0 0,-3 0 0,-1 0 0,1 0 0,-1 0 0,1 0 0,-1 0 0,0 0 0,1 3 0,-1-2 0,4 5 0,-5-5 0,1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21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7.78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31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8.71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08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48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29.9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0.5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1.00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37.06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24575,'13'0'0,"4"0"0,-1 0 0,6 0 0,-3 0 0,4 0 0,1 0 0,-1 0 0,0 0 0,0 0 0,1 0 0,-1 0 0,0 0 0,-3 0 0,2 0 0,-7 0 0,7 0 0,-7 3 0,4-2 0,5 9 0,-7-8 0,4 5 0,-8-4 0,-6-2 0,3 2 0,-3 0 0,-1-2 0,0 2 0,0-3 0,1 0 0,-1 0 0,0 2 0,1-1 0,-1 2 0,4-3 0,0 0 0,5 0 0,3 4 0,1-3 0,0 2 0,8-3 0,-7 4 0,13-4 0,-9 8 0,9-8 0,-4 4 0,5-4 0,0 0 0,0 0 0,5 4 0,-9-3 0,8 3 0,-9-4 0,5 0 0,-5 0 0,4 4 0,-9-3 0,4 7 0,0-8 0,-4 8 0,4-8 0,0 8 0,-3-7 0,7 3 0,-2-4 0,3 3 0,0-2 0,6 3 0,-5-4 0,5 0 0,-5 4 0,5-3 0,-4 7 0,4-7 0,-6 3 0,6-4 0,-4 0 0,10 0 0,-10 0 0,42 0 0,-34 0 0,47 0 0,-47 0 0,21 0 0,-17 0 0,11 0 0,-5 0 0,0 0 0,4 0 0,-15 0 0,8 0 0,-15 4 0,10-4 0,-10 8 0,-1-7 0,-1 3 0,-9 0 0,9-4 0,-9 8 0,4-8 0,-4 4 0,-1-1 0,0-2 0,5 3 0,-3-4 0,7 4 0,-3-3 0,0 3 0,4-4 0,-4 0 0,5 0 0,0 3 0,0-2 0,-1 3 0,1-4 0,0 4 0,0-3 0,5 3 0,-4 0 0,9-3 0,-4 3 0,6-4 0,-1 4 0,1-3 0,0 3 0,5-4 0,-4 0 0,5 0 0,-1 0 0,-4 0 0,5 0 0,-6 0 0,5 0 0,-4 0 0,5 0 0,-7 0 0,7 0 0,1 0 0,0 0 0,5 0 0,8 0 0,-15 0 0,19 0 0,-22 0 0,11 0 0,0 0 0,0-5 0,13 4 0,-9-3 0,4 4 0,3 0 0,-19 0 0,19 0 0,5 0 0,-22 0 0,31 0 0,-35 0 0,17 0 0,-7 0 0,-1 0 0,1 0 0,0-5 0,0 4 0,-6-3 0,18 4 0,-25 0 0,23 0 0,-21 0 0,11 0 0,0 0 0,-7 0 0,6-5 0,-11 4 0,4-3 0,-10 0 0,3 3 0,11-7 0,-10 7 0,14-3 0,-19 4 0,1 0 0,3-4 0,-4 2 0,5-2 0,1 0 0,-7 3 0,5-3 0,-3 0 0,-1 3 0,-1-3 0,-5 0 0,0 3 0,0-3 0,-1 4 0,1 0 0,0-4 0,0 3 0,0-3 0,4 4 0,-3 0 0,9 0 0,-3 0 0,4-4 0,7 3 0,-5-3 0,5 4 0,-1 0 0,-4-4 0,5 3 0,-6-4 0,-1 5 0,1 0 0,-1 0 0,7 0 0,7 0 0,-14 0 0,17 0 0,-19 0 0,16 0 0,0 0 0,-6 0 0,4 0 0,-10 0 0,11 0 0,-11 0 0,4 0 0,-5 0 0,0 0 0,5 0 0,-4 0 0,11 0 0,-11 0 0,10 0 0,10 0 0,-16 0 0,13 0 0,-17 0 0,0 0 0,10 0 0,-10 0 0,5 0 0,-6 0 0,-1 0 0,1 0 0,0 0 0,-1 0 0,1 0 0,5 0 0,-4 0 0,10 0 0,17 0 0,-16 0 0,14 0 0,-27 0 0,1 5 0,0-4 0,-1 3 0,1 0 0,11-3 0,-14 3 0,19-4 0,-8 0 0,-5 0 0,8 0 0,-11 0 0,1 4 0,10-3 0,-10 4 0,4-5 0,-5 0 0,-1 0 0,1 0 0,-1 0 0,1 0 0,26 0 0,-20 4 0,26-3 0,-31 3 0,10 0 0,-9 2 0,3-1 0,-5 4 0,-1-4 0,1 0 0,-1 3 0,1-7 0,0 3 0,-1 1 0,1-4 0,0 3 0,-1-4 0,7 0 0,-5 0 0,10 0 0,-9 0 0,3 0 0,21 0 0,-25 0 0,24 0 0,-36 0 0,9 0 0,-9 0 0,9 0 0,-8 0 0,8 0 0,-4 0 0,1 0 0,3 0 0,-4 0 0,6 0 0,-1 0 0,1 0 0,19 0 0,-24 0 0,27 0 0,-31 0 0,14 0 0,-5 0 0,-1 0 0,1 0 0,20 0 0,-16 0 0,16 0 0,-14 0 0,-5 0 0,4 0 0,-5 0 0,-1 0 0,1 0 0,0 0 0,-1 0 0,-4 0 0,-3 0 0,-4 0 0,0 0 0,-1 0 0,1 0 0,-5 0 0,9 0 0,-7 0 0,8 0 0,-6 0 0,6 0 0,-4 0 0,5 0 0,-7 0 0,1 0 0,-5 0 0,-1 0 0,-5 0 0,0 0 0,-3 0 0,-2 0 0,-8 0 0,0 0 0,-3 0 0,-1 0 0,0 0 0,1 0 0,-1 0 0,0 0 0,0 0 0,1 0 0,-1 0 0,0 0 0,0 0 0,0 0 0,1 0 0,-1 0 0,0 0 0,1 0 0,-1 0 0,0 0 0,1 0 0,-1 0 0,0 0 0,0 0 0,1 0 0,-1 0 0,0 0 0,0 0 0,0 0 0,0 0 0,0 0 0,0 0 0,1 0 0,-1 0 0,0 0 0,1 0 0,-1 0 0,0 0 0,0 0 0,0 0 0,0 0 0,1 0 0,-1 0 0,0 0 0,0 0 0,0 0 0,0 0 0,1 0 0,-1 0 0,0 0 0,0 0 0,1 0 0,-1 0 0,0 0 0,0 0 0,1 0 0,-1 0 0,0 0 0,0 0 0,0 0 0,0 0 0,0 0 0,1 0 0,-1 0 0,0 0 0,1 0 0,-1 0 0,-3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0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24575,'0'49'0,"0"3"0,0 30 0,0 5-1128,0-29 0,0 2 1128,0-5 0,0 2 0,0 11 0,0 0 0,0-6 0,0-1 0,0 8 0,0 0 0,0 1 0,0-1 0,0-8 0,0 1 0,0 15 0,0 1 0,0-11 0,0 1-666,0 11 0,0 1 666,0-5 0,0 0 0,0 10 0,0 0 0,0-7 0,0-1 0,0 9 0,0-1 0,0-14 0,0-2 0,0 6 0,0-2 0,0-11 0,0-1 36,0-1 1,0-1-37,0-4 0,0-2 0,0 34 0,0-9 0,0 18 0,0-45 0,0 44 1019,0-45-1019,0 11 1618,0 5-1618,0-16 878,0 16-878,0-18 0,0 11 0,0-10 0,0 16 0,0-25 0,0 37 0,0-22 0,0 21 0,0-15 0,0 20 0,0-33 0,0 39 0,0-37 0,0 17 0,0-6 0,0-1 0,0 1 0,-4-1 0,3 1 0,-4-7 0,5 5 0,0-10 0,0 4 0,-4-6 0,3-1 0,-3 1 0,0 0 0,3 0 0,-4 0 0,1 13 0,2-21 0,-2 25 0,4-20 0,0 16 0,0 1 0,0-7 0,-4-1 0,3 0 0,-4-5 0,5 5 0,0-12 0,0 5 0,-4-5 0,3 6 0,-7 0 0,7 0 0,-3-5 0,4-2 0,0-6 0,0 1 0,0 0 0,0-5 0,0 14 0,0-12 0,0 14 0,0-17 0,0 5 0,0-4 0,0 5 0,0-1 0,0 1 0,0 0 0,0-1 0,0 1 0,0 0 0,4-1 0,-4 1 0,4 0 0,-4-1 0,4 1 0,-3 5 0,3-4 0,0 10 0,-3-10 0,3 9 0,-4-3 0,0-1 0,5 5 0,-4-10 0,3 4 0,-4-5 0,0-1 0,0-4 0,0 4 0,0-9 0,0 8 0,0-3 0,0 5 0,0 5 0,0 1 0,0 1 0,0 3 0,0-9 0,0 4 0,0-5 0,0 0 0,0-6 0,0 0 0,0-5 0,0 0 0,0 0 0,0 10 0,0-2 0,0 8 0,0-5 0,0-1 0,0 1 0,0 5 0,0-4 0,0 4 0,0-5 0,0 0 0,0-1 0,0-4 0,0-1 0,0-6 0,0 1 0,0 0 0,0 0 0,0 0 0,0 0 0,0 0 0,0 0 0,0-1 0,0 1 0,0 5 0,0-4 0,0 24 0,0-15 0,4 16 0,0-16 0,5 1 0,-4 0 0,3-1 0,-4 1 0,5 0 0,0-1 0,-4-4 0,-2 4 0,-3-9 0,0 4 0,0-6 0,0 1 0,0 0 0,0 0 0,0 6 0,0-4 0,0 4 0,0-6 0,0 5 0,0-4 0,0 4 0,0-6 0,0 1 0,0 0 0,0-4 0,0-1 0,0-1 0,0-6 0,0 10 0,0-13 0,0 9 0,0-7 0,0 3 0,0-3 0,0-1 0,0-3 0,0 2 0,0-1 0,0 1 0,0-2 0,0-1 0,0 1 0,0 3 0,0-3 0,0 7 0,-3-3 0,2 3 0,-2 1 0,0-4 0,2 2 0,-5-2 0,6 0 0,-4 0 0,4-5 0,0 1 0,-3-1 0,3 1 0,-3-1 0,3 6 0,0 8 0,0 7 0,0 3 0,0 3 0,0-4 0,0 6 0,0-5 0,0-1 0,0-6 0,0-3 0,0-1 0,0-5 0,0 1 0,0-4 0,0 3 0,0-3 0,0-1 0,0 4 0,0-6 0,0 2 0,0 0 0,0-3 0,0 3 0,0 0 0,0-2 0,0 5 0,0-5 0,0 6 0,0-7 0,0 3 0,0 0 0,0-2 0,0 2 0,0-4 0,0 1 0,0 3 0,0 7 0,0-1 0,0 5 0,0-2 0,0-3 0,0 7 0,0-8 0,0 8 0,0-7 0,0 2 0,0-7 0,0 3 0,0-7 0,0 3 0,0-3 0,0-1 0,0 1 0,0-1 0,0 1 0,0-1 0,0 1 0,0-1 0,0 0 0,0 1 0,0-1 0,0 0 0,0 1 0,0 3 0,0 1 0,-7 4 0,6-1 0,-6-3 0,7-1 0,0-3 0,0-1 0,0 1 0,-3-4 0,3 3 0,-3-2 0,3 2 0,0 8 0,-4-2 0,4 7 0,-4-5 0,1 1 0,2-4 0,-2-1 0,3-3 0,0-1 0,-3-2 0,3-1 0,-3-3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24575,'18'0'0,"3"0"0,-6 0 0,13 0 0,-7 0 0,4 0 0,-3 0 0,-2 0 0,0 0 0,9 0 0,-8 0 0,6 0 0,-9 0 0,1 0 0,-7 0 0,6 0 0,-11 0 0,7 0 0,-7 0 0,3 0 0,0 0 0,-2 0 0,5 0 0,-5-3 0,6 2 0,-3-2 0,3 3 0,-3-3 0,3 2 0,-3-5 0,3 5 0,1-2 0,-1 0 0,1 2 0,-1-5 0,1 5 0,-1-2 0,1 3 0,-1-3 0,-3 2 0,3-3 0,-7 4 0,3 0 0,0 0 0,-2 0 0,5 0 0,-5-2 0,5 1 0,-5-2 0,5 3 0,-5 0 0,12 0 0,-11 0 0,11 0 0,-12 0 0,2 0 0,0-3 0,-3 2 0,3-2 0,0 3 0,-2 0 0,5-4 0,-2 4 0,4-4 0,-1 4 0,1 0 0,-1 0 0,1 0 0,-1 0 0,5 0 0,-3 0 0,2 0 0,-3 0 0,-1 0 0,1 0 0,-1 0 0,5 0 0,1 0 0,-1 0 0,15 0 0,-12 0 0,13 0 0,-12 0 0,1 0 0,5 0 0,-4 0 0,4 0 0,-5 0 0,4 0 0,-3 0 0,4 0 0,-5 0 0,0 0 0,10 0 0,-11 0 0,10 0 0,-17 4 0,6-4 0,-6 7 0,3-3 0,-5 0 0,5 3 0,-4-6 0,4 5 0,-4-5 0,3 2 0,-6-3 0,6 0 0,-3 0 0,1 0 0,2 0 0,-3 0 0,4 0 0,-4 0 0,8 0 0,-3 0 0,4 0 0,-1 0 0,1 0 0,-4 0 0,2 0 0,-2 0 0,3 0 0,1 0 0,0 0 0,-5 0 0,4 0 0,-7 0 0,2 0 0,-3 0 0,-1 0 0,1 0 0,-1 0 0,-3 0 0,3 0 0,-7 0 0,7 0 0,-3 0 0,0 0 0,3 0 0,-7 0 0,7 0 0,-7 0 0,7 0 0,-7 0 0,7 0 0,-7 0 0,3 3 0,-3-2 0,0 2 0,-1-3 0,-3 3 0,3-2 0,-3 2 0,3-3 0,4 0 0,1 0 0,8 0 0,0 0 0,5 0 0,-4 0 0,3 0 0,-8 0 0,4 0 0,-8 0 0,-1 0 0,-3 0 0,-1 0 0,0 0 0,4 0 0,1 0 0,4 0 0,3 0 0,-2 0 0,3-4 0,-5 3 0,-3-2 0,3 3 0,-7 0 0,3 0 0,-3 0 0,-1 0 0,1 0 0,-1 0 0,1 0 0,-1 0 0,0 0 0,1 0 0,-1 0 0,1 0 0,-1 0 0,1 0 0,-1 0 0,1 0 0,-4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26.17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31 24575,'18'0'0,"-1"-3"0,-2 2 0,3-5 0,-2 5 0,3-6 0,-5 6 0,5-6 0,-4 7 0,4-4 0,-8 4 0,3 0 0,-7 0 0,3 0 0,0 0 0,-2 0 0,2 0 0,-4 0 0,1 0 0,3 0 0,-3 0 0,7 3 0,-7 1 0,4 3 0,-1 0 0,-3-1 0,7 1 0,-7 0 0,3 0 0,-3 0 0,-1-1 0,1 1 0,0-1 0,-1 4 0,5-2 0,-3 6 0,2-6 0,-3 5 0,3-2 0,-2 4 0,2-4 0,-2 2 0,-1-2 0,0 4 0,0-1 0,1 5 0,-1-3 0,1 2 0,-4 1 0,2 1 0,-2-1 0,1 4 0,2-3 0,-7 4 0,7-4 0,-6 2 0,2-6 0,-3 3 0,3-5 0,-2 0 0,2 1 0,1 3 0,-3-2 0,2 7 0,-3-4 0,0 5 0,0 0 0,0 5 0,0-4 0,0 4 0,0-1 0,0-3 0,0 4 0,0 0 0,0-8 0,0 6 0,0-11 0,0-1 0,0-1 0,0-7 0,0 3 0,0-3 0,0-1 0,0 0 0,0 1 0,0-1 0,0 0 0,0 1 0,0-1 0,0 1 0,0 0 0,0-1 0,0 0 0,0 0 0,0 0 0,0 0 0,-2-2 0,1 1 0,1-4 0,3 2 0,3-3 0,4 0 0,-2 0 0,6 0 0,-7 0 0,7 0 0,-7 0 0,7 0 0,-3 0 0,3 0 0,-3 0 0,3 0 0,-7 0 0,7 0 0,-7 0 0,3 0 0,-3 0 0,-1 0 0,1 0 0,-1 0 0,0 0 0,0 0 0,1 0 0,-1 0 0,1 0 0,-1 0 0,-5 2 0,-2 2 0,-9 2 0,-1 1 0,-3 1 0,-5 3 0,3 0 0,-6 5 0,6-1 0,-7-3 0,11-2 0,-2-3 0,4 0 0,5 0 0,-4 0 0,5-4 0,-2 0 0,3 0 0,-3-2 0,3 2 0,-4-3 0,1 2 0,3 2 0,-3-1 0,5 3 0,-5-3 0,3 4 0,-1-1 0,2 1 0,-1-1 0,2 1 0,-2-1 0,3 4 0,-3 1 0,2 4 0,-2-1 0,3 5 0,0-3 0,0 6 0,0-6 0,0 3 0,0-1 0,0-2 0,0 2 0,0-3 0,0-1 0,0 1 0,0-4 0,0 3 0,0-3 0,0 0 0,0 2 0,0-5 0,0 5 0,0-2 0,0 4 0,0-4 0,0 2 0,0-2 0,0 4 0,0 4 0,0-4 0,0 8 0,0-8 0,0 8 0,0 8 0,0-5 0,0 8 0,0-10 0,0-4 0,0-1 0,0-1 0,0-6 0,0 6 0,0-7 0,0 0 0,-3-1 0,-1-3 0,-3 3 0,1-3 0,-1 3 0,0-3 0,1 0 0,2-1 0,-2 1 0,6-1 0,-6-2 0,5 2 0,-5-6 0,6 6 0,-6-2 0,2 2 0,-3 4 0,1-2 0,-1 2 0,0-4 0,1 1 0,2-1 0,-2 1 0,5 0 0,-4-1 0,1-2 0,-2 1 0,-4-4 0,2 5 0,-5-5 0,2 5 0,0-6 0,-3 7 0,3-6 0,0 2 0,-2 0 0,5-2 0,-2 2 0,4-3 0,-1 0 0,1 0 0,0 0 0,-4 0 0,0 0 0,-5 0 0,-4 0 0,0 0 0,-1-6 0,-3 1 0,11-6 0,-6 4 0,11 0 0,-3 0 0,3 4 0,4 0 0,0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8.80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1 24575,'19'0'0,"18"0"0,-5 0 0,13 0 0,-10 0 0,-6 0 0,0 0 0,0 0 0,-4 0 0,4 0 0,-5 0 0,-1 0 0,-3 0 0,-1 0 0,-5 0 0,-3 0 0,-1 0 0,-3 0 0,-1 0 0,-2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0.65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24575,'14'0'0,"2"0"0,-5 0 0,4 0 0,-1 0 0,1 0 0,3 0 0,-2 0 0,3 0 0,-1 0 0,-2 0 0,3 0 0,-1 0 0,2 0 0,0 0 0,-2 0 0,-3 0 0,-4 0 0,-1 0 0,-4 0 0,1 0 0,-1 0 0,0 0 0,1 0 0,0 0 0,3 0 0,-6 0 0,3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2.2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24575,'24'0'0,"-1"0"0,1 0 0,5 0 0,-4 0 0,8 0 0,-7 0 0,2 0 0,1 0 0,-4 0 0,8 0 0,-3 0 0,0 0 0,-1 0 0,0 0 0,-8 0 0,2 0 0,-12 0 0,-1 0 0,-3 0 0,-4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4.4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24575,'27'0'0,"0"0"0,-4 0 0,6 0 0,6 0 0,1 0 0,5 0 0,-7 0 0,1 0 0,-5 0 0,3 0 0,-15 0 0,4 0 0,-14 0 0,2 0 0,-4 0 0,1 0 0,-1 0 0,1 0 0,-1 0 0,0 0 0,0 0 0,0 0 0,1 0 0,-1 0 0,4 0 0,1 0 0,0 0 0,-1 0 0,-3 0 0,-3 0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6.23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24575,'22'0'0,"5"0"0,-2 0 0,8 0 0,-3 0 0,5 0 0,-1 0 0,-4 0 0,4 0 0,1 0 0,-14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24575,'10'0'0,"-1"0"0,-2 0 0,3 0 0,-3 0 0,3 0 0,-4 0 0,1 0 0,0 0 0,3 0 0,-3 0 0,3 0 0,0 0 0,-2 0 0,2 0 0,0 0 0,-3 0 0,3 0 0,-3 0 0,0 0 0,-1 0 0,1 0 0,3 0 0,-3 0 0,3 0 0,-3 0 0,-1 0 0,4 0 0,-2 0 0,2 0 0,-4 0 0,1 0 0,0 0 0,-1 0 0,1 0 0,-1 0 0,1 0 0,-1 0 0,1 0 0,-1 0 0,1 0 0,0 0 0,-1 0 0,1 0 0,-1 0 0,1 0 0,-1 0 0,1 0 0,-1 0 0,1 0 0,3 3 0,-3-2 0,7 2 0,0 0 0,-2-2 0,1 2 0,-3 0 0,-3-2 0,7 2 0,-7-3 0,3 0 0,-3 0 0,3 0 0,-3 0 0,4 0 0,-1 0 0,-3 0 0,7 0 0,-7 0 0,7 0 0,-3 0 0,3 0 0,1 0 0,-1 0 0,1 0 0,-1 0 0,1 0 0,-1 0 0,1 0 0,-1 0 0,1 0 0,-1 0 0,-3 0 0,2 0 0,-2 0 0,4 0 0,-4 0 0,-1 0 0,-3 0 0,-1 0 0,1 0 0,-1 0 0,1 0 0,-1 0 0,4 0 0,1 0 0,0 0 0,7 0 0,-6 0 0,7 0 0,0 0 0,-4 0 0,4 0 0,-5 0 0,-3 0 0,-1 0 0,0 0 0,-2 0 0,2 0 0,-4 0 0,1 0 0,0 0 0,-1 0 0,0 0 0,0 0 0,0 0 0,1 0 0,-1 0 0,0 0 0,0 0 0,1 0 0,-1 0 0,0 0 0,0-3 0,1 3 0,-1-3 0,1 0 0,0 2 0,-1-2 0,0 3 0,-2-3 0,1 2 0,-4-1 0,2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3:45.450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1253 1 24575,'-13'0'0,"1"0"0,5 0 0,1 0 0,-1 0 0,0 0 0,1 0 0,-1 0 0,1 0 0,-1 0 0,1 0 0,-1 0 0,1 3 0,-1-2 0,1 4 0,-1-4 0,1 2 0,-1 0 0,1-2 0,-1 2 0,1-3 0,2 2 0,-1-1 0,4 5 0,-4-5 0,1 2 0,0 0 0,-2-3 0,6 6 0,-6-5 0,2 5 0,-2-6 0,-1 6 0,1-2 0,-1 2 0,0 1 0,1 0 0,-1-4 0,1 3 0,-1-3 0,4 4 0,-3-3 0,2 1 0,-2 3 0,-1 2 0,-4 9 0,-1-3 0,-4 7 0,1-4 0,3 1 0,-3 3 0,7-8 0,-7 8 0,7-7 0,0 3 0,1-5 0,3 1 0,-3-1 0,0 1 0,-1 3 0,0 2 0,0 4 0,4 0 0,-3 0 0,3-5 0,-4 4 0,1-7 0,-1 3 0,4-5 0,-2-3 0,5 3 0,-5-7 0,6 3 0,-3-3 0,3-1 0,0 1 0,0-1 0,-3 0 0,2 5 0,-5 0 0,5 7 0,-6 2 0,3 4 0,-4 0 0,4-1 0,-4 6 0,7-4 0,-6 4 0,6-1 0,-2-3 0,3 4 0,0-1 0,0 2 0,0 5 0,0 0 0,0-1 0,0-4 0,0 4 0,0-5 0,0 6 0,0-5 0,0-1 0,0-6 0,0 1 0,0 0 0,0 6 0,0-4 0,0 4 0,0-2 0,0-3 0,0 4 0,0 0 0,0 1 0,0 4 0,3 1 0,2 0 0,0-6 0,2 0 0,-6-9 0,3-5 0,-4-5 0,0-4 0,0 8 0,0 7 0,0 9 0,0 5 0,0-1 0,0-4 0,0-1 0,0 0 0,0-4 0,0-1 0,0-1 0,0-4 0,0 5 0,0-1 0,0 1 0,0-1 0,0 1 0,0 0 0,-4 0 0,3 0 0,-6 0 0,6-4 0,-2 3 0,3-8 0,0 8 0,0-3 0,0-1 0,0 4 0,0-3 0,0 4 0,0 0 0,0 0 0,0 0 0,0-1 0,0 1 0,0-4 0,0-1 0,0-5 0,0 5 0,0-3 0,0 13 0,3-8 0,-2 5 0,3-3 0,-1-3 0,-2 4 0,3 5 0,-4-9 0,0 8 0,0-8 0,0 0 0,0 2 0,0-6 0,0 3 0,0-5 0,3 1 0,1-1 0,0 1 0,3 3 0,-2 7 0,3 5 0,1 4 0,0 6 0,-5 2 0,1 4 0,-5-4 0,0 3 0,0-9 0,0-1 0,0-1 0,0-9 0,0 4 0,0-10 0,0 9 0,0-7 0,0 7 0,0 1 0,0 1 0,0 10 0,0-4 0,0 4 0,0 0 0,-4-4 0,3 4 0,-7-5 0,7-5 0,-7 3 0,7-3 0,-2 0 0,3 3 0,-4-8 0,3 4 0,-2-5 0,3 11 0,0-8 0,0 4 0,0-8 0,0-8 0,0 0 0,0-1 0,-4-3 0,4 0 0,-7 2 0,3-5 0,0 6 0,-1-7 0,4 3 0,-2-3 0,0-4 0,2 3 0,-1-2 0,-1 2 0,-1 1 0,-3 7 0,0-2 0,3 7 0,-3-5 0,3 1 0,0-1 0,-2-3 0,5-1 0,-5-3 0,6-1 0,-3 1 0,0-3 0,-1 1 0,-2-1 0,-4 3 0,-1 0 0,-8 4 0,-6-2 0,-4 3 0,-17-3 0,13 0 0,-23-4 0,17-2 0,-13-3 0,6 0 0,-1 0 0,6 0 0,1 0 0,6 0 0,4 0 0,5 0 0,6 0 0,5 0 0,3 0 0,1 0 0,3 0 0,6 0 0,8 0 0,4 0 0,6 0 0,2 0 0,-4 0 0,8 0 0,-3 0 0,8 0 0,-3 0 0,9 0 0,-4 0 0,-1 0 0,0 0 0,-5 0 0,-1 0 0,-3 4 0,-1-4 0,-8 4 0,-1-1 0,-4-3 0,1 3 0,0-3 0,-4 3 0,3-2 0,-3 1 0,4 1 0,-1-2 0,1 2 0,3 0 0,5-2 0,1 5 0,2-2 0,-3 0 0,-1 3 0,1-3 0,-4 0 0,2 2 0,-2-2 0,4 4 0,-1-1 0,1 0 0,3 1 0,-2-1 0,7 1 0,-8-1 0,4 1 0,-8-1 0,3 0 0,-7-1 0,3 1 0,-3 3 0,0-2 0,0 5 0,-1-5 0,2 6 0,-1-3 0,-3 3 0,2 7 0,-5-1 0,2 2 0,-3 6 0,0-7 0,0 8 0,0-6 0,0 6 0,0-4 0,-4 9 0,-1-4 0,-3 4 0,-1 1 0,0 0 0,0 5 0,5 1 0,-5 19 0,4-16 0,-1 43 0,-3-33 0,8 22 0,-3-17 0,4 2 0,0-5 0,0 9 0,0-22 0,0 3 0,0-16 0,0-5 0,-7-10 0,-1-7 0,0 0 0,2 9 0,6 7 0,0 6 0,-4-1 0,3-5 0,-2 0 0,-1-1 0,3 1 0,-2 0 0,3-4 0,0 3 0,0-3 0,0-1 0,0 4 0,0-7 0,0 2 0,0-3 0,0-1 0,0-3 0,0 3 0,0-7 0,0 7 0,0-3 0,0 0 0,0 2 0,0-2 0,0 4 0,0 4 0,0-4 0,0 4 0,0-5 0,0 1 0,0-1 0,0 1 0,0-1 0,0 1 0,0-1 0,0-3 0,0 3 0,0-3 0,0 0 0,0 7 0,0-6 0,0 11 0,0-8 0,0 8 0,0-3 0,0 7 0,0-2 0,-4 3 0,3-4 0,-2-5 0,3 4 0,-3-7 0,2 2 0,-2-7 0,3 3 0,0-3 0,0 0 0,0 3 0,0-3 0,0 7 0,0 2 0,0 0 0,-4 3 0,3-4 0,-2 5 0,-1 0 0,3 0 0,-2 0 0,3-4 0,0 9 0,0-8 0,0 5 0,0-7 0,0 0 0,0-4 0,0 8 0,0-3 0,0 0 0,0 3 0,0-8 0,0 8 0,0-3 0,0 4 0,0-1 0,0 1 0,0 5 0,0-4 0,0 9 0,0-5 0,0 6 0,0-5 0,0-6 0,0-5 0,0-8 0,-7-4 0,6 1 0,-6 4 0,7 7 0,0 5 0,0 0 0,0 0 0,0-1 0,0-3 0,0 3 0,0-7 0,0 2 0,0-7 0,0-1 0,0-3 0,0-1 0,0 1 0,0 0 0,0-1 0,0 1 0,0-1 0,0 1 0,0 3 0,-6 1 0,4 8 0,-4-4 0,6 8 0,-4-8 0,4 4 0,-4-4 0,4-1 0,0 1 0,0-4 0,0 2 0,0-2 0,0 3 0,0 1 0,0 0 0,0-1 0,0 1 0,0-1 0,0-3 0,0-1 0,0 0 0,0-2 0,0 5 0,0-5 0,0 5 0,0-5 0,0 2 0,0 0 0,0-3 0,4 7 0,-4-7 0,4 7 0,-4-3 0,0 0 0,3 3 0,-2-3 0,2 3 0,-3 1 0,3-1 0,-2 1 0,5-1 0,-5 1 0,2-1 0,1 1 0,-4-1 0,4 1 0,-1-1 0,-2 1 0,2 3 0,-3-2 0,0 7 0,0-8 0,0 4 0,0-4 0,3-1 0,-2-3 0,2 3 0,-3-7 0,0 3 0,0-3 0,0-1 0,0 1 0,0 3 0,0-3 0,0 4 0,0-5 0,0 4 0,0-2 0,0 5 0,3-2 0,-2 0 0,2 3 0,-3-3 0,0 3 0,0 1 0,0-4 0,0-1 0,0-4 0,0 1 0,0 2 0,0-1 0,0 1 0,0-3 0,0 1 0,0 7 0,0-2 0,0 7 0,0-1 0,0-2 0,0 3 0,0-1 0,0-6 0,0 6 0,0-10 0,0 2 0,0-4 0,0 1 0,0-1 0,0 1 0,0-1 0,0 1 0,0-1 0,0 4 0,0 1 0,0 4 0,0 3 0,0-2 0,0 7 0,0-8 0,0 4 0,0 0 0,0-4 0,0 4 0,0-4 0,0-1 0,0 5 0,4-4 0,-4 8 0,4-3 0,-4 4 0,0-5 0,0 0 0,0-4 0,0-5 0,0 1 0,0-5 0,0 1 0,0-1 0,0 1 0,2-4 0,2 3 0,2-3 0,0 1 0,1 2 0,-1-3 0,1 4 0,0 3 0,-1-3 0,-2 3 0,2-3 0,-2 0 0,0-1 0,1 1 0,-1-4 0,-1 3 0,3-5 0,-2 5 0,2-6 0,1 3 0,-4 0 0,3-2 0,-5 5 0,5-6 0,-3 6 0,4-5 0,-1 4 0,0-1 0,1 2 0,-1-3 0,0 0 0,0-3 0,1 3 0,-1-2 0,4 2 0,-2-1 0,2-1 0,-4 2 0,1-3 0,0 0 0,-1 0 0,0 0 0,1 0 0,-1 0 0,1 0 0,-1 0 0,1 0 0,-1 0 0,1 0 0,-1 0 0,1 0 0,-1 0 0,1 0 0,-1 0 0,0 0 0,1 0 0,-1 0 0,0 0 0,-2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24575,'13'0'0,"0"0"0,11 0 0,-7 0 0,6 0 0,-8 0 0,8 0 0,-6 0 0,11 0 0,-9 0 0,5 0 0,-4 0 0,3 0 0,-8 0 0,4 0 0,-8 0 0,3 0 0,-7 0 0,3 0 0,-3 0 0,-1 0 0,1 0 0,-1 0 0,0 0 0,1 0 0,-1 0 0,0 0 0,0 0 0,1-3 0,-1 3 0,0-3 0,0 3 0,-2 0 0,-2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24575,'22'0'0,"1"0"0,1 0 0,-1 0 0,1 0 0,0 0 0,0 0 0,0 0 0,0 0 0,-1 0 0,-3 0 0,3 0 0,-3 0 0,4 0 0,-5 0 0,4 0 0,-7 0 0,2 0 0,-7 0 0,0 0 0,-5 0 0,1 0 0,-1 0 0,0 0 0,0 0 0,1 0 0,-1 0 0,1 0 0,0 0 0,-1 0 0,1 0 0,-1 0 0,-2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5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24575,'21'0'0,"-2"0"0,3 0 0,-2 0 0,4 0 0,0 0 0,0 0 0,-5 0 0,4 0 0,-11 0 0,10 0 0,-10 0 0,3 0 0,-6 0 0,1 0 0,-2 0 0,2 0 0,0 0 0,-3 0 0,3 0 0,-3 0 0,0 0 0,-1 0 0,-2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24575,'23'0'0,"6"0"0,1 0 0,5 0 0,-1 0 0,-4 0 0,-1 0 0,-10 0 0,4 0 0,-11 0 0,3 0 0,-9 0 0,1 0 0,-1 0 0,-2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9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24575,'13'0'0,"10"0"0,-3 0 0,5 0 0,-2 0 0,-8 0 0,8 0 0,-7 0 0,3 0 0,-1 0 0,-6 0 0,10 0 0,-6 0 0,1 0 0,5 0 0,-10 0 0,6 0 0,-7 0 0,3 0 0,-7 0 0,3 0 0,-3 0 0,-1 0 0,-2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3.xml"/><Relationship Id="rId47" Type="http://schemas.openxmlformats.org/officeDocument/2006/relationships/customXml" Target="../ink/ink38.xml"/><Relationship Id="rId63" Type="http://schemas.openxmlformats.org/officeDocument/2006/relationships/customXml" Target="../ink/ink54.xml"/><Relationship Id="rId68" Type="http://schemas.openxmlformats.org/officeDocument/2006/relationships/customXml" Target="../ink/ink59.xml"/><Relationship Id="rId2" Type="http://schemas.openxmlformats.org/officeDocument/2006/relationships/image" Target="../media/image2.jpg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customXml" Target="../ink/ink5.xml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customXml" Target="../ink/ink49.xml"/><Relationship Id="rId66" Type="http://schemas.openxmlformats.org/officeDocument/2006/relationships/customXml" Target="../ink/ink57.xml"/><Relationship Id="rId5" Type="http://schemas.openxmlformats.org/officeDocument/2006/relationships/customXml" Target="../ink/ink2.xml"/><Relationship Id="rId61" Type="http://schemas.openxmlformats.org/officeDocument/2006/relationships/customXml" Target="../ink/ink52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56" Type="http://schemas.openxmlformats.org/officeDocument/2006/relationships/customXml" Target="../ink/ink47.xml"/><Relationship Id="rId64" Type="http://schemas.openxmlformats.org/officeDocument/2006/relationships/customXml" Target="../ink/ink55.xml"/><Relationship Id="rId69" Type="http://schemas.openxmlformats.org/officeDocument/2006/relationships/customXml" Target="../ink/ink60.xml"/><Relationship Id="rId8" Type="http://schemas.openxmlformats.org/officeDocument/2006/relationships/image" Target="../media/image5.png"/><Relationship Id="rId51" Type="http://schemas.openxmlformats.org/officeDocument/2006/relationships/customXml" Target="../ink/ink42.xml"/><Relationship Id="rId72" Type="http://schemas.openxmlformats.org/officeDocument/2006/relationships/customXml" Target="../ink/ink63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customXml" Target="../ink/ink50.xml"/><Relationship Id="rId67" Type="http://schemas.openxmlformats.org/officeDocument/2006/relationships/customXml" Target="../ink/ink58.xml"/><Relationship Id="rId20" Type="http://schemas.openxmlformats.org/officeDocument/2006/relationships/customXml" Target="../ink/ink12.xml"/><Relationship Id="rId41" Type="http://schemas.openxmlformats.org/officeDocument/2006/relationships/customXml" Target="../ink/ink32.xml"/><Relationship Id="rId54" Type="http://schemas.openxmlformats.org/officeDocument/2006/relationships/customXml" Target="../ink/ink45.xml"/><Relationship Id="rId62" Type="http://schemas.openxmlformats.org/officeDocument/2006/relationships/customXml" Target="../ink/ink53.xml"/><Relationship Id="rId70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7.xml"/><Relationship Id="rId49" Type="http://schemas.openxmlformats.org/officeDocument/2006/relationships/customXml" Target="../ink/ink40.xml"/><Relationship Id="rId57" Type="http://schemas.openxmlformats.org/officeDocument/2006/relationships/customXml" Target="../ink/ink48.xml"/><Relationship Id="rId10" Type="http://schemas.openxmlformats.org/officeDocument/2006/relationships/image" Target="../media/image6.png"/><Relationship Id="rId31" Type="http://schemas.openxmlformats.org/officeDocument/2006/relationships/customXml" Target="../ink/ink23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51.xml"/><Relationship Id="rId65" Type="http://schemas.openxmlformats.org/officeDocument/2006/relationships/customXml" Target="../ink/ink56.xml"/><Relationship Id="rId73" Type="http://schemas.openxmlformats.org/officeDocument/2006/relationships/customXml" Target="../ink/ink64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9" Type="http://schemas.openxmlformats.org/officeDocument/2006/relationships/customXml" Target="../ink/ink30.xml"/><Relationship Id="rId34" Type="http://schemas.openxmlformats.org/officeDocument/2006/relationships/image" Target="../media/image9.png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" Type="http://schemas.openxmlformats.org/officeDocument/2006/relationships/customXml" Target="../ink/ink3.xml"/><Relationship Id="rId71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5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4.png"/><Relationship Id="rId24" Type="http://schemas.openxmlformats.org/officeDocument/2006/relationships/customXml" Target="../ink/ink7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8.png"/><Relationship Id="rId4" Type="http://schemas.openxmlformats.org/officeDocument/2006/relationships/customXml" Target="../ink/ink66.xml"/><Relationship Id="rId9" Type="http://schemas.openxmlformats.org/officeDocument/2006/relationships/image" Target="../media/image1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customXml" Target="../ink/ink99.xml"/><Relationship Id="rId21" Type="http://schemas.openxmlformats.org/officeDocument/2006/relationships/image" Target="../media/image33.png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103.xml"/><Relationship Id="rId50" Type="http://schemas.openxmlformats.org/officeDocument/2006/relationships/image" Target="../media/image46.png"/><Relationship Id="rId55" Type="http://schemas.openxmlformats.org/officeDocument/2006/relationships/image" Target="../media/image49.png"/><Relationship Id="rId7" Type="http://schemas.openxmlformats.org/officeDocument/2006/relationships/image" Target="../media/image26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9" Type="http://schemas.openxmlformats.org/officeDocument/2006/relationships/customXml" Target="../ink/ink93.xml"/><Relationship Id="rId11" Type="http://schemas.openxmlformats.org/officeDocument/2006/relationships/image" Target="../media/image28.png"/><Relationship Id="rId24" Type="http://schemas.openxmlformats.org/officeDocument/2006/relationships/customXml" Target="../ink/ink90.xml"/><Relationship Id="rId32" Type="http://schemas.openxmlformats.org/officeDocument/2006/relationships/image" Target="../media/image37.png"/><Relationship Id="rId37" Type="http://schemas.openxmlformats.org/officeDocument/2006/relationships/customXml" Target="../ink/ink98.xml"/><Relationship Id="rId40" Type="http://schemas.openxmlformats.org/officeDocument/2006/relationships/image" Target="../media/image41.png"/><Relationship Id="rId45" Type="http://schemas.openxmlformats.org/officeDocument/2006/relationships/customXml" Target="../ink/ink102.xml"/><Relationship Id="rId53" Type="http://schemas.openxmlformats.org/officeDocument/2006/relationships/image" Target="../media/image48.png"/><Relationship Id="rId58" Type="http://schemas.openxmlformats.org/officeDocument/2006/relationships/customXml" Target="../ink/ink108.xml"/><Relationship Id="rId5" Type="http://schemas.openxmlformats.org/officeDocument/2006/relationships/image" Target="../media/image25.png"/><Relationship Id="rId61" Type="http://schemas.openxmlformats.org/officeDocument/2006/relationships/image" Target="../media/image52.png"/><Relationship Id="rId19" Type="http://schemas.openxmlformats.org/officeDocument/2006/relationships/image" Target="../media/image32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36.png"/><Relationship Id="rId30" Type="http://schemas.openxmlformats.org/officeDocument/2006/relationships/customXml" Target="../ink/ink94.xml"/><Relationship Id="rId35" Type="http://schemas.openxmlformats.org/officeDocument/2006/relationships/customXml" Target="../ink/ink97.xml"/><Relationship Id="rId43" Type="http://schemas.openxmlformats.org/officeDocument/2006/relationships/customXml" Target="../ink/ink101.xml"/><Relationship Id="rId48" Type="http://schemas.openxmlformats.org/officeDocument/2006/relationships/image" Target="../media/image45.png"/><Relationship Id="rId56" Type="http://schemas.openxmlformats.org/officeDocument/2006/relationships/customXml" Target="../ink/ink107.xml"/><Relationship Id="rId8" Type="http://schemas.openxmlformats.org/officeDocument/2006/relationships/customXml" Target="../ink/ink82.xml"/><Relationship Id="rId51" Type="http://schemas.openxmlformats.org/officeDocument/2006/relationships/image" Target="../media/image47.png"/><Relationship Id="rId3" Type="http://schemas.openxmlformats.org/officeDocument/2006/relationships/image" Target="../media/image24.png"/><Relationship Id="rId12" Type="http://schemas.openxmlformats.org/officeDocument/2006/relationships/customXml" Target="../ink/ink84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customXml" Target="../ink/ink96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image" Target="../media/image51.png"/><Relationship Id="rId20" Type="http://schemas.openxmlformats.org/officeDocument/2006/relationships/customXml" Target="../ink/ink88.xml"/><Relationship Id="rId41" Type="http://schemas.openxmlformats.org/officeDocument/2006/relationships/customXml" Target="../ink/ink100.xml"/><Relationship Id="rId54" Type="http://schemas.openxmlformats.org/officeDocument/2006/relationships/customXml" Target="../ink/ink106.xml"/><Relationship Id="rId6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92.xml"/><Relationship Id="rId36" Type="http://schemas.openxmlformats.org/officeDocument/2006/relationships/image" Target="../media/image39.png"/><Relationship Id="rId49" Type="http://schemas.openxmlformats.org/officeDocument/2006/relationships/customXml" Target="../ink/ink104.xml"/><Relationship Id="rId57" Type="http://schemas.openxmlformats.org/officeDocument/2006/relationships/image" Target="../media/image50.png"/><Relationship Id="rId10" Type="http://schemas.openxmlformats.org/officeDocument/2006/relationships/customXml" Target="../ink/ink83.xml"/><Relationship Id="rId31" Type="http://schemas.openxmlformats.org/officeDocument/2006/relationships/customXml" Target="../ink/ink95.xml"/><Relationship Id="rId44" Type="http://schemas.openxmlformats.org/officeDocument/2006/relationships/image" Target="../media/image43.png"/><Relationship Id="rId52" Type="http://schemas.openxmlformats.org/officeDocument/2006/relationships/customXml" Target="../ink/ink105.xml"/><Relationship Id="rId60" Type="http://schemas.openxmlformats.org/officeDocument/2006/relationships/customXml" Target="../ink/ink109.xml"/><Relationship Id="rId4" Type="http://schemas.openxmlformats.org/officeDocument/2006/relationships/customXml" Target="../ink/ink80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4704"/>
          <a:stretch/>
        </p:blipFill>
        <p:spPr>
          <a:xfrm>
            <a:off x="3770334" y="337459"/>
            <a:ext cx="1200374" cy="423245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47906" y="5252757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25816" y="32853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DF92083-15A7-4BDE-E520-9551DBE9318E}"/>
              </a:ext>
            </a:extLst>
          </p:cNvPr>
          <p:cNvGrpSpPr/>
          <p:nvPr/>
        </p:nvGrpSpPr>
        <p:grpSpPr>
          <a:xfrm>
            <a:off x="7552221" y="3329392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D53F5A-2188-7CFC-D2FD-E06127FE169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39316D1-2228-4509-7587-BE2811125C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2B4186-FE94-FDA1-19FD-24F8857FE5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6930C6-EAC4-330F-D663-F851A557FD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28EE4F-0B56-1B5C-4397-BCB38B6DA8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3FA2BA-510E-5366-A273-8B0294328A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6154F5-2C6F-CB94-74B8-4FEE121D959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13DE11-B9DA-6FD3-62D0-84068AA038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8FD5B1-8281-1C3A-1F99-8D45A02E7A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C4D0A3-9547-2A95-86B9-5051DE02AB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52096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67216"/>
              <a:ext cx="360" cy="189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49576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78376"/>
              <a:ext cx="360" cy="221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936" y="1460376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47056"/>
              <a:ext cx="360" cy="235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429416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99616"/>
              <a:ext cx="2520" cy="22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856" y="1481616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43096"/>
              <a:ext cx="360" cy="224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425096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46336"/>
              <a:ext cx="5400" cy="264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96" y="1428696"/>
                <a:ext cx="41040" cy="3006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3C08B3-B999-8E75-ECC1-A6B4C417DF76}"/>
              </a:ext>
            </a:extLst>
          </p:cNvPr>
          <p:cNvSpPr txBox="1"/>
          <p:nvPr/>
        </p:nvSpPr>
        <p:spPr>
          <a:xfrm>
            <a:off x="797020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Always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ECE7D-5010-2180-6B4B-52A93F755CE3}"/>
              </a:ext>
            </a:extLst>
          </p:cNvPr>
          <p:cNvSpPr txBox="1"/>
          <p:nvPr/>
        </p:nvSpPr>
        <p:spPr>
          <a:xfrm>
            <a:off x="659218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Most of the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0C93A-DAD8-2C2A-6D2D-F03792594F35}"/>
              </a:ext>
            </a:extLst>
          </p:cNvPr>
          <p:cNvSpPr txBox="1"/>
          <p:nvPr/>
        </p:nvSpPr>
        <p:spPr>
          <a:xfrm>
            <a:off x="521416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About half the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89AA4-5E22-E361-7F67-CDA45759A016}"/>
              </a:ext>
            </a:extLst>
          </p:cNvPr>
          <p:cNvSpPr txBox="1"/>
          <p:nvPr/>
        </p:nvSpPr>
        <p:spPr>
          <a:xfrm>
            <a:off x="383614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Sometimes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3DD20-C0BE-F6BC-1BA9-8F4D598AB123}"/>
              </a:ext>
            </a:extLst>
          </p:cNvPr>
          <p:cNvSpPr txBox="1"/>
          <p:nvPr/>
        </p:nvSpPr>
        <p:spPr>
          <a:xfrm>
            <a:off x="245812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14:cNvPr>
              <p14:cNvContentPartPr/>
              <p14:nvPr/>
            </p14:nvContentPartPr>
            <p14:xfrm>
              <a:off x="3170040" y="3574728"/>
              <a:ext cx="5486400" cy="79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2040" y="3556728"/>
                <a:ext cx="55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14:cNvPr>
              <p14:cNvContentPartPr/>
              <p14:nvPr/>
            </p14:nvContentPartPr>
            <p14:xfrm>
              <a:off x="8693592" y="3481992"/>
              <a:ext cx="11160" cy="270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5592" y="3464352"/>
                <a:ext cx="46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14:cNvPr>
              <p14:cNvContentPartPr/>
              <p14:nvPr/>
            </p14:nvContentPartPr>
            <p14:xfrm>
              <a:off x="7301760" y="3501648"/>
              <a:ext cx="360" cy="231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760" y="3484008"/>
                <a:ext cx="3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14:cNvPr>
              <p14:cNvContentPartPr/>
              <p14:nvPr/>
            </p14:nvContentPartPr>
            <p14:xfrm>
              <a:off x="5944560" y="3509208"/>
              <a:ext cx="360" cy="246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6560" y="3491568"/>
                <a:ext cx="36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14:cNvPr>
              <p14:cNvContentPartPr/>
              <p14:nvPr/>
            </p14:nvContentPartPr>
            <p14:xfrm>
              <a:off x="4611480" y="3556368"/>
              <a:ext cx="11520" cy="231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3840" y="3538728"/>
                <a:ext cx="47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14:cNvPr>
              <p14:cNvContentPartPr/>
              <p14:nvPr/>
            </p14:nvContentPartPr>
            <p14:xfrm>
              <a:off x="3156000" y="3450168"/>
              <a:ext cx="5760" cy="261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8360" y="3432528"/>
                <a:ext cx="4140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14:cNvPr>
              <p14:cNvContentPartPr/>
              <p14:nvPr/>
            </p14:nvContentPartPr>
            <p14:xfrm>
              <a:off x="2739744" y="1967616"/>
              <a:ext cx="35280" cy="4023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2104" y="1949616"/>
                <a:ext cx="70920" cy="40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14:cNvPr>
              <p14:cNvContentPartPr/>
              <p14:nvPr/>
            </p14:nvContentPartPr>
            <p14:xfrm>
              <a:off x="2232504" y="6017976"/>
              <a:ext cx="1051560" cy="2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864" y="5999976"/>
                <a:ext cx="1087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4F05021-20F2-102E-4225-F875688F2D53}"/>
                  </a:ext>
                </a:extLst>
              </p14:cNvPr>
              <p14:cNvContentPartPr/>
              <p14:nvPr/>
            </p14:nvContentPartPr>
            <p14:xfrm>
              <a:off x="3014567" y="1964916"/>
              <a:ext cx="282240" cy="78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4F05021-20F2-102E-4225-F875688F2D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6567" y="1947276"/>
                <a:ext cx="3178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14:cNvPr>
              <p14:cNvContentPartPr/>
              <p14:nvPr/>
            </p14:nvContentPartPr>
            <p14:xfrm>
              <a:off x="2664864" y="2059776"/>
              <a:ext cx="162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7224" y="2042136"/>
                <a:ext cx="19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14:cNvPr>
              <p14:cNvContentPartPr/>
              <p14:nvPr/>
            </p14:nvContentPartPr>
            <p14:xfrm>
              <a:off x="2664144" y="2695896"/>
              <a:ext cx="13104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6504" y="26778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14:cNvPr>
              <p14:cNvContentPartPr/>
              <p14:nvPr/>
            </p14:nvContentPartPr>
            <p14:xfrm>
              <a:off x="2673504" y="2264256"/>
              <a:ext cx="1785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5504" y="2246256"/>
                <a:ext cx="214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14:cNvPr>
              <p14:cNvContentPartPr/>
              <p14:nvPr/>
            </p14:nvContentPartPr>
            <p14:xfrm>
              <a:off x="2675304" y="2201256"/>
              <a:ext cx="1897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7304" y="2183256"/>
                <a:ext cx="22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14:cNvPr>
              <p14:cNvContentPartPr/>
              <p14:nvPr/>
            </p14:nvContentPartPr>
            <p14:xfrm>
              <a:off x="2704464" y="2480256"/>
              <a:ext cx="1252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6824" y="2462256"/>
                <a:ext cx="16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14:cNvPr>
              <p14:cNvContentPartPr/>
              <p14:nvPr/>
            </p14:nvContentPartPr>
            <p14:xfrm>
              <a:off x="2318760" y="2356776"/>
              <a:ext cx="435240" cy="7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0760" y="2338776"/>
                <a:ext cx="470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E87F63-0570-30B4-081E-60582A4F3EEF}"/>
              </a:ext>
            </a:extLst>
          </p:cNvPr>
          <p:cNvSpPr txBox="1"/>
          <p:nvPr/>
        </p:nvSpPr>
        <p:spPr>
          <a:xfrm>
            <a:off x="531251" y="3695248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True 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156DB-5EB7-0AC5-6928-348B4FDB9D7F}"/>
              </a:ext>
            </a:extLst>
          </p:cNvPr>
          <p:cNvSpPr txBox="1"/>
          <p:nvPr/>
        </p:nvSpPr>
        <p:spPr>
          <a:xfrm>
            <a:off x="3296807" y="1644277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measures (including measurement error)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5E975-A5E5-B63A-D13A-7B08D36DE63F}"/>
              </a:ext>
            </a:extLst>
          </p:cNvPr>
          <p:cNvSpPr txBox="1"/>
          <p:nvPr/>
        </p:nvSpPr>
        <p:spPr>
          <a:xfrm>
            <a:off x="615600" y="5694810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Zero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14:cNvPr>
              <p14:cNvContentPartPr/>
              <p14:nvPr/>
            </p14:nvContentPartPr>
            <p14:xfrm>
              <a:off x="1698552" y="2342016"/>
              <a:ext cx="451440" cy="3643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0552" y="2324376"/>
                <a:ext cx="487080" cy="3678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8561685-B6DE-FE40-5CA6-8C3A24DB69E4}"/>
              </a:ext>
            </a:extLst>
          </p:cNvPr>
          <p:cNvSpPr txBox="1"/>
          <p:nvPr/>
        </p:nvSpPr>
        <p:spPr>
          <a:xfrm>
            <a:off x="1092419" y="1133825"/>
            <a:ext cx="37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 a true zero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0EFCD7-63A6-5C60-CB77-E887AB761391}"/>
              </a:ext>
            </a:extLst>
          </p:cNvPr>
          <p:cNvGrpSpPr/>
          <p:nvPr/>
        </p:nvGrpSpPr>
        <p:grpSpPr>
          <a:xfrm>
            <a:off x="7983216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14:cNvPr>
              <p14:cNvContentPartPr/>
              <p14:nvPr/>
            </p14:nvContentPartPr>
            <p14:xfrm>
              <a:off x="8009856" y="4593241"/>
              <a:ext cx="179640" cy="127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1856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2D646D4-AAC3-8451-57FC-5D837AF206D3}"/>
              </a:ext>
            </a:extLst>
          </p:cNvPr>
          <p:cNvGrpSpPr/>
          <p:nvPr/>
        </p:nvGrpSpPr>
        <p:grpSpPr>
          <a:xfrm>
            <a:off x="10051404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14:cNvPr>
              <p14:cNvContentPartPr/>
              <p14:nvPr/>
            </p14:nvContentPartPr>
            <p14:xfrm>
              <a:off x="10078044" y="4593241"/>
              <a:ext cx="179640" cy="127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0044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14:cNvPr>
              <p14:cNvContentPartPr/>
              <p14:nvPr/>
            </p14:nvContentPartPr>
            <p14:xfrm>
              <a:off x="8008056" y="3189601"/>
              <a:ext cx="152640" cy="2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0056" y="3171961"/>
                <a:ext cx="18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14:cNvPr>
              <p14:cNvContentPartPr/>
              <p14:nvPr/>
            </p14:nvContentPartPr>
            <p14:xfrm>
              <a:off x="8002296" y="4218481"/>
              <a:ext cx="18144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84296" y="4200841"/>
                <a:ext cx="21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14:cNvPr>
              <p14:cNvContentPartPr/>
              <p14:nvPr/>
            </p14:nvContentPartPr>
            <p14:xfrm>
              <a:off x="8001576" y="3958921"/>
              <a:ext cx="12564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3936" y="3940921"/>
                <a:ext cx="16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14:cNvPr>
              <p14:cNvContentPartPr/>
              <p14:nvPr/>
            </p14:nvContentPartPr>
            <p14:xfrm>
              <a:off x="8015616" y="3544921"/>
              <a:ext cx="1101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7976" y="3527281"/>
                <a:ext cx="145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14:cNvPr>
              <p14:cNvContentPartPr/>
              <p14:nvPr/>
            </p14:nvContentPartPr>
            <p14:xfrm>
              <a:off x="7993296" y="3867481"/>
              <a:ext cx="135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5296" y="3849841"/>
                <a:ext cx="17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14:cNvPr>
              <p14:cNvContentPartPr/>
              <p14:nvPr/>
            </p14:nvContentPartPr>
            <p14:xfrm>
              <a:off x="10079856" y="3020041"/>
              <a:ext cx="160560" cy="5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856" y="3002041"/>
                <a:ext cx="196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14:cNvPr>
              <p14:cNvContentPartPr/>
              <p14:nvPr/>
            </p14:nvContentPartPr>
            <p14:xfrm>
              <a:off x="10103976" y="3383281"/>
              <a:ext cx="10044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6336" y="3365281"/>
                <a:ext cx="13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14:cNvPr>
              <p14:cNvContentPartPr/>
              <p14:nvPr/>
            </p14:nvContentPartPr>
            <p14:xfrm>
              <a:off x="10089576" y="4226761"/>
              <a:ext cx="173520" cy="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1936" y="4209121"/>
                <a:ext cx="209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14:cNvPr>
              <p14:cNvContentPartPr/>
              <p14:nvPr/>
            </p14:nvContentPartPr>
            <p14:xfrm>
              <a:off x="10091376" y="4089961"/>
              <a:ext cx="10872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73736" y="4071961"/>
                <a:ext cx="14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14:cNvPr>
              <p14:cNvContentPartPr/>
              <p14:nvPr/>
            </p14:nvContentPartPr>
            <p14:xfrm>
              <a:off x="10076616" y="3798001"/>
              <a:ext cx="15660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58976" y="3780361"/>
                <a:ext cx="1922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5722E24-7447-663B-2979-712B163CA191}"/>
              </a:ext>
            </a:extLst>
          </p:cNvPr>
          <p:cNvSpPr txBox="1"/>
          <p:nvPr/>
        </p:nvSpPr>
        <p:spPr>
          <a:xfrm>
            <a:off x="7045115" y="1632357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without a true zero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/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blipFill>
                <a:blip r:embed="rId5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EECE928-1DE3-C4C3-CFC2-002B12899934}"/>
              </a:ext>
            </a:extLst>
          </p:cNvPr>
          <p:cNvSpPr txBox="1"/>
          <p:nvPr/>
        </p:nvSpPr>
        <p:spPr>
          <a:xfrm>
            <a:off x="7873593" y="2057378"/>
            <a:ext cx="24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tests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38350-0160-EA79-FF72-275CC2B06F88}"/>
              </a:ext>
            </a:extLst>
          </p:cNvPr>
          <p:cNvGrpSpPr/>
          <p:nvPr/>
        </p:nvGrpSpPr>
        <p:grpSpPr>
          <a:xfrm>
            <a:off x="8256096" y="3074761"/>
            <a:ext cx="1601640" cy="469800"/>
            <a:chOff x="7552008" y="3251592"/>
            <a:chExt cx="160164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14:cNvPr>
                <p14:cNvContentPartPr/>
                <p14:nvPr/>
              </p14:nvContentPartPr>
              <p14:xfrm>
                <a:off x="7575408" y="3387312"/>
                <a:ext cx="1576440" cy="18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7768" y="3369672"/>
                  <a:ext cx="1612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14:cNvPr>
                <p14:cNvContentPartPr/>
                <p14:nvPr/>
              </p14:nvContentPartPr>
              <p14:xfrm>
                <a:off x="7552008" y="3251592"/>
                <a:ext cx="1601640" cy="469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008" y="3233592"/>
                  <a:ext cx="163728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14:cNvPr>
              <p14:cNvContentPartPr/>
              <p14:nvPr/>
            </p14:nvContentPartPr>
            <p14:xfrm>
              <a:off x="8220096" y="3840121"/>
              <a:ext cx="1742400" cy="31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02456" y="3822121"/>
                <a:ext cx="1778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14:cNvPr>
              <p14:cNvContentPartPr/>
              <p14:nvPr/>
            </p14:nvContentPartPr>
            <p14:xfrm>
              <a:off x="8269776" y="3998881"/>
              <a:ext cx="1649520" cy="90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52136" y="3980881"/>
                <a:ext cx="1685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14:cNvPr>
              <p14:cNvContentPartPr/>
              <p14:nvPr/>
            </p14:nvContentPartPr>
            <p14:xfrm>
              <a:off x="8276256" y="4218841"/>
              <a:ext cx="1727640" cy="42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256" y="4200841"/>
                <a:ext cx="176328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C0DAC-8A6D-7B3C-AFB2-6D1542A91CD4}"/>
              </a:ext>
            </a:extLst>
          </p:cNvPr>
          <p:cNvSpPr txBox="1"/>
          <p:nvPr/>
        </p:nvSpPr>
        <p:spPr>
          <a:xfrm>
            <a:off x="6210923" y="2943911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Individual measures (including measurement error)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/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Test-retest reliability: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blipFill>
                <a:blip r:embed="rId62"/>
                <a:stretch>
                  <a:fillRect l="-227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AA726CD-87F4-792C-F7E7-0F84C91BB1E9}"/>
              </a:ext>
            </a:extLst>
          </p:cNvPr>
          <p:cNvSpPr txBox="1"/>
          <p:nvPr/>
        </p:nvSpPr>
        <p:spPr>
          <a:xfrm>
            <a:off x="7839931" y="20568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C8CF8-D52F-4AB2-0C90-1920CF18E31D}"/>
              </a:ext>
            </a:extLst>
          </p:cNvPr>
          <p:cNvSpPr txBox="1"/>
          <p:nvPr/>
        </p:nvSpPr>
        <p:spPr>
          <a:xfrm>
            <a:off x="9952483" y="20538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206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76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2022-09-20T23:19:18Z</dcterms:created>
  <dcterms:modified xsi:type="dcterms:W3CDTF">2022-09-23T16:37:50Z</dcterms:modified>
</cp:coreProperties>
</file>