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</p:sldIdLst>
  <p:sldSz cx="12192000" cy="163671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09"/>
    <p:restoredTop sz="96327"/>
  </p:normalViewPr>
  <p:slideViewPr>
    <p:cSldViewPr snapToGrid="0" snapToObjects="1">
      <p:cViewPr>
        <p:scale>
          <a:sx n="95" d="100"/>
          <a:sy n="95" d="100"/>
        </p:scale>
        <p:origin x="824" y="-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3:04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4:47.9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1 240 24575,'14'0'0,"1"0"0,6 0 0,-3 0 0,8 0 0,-9 0 0,9 0 0,-4 0 0,5 0 0,5 0 0,-4 0 0,16 0 0,-9 0 0,5 0 0,-3 0 0,-3 0 0,5 0 0,0 0 0,-6 0 0,5 0 0,-10 0 0,10 0 0,-15 0 0,14 0 0,-9 0 0,11 0 0,0 0 0,0 0 0,-5 0 0,4 0 0,2-4 0,-10 3 0,8-3 0,-21 4 0,4-3 0,-4 2 0,-1-3 0,0 1 0,1 2 0,4-7 0,1 3 0,10 0 0,-4-3 0,10 7 0,-5-3 0,6 0 0,0 3 0,0-3 0,-5 0 0,4 3 0,-10-7 0,4 7 0,0-8 0,-4 8 0,12-7 0,-11 3 0,5 0 0,-12-3 0,3 8 0,-7-8 0,8 7 0,-9-2 0,4-1 0,0 3 0,-3-6 0,3 6 0,-5-6 0,5 6 0,-4-3 0,4 1 0,0 2 0,-3-3 0,8 0 0,-9 3 0,9-7 0,-9 7 0,21-3 0,-13 0 0,14 3 0,-12-3 0,-1 4 0,1 0 0,0 0 0,5-4 0,-3 3 0,8-3 0,-3 4 0,-1 0 0,5 0 0,-10 0 0,10 0 0,-10 0 0,10 0 0,-5 0 0,1 0 0,3 0 0,-3 0 0,5 0 0,0 0 0,6 0 0,13 0 0,-3 0 0,3 0 0,-7 0 0,-10 0 0,4 0 0,-6 0 0,0 0 0,-6 0 0,5 0 0,-10-4 0,4 3 0,1-3 0,0-1 0,6 4 0,-5-7 0,3 7 0,3-3 0,0 0 0,6 2 0,-1-2 0,1 4 0,1-4 0,-2 3 0,11-4 0,-13 5 0,14 0 0,-24 0 0,5 0 0,-10 0 0,4 0 0,-5 0 0,0 0 0,0 0 0,5 0 0,-4 0 0,4 0 0,-5 0 0,0 0 0,5 0 0,-4 0 0,4 0 0,1 0 0,0 0 0,6 0 0,0 0 0,0 5 0,0 0 0,0 5 0,0-5 0,-5 4 0,3-4 0,-9 4 0,5-4 0,-7 3 0,1-7 0,-5 7 0,4-7 0,-8 6 0,7-6 0,-7 3 0,7 0 0,-7-4 0,8 8 0,-9-7 0,9 7 0,-9-7 0,4 7 0,-4-7 0,-5 3 0,-1-1 0,-3-2 0,-1 2 0,0-3 0,0 0 0,1 0 0,-5 0 0,0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4: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06.7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0 710 24575,'59'-34'0,"13"-10"0,-34 13 0,7 1 0,-12 11 0,-18 11 0,4 2 0,1-4 0,2 0 0,9 0 0,-4-6 0,12 4 0,-4-9 0,4 8 0,-6-7 0,-1 8 0,8-10 0,-6 10 0,5-10 0,-6 10 0,0-8 0,6 7 0,-4-3 0,4 0 0,-6 4 0,-1-9 0,-5 10 0,5-5 0,-11 2 0,0 2 0,-7 3 0,-6 1 0,1 7 0,0-7 0,0 7 0,-4-10 0,3 5 0,-3-11 0,9 2 0,2-5 0,3 0 0,1 0 0,0 5 0,-4-4 0,-2 12 0,-5-6 0,0 12 0,0-3 0,-4 4 0,-1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09.3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24575,'19'0'0,"4"0"0,-3 0 0,2 0 0,3 0 0,-5 0 0,12 6 0,-3 0 0,4 9 0,5 3 0,-9 3 0,10 2 0,-5 5 0,-7-6 0,6 6 0,-11-2 0,0-4 0,-7 3 0,-6-10 0,1-5 0,-1-2 0,0-3 0,0 4 0,-1-4 0,1 3 0,-1-3 0,6 4 0,-4 0 0,4 0 0,-5-4 0,0 3 0,0-7 0,0 3 0,-4 0 0,3-3 0,-3 7 0,8-2 0,3 3 0,3 1 0,1 0 0,0 0 0,-4 4 0,2-3 0,-2 4 0,-1-6 0,-1 1 0,-5-5 0,0 3 0,0-7 0,-4 6 0,-1-2 0,0-1 0,0 4 0,5-4 0,0 5 0,0 0 0,0 0 0,0 0 0,0 0 0,0 0 0,0 0 0,0 0 0,-4 0 0,2 0 0,-2-4 0,3-2 0,1 1 0,0 6 0,0 0 0,0 4 0,0-5 0,0 0 0,0-4 0,-4 3 0,3-7 0,-7 7 0,3-4 0,-4 5 0,0-5 0,0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15.5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15.5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47.9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09.7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2217 0 24575,'-76'60'0,"0"-1"0,0 0 0,0 0 0,1 1 0,-1-1 0,0 0 0,0 0 0,0 1 0,1-1 0,-5 4 0,-1 0 0,2 0 0,5-5 0,8-6 0,10-9 0,15-11 0,-17 12 0,13-5 0,23-24 0,0 12 0,-5-11 0,12 4 0,-12 0 0,13-5 0,-13 11 0,6-4 0,-1-1 0,-5 6 0,6-5 0,-8 0 0,1 5 0,-1-5 0,7 6 0,-5 1 0,5-1 0,-6 1 0,-1-1 0,7 1 0,-5-1 0,12-6 0,-5 4 0,7-11 0,-1 5 0,1-8 0,6 1 0,-4 0 0,9 0 0,-3 0 0,5-1 0,0 0 0,0 0 0,-6-5 0,4 4 0,-9-4 0,10 6 0,-18 0 0,16 0 0,-15 0 0,11 0 0,-6 0 0,6 0 0,-5 0 0,11 0 0,-5 0 0,1-6 0,3 4 0,-9-10 0,10 10 0,-10-10 0,3 11 0,-4-5 0,5 6 0,-5-6 0,11 4 0,-11-9 0,11 9 0,-10-9 0,9-7 0,-3-18 0,5-5 0,0-17 0,-7 6 0,5-17 0,-4 7 0,-2-17 0,6 7 0,-12 1 0,12-7 0,-5 16 0,7-7 0,0 10 0,0 7 0,-7-6 0,5 15 0,-5-7 0,7 15 0,0-4 0,0 11 0,0-5 0,0 7 0,0 1 0,0 5 0,0 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12.0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1 229 24575,'19'0'0,"10"0"0,10 0 0,-1 0 0,7 0 0,-21 0 0,19 0 0,-20 0 0,14 0 0,-9 0 0,9 0 0,2-14 0,-7 5 0,11-20 0,-12 6 0,16 6 0,-8-10 0,6 17 0,-15-11 0,0 7 0,-3 0 0,-13 7 0,6 0 0,-7 2 0,-1 3 0,0-3 0,0 5 0,1 0 0,0 0 0,-1 0 0,-4-11 0,-3 8 0,-5-7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14.8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 24575,'12'0'0,"7"0"0,-4-5 0,11 9 0,4 6 0,1 6 0,5 12 0,1-4 0,-7 5 0,25 3 0,-21 5 0,22 6 0,-24-4 0,19 20 0,-12-25 0,-2 33 0,9-23 0,-10 14 0,7 1 0,6-6 0,-5 5 0,-2-8 0,-2-2 0,0 1 0,-7-2 0,7 2 0,-8-2 0,-1 0 0,0-1 0,0 1 0,1 0 0,-2-8 0,-6 6 0,3-15 0,-11 7 0,4-16 0,-6 6 0,-1-12 0,1 4 0,-2-12 0,1 4 0,0-9 0,-1 3 0,1 1 0,0 1 0,-1 6 0,1-6 0,0 4 0,0-4 0,0 0 0,0 5 0,0-5 0,-1 0 0,1 5 0,0-11 0,0 10 0,0-3 0,0-1 0,-1 4 0,1-4 0,0 6 0,7 1 0,-5-7 0,4 5 0,-6-11 0,0 11 0,-1-11 0,1 10 0,-1-10 0,0 10 0,1-9 0,0 9 0,0-10 0,-7 10 0,6-10 0,-6 5 0,7-6 0,-1 6 0,1 1 0,0 0 0,0 4 0,0-4 0,0 1 0,-1-3 0,-4 1 0,3-5 0,-10 4 0,5-5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3:10.4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1 240 24575,'14'0'0,"1"0"0,6 0 0,-3 0 0,8 0 0,-9 0 0,9 0 0,-4 0 0,5 0 0,5 0 0,-4 0 0,16 0 0,-9 0 0,5 0 0,-3 0 0,-3 0 0,5 0 0,0 0 0,-6 0 0,5 0 0,-10 0 0,10 0 0,-15 0 0,14 0 0,-9 0 0,11 0 0,0 0 0,0 0 0,-5 0 0,4 0 0,2-4 0,-10 3 0,8-3 0,-21 4 0,4-3 0,-4 2 0,-1-3 0,0 1 0,1 2 0,4-7 0,1 3 0,10 0 0,-4-3 0,10 7 0,-5-3 0,6 0 0,0 3 0,0-3 0,-5 0 0,4 3 0,-10-7 0,4 7 0,0-8 0,-4 8 0,12-7 0,-11 3 0,5 0 0,-12-3 0,3 8 0,-7-8 0,8 7 0,-9-2 0,4-1 0,0 3 0,-3-6 0,3 6 0,-5-6 0,5 6 0,-4-3 0,4 1 0,0 2 0,-3-3 0,8 0 0,-9 3 0,9-7 0,-9 7 0,21-3 0,-13 0 0,14 3 0,-12-3 0,-1 4 0,1 0 0,0 0 0,5-4 0,-3 3 0,8-3 0,-3 4 0,-1 0 0,5 0 0,-10 0 0,10 0 0,-10 0 0,10 0 0,-5 0 0,1 0 0,3 0 0,-3 0 0,5 0 0,0 0 0,6 0 0,13 0 0,-3 0 0,3 0 0,-7 0 0,-10 0 0,4 0 0,-6 0 0,0 0 0,-6 0 0,5 0 0,-10-4 0,4 3 0,1-3 0,0-1 0,6 4 0,-5-7 0,3 7 0,3-3 0,0 0 0,6 2 0,-1-2 0,1 4 0,1-4 0,-2 3 0,11-4 0,-13 5 0,14 0 0,-24 0 0,5 0 0,-10 0 0,4 0 0,-5 0 0,0 0 0,0 0 0,5 0 0,-4 0 0,4 0 0,-5 0 0,0 0 0,5 0 0,-4 0 0,4 0 0,1 0 0,0 0 0,6 0 0,0 0 0,0 5 0,0 0 0,0 5 0,0-5 0,-5 4 0,3-4 0,-9 4 0,5-4 0,-7 3 0,1-7 0,-5 7 0,4-7 0,-8 6 0,7-6 0,-7 3 0,7 0 0,-7-4 0,8 8 0,-9-7 0,9 7 0,-9-7 0,4 7 0,-4-7 0,-5 3 0,-1-1 0,-3-2 0,-1 2 0,0-3 0,0 0 0,1 0 0,-5 0 0,0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17.4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1001 24575,'44'0'0,"4"0"0,10 0 0,8 0 0,-17 0 0,7 0 0,-9 0 0,0 0 0,0 0 0,-9 0 0,7 0 0,-6 0 0,0 0 0,5 0 0,-13 0 0,23 0 0,-21 0 0,21 0 0,-24 0 0,7 0 0,-9 0 0,1 0 0,-8 0 0,-1 0 0,-7 0 0,0 0 0,-1 0 0,1 0 0,0 0 0,0 0 0,-1 0 0,1 0 0,0 0 0,0 0 0,0 0 0,0 0 0,-6-11 0,-1 4 0,-6-11 0,0-1 0,0-11 0,0-8 0,-15-18 0,3-3 0,-12-9 0,11 14 0,0-1 0,-5-14 0,5 15 0,1 2 0,3 3 0,-5-8 0,12 19 0,-5 8 0,7 10 0,0 7 0,0 1 0,-5 5 0,4-8 0,-5 6 0,6-8 0,0 4 0,0 0 0,0 0 0,0-7 0,0 6 0,0-6 0,0 7 0,0 0 0,0 1 0,0 5 0,0 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9:24.8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4035 24575,'-11'0'0,"-3"0"0,6 0 0,-6 0 0,1 0 0,-3 0 0,0 0 0,-1 0 0,1 0 0,4 0 0,-4 0 0,-1 0 0,4 0 0,-7 0 0,7 0 0,-3 0 0,0 0 0,0 0 0,-1 0 0,5 0 0,-3 0 0,2 0 0,-8 4 0,4-3 0,-9 11 0,4-10 0,-5 6 0,0-4 0,0-3 0,5 7 0,-3-3 0,2 3 0,1-3 0,-3 3 0,7-7 0,-8 7 0,9-3 0,-9 0 0,4 2 0,-5-6 0,0 7 0,5-7 0,-3 3 0,7 0 0,-7-3 0,7 2 0,-3-3 0,0 0 0,4 0 0,-4 0 0,4 0 0,1 0 0,4 0 0,-4 0 0,4 0 0,-4 0 0,-1 0 0,1 0 0,0 0 0,4 0 0,-4 0 0,-7-3 0,4 2 0,-7-6 0,5 2 0,3 1 0,-8-4 0,9 3 0,-9-4 0,-3-3 0,0 2 0,0-2 0,3 3 0,-1 0 0,-2 0 0,-3 0 0,5-4 0,0-1 0,1 0 0,-1-3 0,0 7 0,0-7 0,0 3 0,1-3 0,3 3 0,-2-3 0,3 4 0,-5-5 0,0 0 0,5 1 0,-4-1 0,9 5 0,-9-4 0,9 4 0,-9-4 0,-4-4 0,6 3 0,-4-3 0,7 8 0,4-2 0,-4 2 0,4-4 0,1 1 0,0 0 0,0-1 0,-1 1 0,1 0 0,0-1 0,3 1 0,-3 0 0,4-1 0,-5 5 0,5-4 0,-4 4 0,3-9 0,-3 3 0,2-3 0,-9-7 0,8 4 0,-7-10 0,6 7 0,2 5 0,1-4 0,0 4 0,0-4 0,4-1 0,-8 0 0,7 0 0,-3 5 0,0-4 0,4 4 0,-4 0 0,4-4 0,5 9 0,-4-9 0,3 9 0,0-4 0,-2 0 0,6 3 0,-7-19 0,3 16 0,0-16 0,-2 14 0,6 1 0,-7-3 0,7 7 0,-7-8 0,7 9 0,-3-9 0,4 9 0,0-9 0,0 9 0,0-9 0,0 4 0,-4-5 0,3-5 0,-3 4 0,0-4 0,3 5 0,-8-5 0,8 3 0,-3-3 0,0 5 0,3 5 0,-3-4 0,4 9 0,0-4 0,0 0 0,0 4 0,0-9 0,0 4 0,0-5 0,0-5 0,0 3 0,0-3 0,0 5 0,0 1 0,0 3 0,0-2 0,0 7 0,0-7 0,0 7 0,0-3 0,0 0 0,0 4 0,0-4 0,0 4 0,0-4 0,0 4 0,0-4 0,0 0 0,0 3 0,0-7 0,0 7 0,0-19 0,0 12 0,0-14 0,0 12 0,0 0 0,0 0 0,0 0 0,0 1 0,4-1 0,1 0 0,4 0 0,0 1 0,0-1 0,0 0 0,0-5 0,0 8 0,0-7 0,4 9 0,-4 0 0,4 1 0,-5 0 0,0 4 0,1-4 0,-1 8 0,0-2 0,-1 3 0,1-4 0,4-1 0,2-4 0,-2 4 0,4-4 0,-2 0 0,2 4 0,1-4 0,0 0 0,0 3 0,4-3 0,-3 4 0,3 0 0,-5 1 0,5 3 0,-7-3 0,6 7 0,-11-2 0,2 3 0,-4 1 0,1-1 0,-1 1 0,0-1 0,1-2 0,-1 2 0,1 0 0,-1 2 0,6 5 0,0-2 0,4-1 0,0-1 0,-1-6 0,0 2 0,1-3 0,4-1 0,-4 4 0,4-7 0,0 7 0,-4-7 0,9 3 0,-9 0 0,4-3 0,-4 7 0,-1-3 0,0 4 0,1-1 0,-5 2 0,3-1 0,-6 0 0,2 4 0,-4-3 0,5 3 0,-4-4 0,3 4 0,1-3 0,-4 3 0,3-4 0,1 0 0,-4 1 0,7 2 0,-6-1 0,6 1 0,-3-2 0,5-2 0,-5 2 0,3 2 0,-6-1 0,6 5 0,-3-6 0,1 3 0,2-1 0,-6 2 0,6-1 0,-7 4 0,7-8 0,-6 7 0,6-6 0,-7 6 0,8-6 0,-4 6 0,4-3 0,1 1 0,-1 2 0,0-6 0,1 6 0,6-6 0,-5 2 0,2-3 0,-5 4 0,-6-3 0,6 6 0,-7-5 0,7 5 0,-2-2 0,3 3 0,0 0 0,1 0 0,4 0 0,1 0 0,5-4 0,0 3 0,-1-3 0,1 0 0,0-1 0,0 0 0,0-3 0,-5 7 0,3-7 0,-2 7 0,-1-7 0,-1 8 0,-9-4 0,3 4 0,-6 0 0,2 0 0,-4 0 0,1 0 0,-1 0 0,0 0 0,5 0 0,5 0 0,0 0 0,9 0 0,-4 0 0,5 0 0,-5 0 0,4 0 0,-9 0 0,9 0 0,-9 0 0,4 0 0,-4 0 0,-1 0 0,0-4 0,1 3 0,-1-2 0,5 3 0,-4 0 0,4 0 0,-4 0 0,-1 0 0,5 0 0,-3-4 0,7 3 0,-7-2 0,13 3 0,-8 0 0,15 0 0,-10 0 0,10 0 0,-10 0 0,9 0 0,-8 0 0,3 0 0,0 0 0,-8 0 0,7-4 0,8 3 0,-8-3 0,13 4 0,-11 0 0,0 0 0,1 0 0,3 0 0,-3 0 0,0 0 0,3 4 0,-3 1 0,-1 5 0,5-1 0,-5 1 0,6 4 0,0-3 0,0 7 0,0-7 0,-5 7 0,4-8 0,-10 7 0,9-6 0,-8 6 0,8-2 0,-9-1 0,5 4 0,-7-8 0,1 6 0,0-6 0,0 7 0,5-2 0,-4 3 0,10 1 0,-10-1 0,10 2 0,-10-2 0,5 5 0,0-3 0,-3 8 0,3-3 0,-3 4 0,-1 1 0,-5-2 0,4 1 0,-8 3 0,4 3 0,-5 4 0,10 23 0,-7-17 0,7 17 0,-14-23 0,-2-5 0,1 3 0,-3-8 0,2 3 0,-4-5 0,0 5 0,0-4 0,1 4 0,-1 1 0,0 0 0,6 6 0,-5 0 0,4 0 0,-4 0 0,0 0 0,-1-6 0,-3-1 0,2 1 0,-3-5 0,0 4 0,8 12 0,-11-13 0,6 14 0,-4-13 0,-3-4 0,4 4 0,-5 1 0,0-5 0,0 4 0,0-5 0,0 0 0,0 0 0,4-1 0,-3 7 0,3-5 0,-4 9 0,0-8 0,0 8 0,0-9 0,0 10 0,0-5 0,0 1 0,0 10 0,0-14 0,0 9 0,0-13 0,0-3 0,0 2 0,0-3 0,0 5 0,0 0 0,0 5 0,0-4 0,-4 5 0,3-1 0,-7-4 0,7 10 0,-8-5 0,8 6 0,-7-5 0,7 3 0,-7-3 0,2 5 0,-3-5 0,0-2 0,0-5 0,-4 11 0,3-8 0,-6 4 0,5-3 0,-1-12 0,7 12 0,-2-9 0,2 5 0,-4 0 0,0 0 0,0 0 0,0-5 0,0 4 0,1-9 0,-4 4 0,-1-8 0,-3 2 0,0-6 0,-1 3 0,1-4 0,0 0 0,4 0 0,-4 0 0,8 0 0,0 5 0,1-4 0,7 7 0,-11-3 0,6 3 0,-11 0 0,7-3 0,-6 2 0,7-7 0,-4 8 0,1-8 0,2 4 0,-2-4 0,3-1 0,-3-3 0,3 3 0,-8-7 0,8 7 0,-7-3 0,6 1 0,-6 2 0,3-6 0,-1 6 0,-2-3 0,7 4 0,-8-4 0,8 3 0,-3-3 0,-1 3 0,4 1 0,-4-1 0,5 1 0,-4 0 0,2-1 0,-2 1 0,0-4 0,2 2 0,-2-2 0,0 1 0,2-2 0,-2 0 0,4-2 0,-1 2 0,1 0 0,0-2 0,-1 3 0,1-4 0,-1 3 0,-3-2 0,3 5 0,-4-2 0,1 0 0,3 3 0,-8-3 0,8 4 0,-7 0 0,-1-1 0,3 1 0,-2-1 0,4 1 0,3-4 0,-4 3 0,1-6 0,3 6 0,-8-3 0,4 0 0,0 3 0,-4-2 0,4-1 0,0 3 0,-4-7 0,11 7 0,-9-6 0,9 2 0,-7 0 0,5-2 0,-4 6 0,-2-6 0,1 3 0,1-1 0,-8 1 0,9 1 0,-13-2 0,11 1 0,0-3 0,-4 2 0,4-3 0,0 4 0,-4-4 0,4 4 0,-4-4 0,-1 0 0,1 3 0,0-2 0,-1 3 0,1-4 0,4 0 0,-4 0 0,8 0 0,-7 0 0,2 0 0,1 0 0,-11 0 0,9 0 0,-9 3 0,2-2 0,3 3 0,-3 0 0,0-4 0,4 4 0,-4-4 0,9 3 0,0-2 0,5 2 0,-1-3 0,1 0 0,0 0 0,0 0 0,0 0 0,0 0 0,-5 0 0,4 0 0,-3 0 0,3 0 0,1 0 0,0 0 0,0 0 0,0 0 0,1 0 0,-2 0 0,1 0 0,0-3 0,0 3 0,-5-7 0,0 6 0,-4-6 0,3 3 0,2-1 0,4 2 0,-1 0 0,1 2 0,0-3 0,2 4 0,2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9:24.8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4035 24575,'-11'0'0,"-3"0"0,6 0 0,-6 0 0,1 0 0,-3 0 0,0 0 0,-1 0 0,1 0 0,4 0 0,-4 0 0,-1 0 0,4 0 0,-7 0 0,7 0 0,-3 0 0,0 0 0,0 0 0,-1 0 0,5 0 0,-3 0 0,2 0 0,-8 4 0,4-3 0,-9 11 0,4-10 0,-5 6 0,0-4 0,0-3 0,5 7 0,-3-3 0,2 3 0,1-3 0,-3 3 0,7-7 0,-8 7 0,9-3 0,-9 0 0,4 2 0,-5-6 0,0 7 0,5-7 0,-3 3 0,7 0 0,-7-3 0,7 2 0,-3-3 0,0 0 0,4 0 0,-4 0 0,4 0 0,1 0 0,4 0 0,-4 0 0,4 0 0,-4 0 0,-1 0 0,1 0 0,0 0 0,4 0 0,-4 0 0,-7-3 0,4 2 0,-7-6 0,5 2 0,3 1 0,-8-4 0,9 3 0,-9-4 0,-3-3 0,0 2 0,0-2 0,3 3 0,-1 0 0,-2 0 0,-3 0 0,5-4 0,0-1 0,1 0 0,-1-3 0,0 7 0,0-7 0,0 3 0,1-3 0,3 3 0,-2-3 0,3 4 0,-5-5 0,0 0 0,5 1 0,-4-1 0,9 5 0,-9-4 0,9 4 0,-9-4 0,-4-4 0,6 3 0,-4-3 0,7 8 0,4-2 0,-4 2 0,4-4 0,1 1 0,0 0 0,0-1 0,-1 1 0,1 0 0,0-1 0,3 1 0,-3 0 0,4-1 0,-5 5 0,5-4 0,-4 4 0,3-9 0,-3 3 0,2-3 0,-9-7 0,8 4 0,-7-10 0,6 7 0,2 5 0,1-4 0,0 4 0,0-4 0,4-1 0,-8 0 0,7 0 0,-3 5 0,0-4 0,4 4 0,-4 0 0,4-4 0,5 9 0,-4-9 0,3 9 0,0-4 0,-2 0 0,6 3 0,-7-19 0,3 16 0,0-16 0,-2 14 0,6 1 0,-7-3 0,7 7 0,-7-8 0,7 9 0,-3-9 0,4 9 0,0-9 0,0 9 0,0-9 0,0 4 0,-4-5 0,3-5 0,-3 4 0,0-4 0,3 5 0,-8-5 0,8 3 0,-3-3 0,0 5 0,3 5 0,-3-4 0,4 9 0,0-4 0,0 0 0,0 4 0,0-9 0,0 4 0,0-5 0,0-5 0,0 3 0,0-3 0,0 5 0,0 1 0,0 3 0,0-2 0,0 7 0,0-7 0,0 7 0,0-3 0,0 0 0,0 4 0,0-4 0,0 4 0,0-4 0,0 4 0,0-4 0,0 0 0,0 3 0,0-7 0,0 7 0,0-19 0,0 12 0,0-14 0,0 12 0,0 0 0,0 0 0,0 0 0,0 1 0,4-1 0,1 0 0,4 0 0,0 1 0,0-1 0,0 0 0,0-5 0,0 8 0,0-7 0,4 9 0,-4 0 0,4 1 0,-5 0 0,0 4 0,1-4 0,-1 8 0,0-2 0,-1 3 0,1-4 0,4-1 0,2-4 0,-2 4 0,4-4 0,-2 0 0,2 4 0,1-4 0,0 0 0,0 3 0,4-3 0,-3 4 0,3 0 0,-5 1 0,5 3 0,-7-3 0,6 7 0,-11-2 0,2 3 0,-4 1 0,1-1 0,-1 1 0,0-1 0,1-2 0,-1 2 0,1 0 0,-1 2 0,6 5 0,0-2 0,4-1 0,0-1 0,-1-6 0,0 2 0,1-3 0,4-1 0,-4 4 0,4-7 0,0 7 0,-4-7 0,9 3 0,-9 0 0,4-3 0,-4 7 0,-1-3 0,0 4 0,1-1 0,-5 2 0,3-1 0,-6 0 0,2 4 0,-4-3 0,5 3 0,-4-4 0,3 4 0,1-3 0,-4 3 0,3-4 0,1 0 0,-4 1 0,7 2 0,-6-1 0,6 1 0,-3-2 0,5-2 0,-5 2 0,3 2 0,-6-1 0,6 5 0,-3-6 0,1 3 0,2-1 0,-6 2 0,6-1 0,-7 4 0,7-8 0,-6 7 0,6-6 0,-7 6 0,8-6 0,-4 6 0,4-3 0,1 1 0,-1 2 0,0-6 0,1 6 0,6-6 0,-5 2 0,2-3 0,-5 4 0,-6-3 0,6 6 0,-7-5 0,7 5 0,-2-2 0,3 3 0,0 0 0,1 0 0,4 0 0,1 0 0,5-4 0,0 3 0,-1-3 0,1 0 0,0-1 0,0 0 0,0-3 0,-5 7 0,3-7 0,-2 7 0,-1-7 0,-1 8 0,-9-4 0,3 4 0,-6 0 0,2 0 0,-4 0 0,1 0 0,-1 0 0,0 0 0,5 0 0,5 0 0,0 0 0,9 0 0,-4 0 0,5 0 0,-5 0 0,4 0 0,-9 0 0,9 0 0,-9 0 0,4 0 0,-4 0 0,-1 0 0,0-4 0,1 3 0,-1-2 0,5 3 0,-4 0 0,4 0 0,-4 0 0,-1 0 0,5 0 0,-3-4 0,7 3 0,-7-2 0,13 3 0,-8 0 0,15 0 0,-10 0 0,10 0 0,-10 0 0,9 0 0,-8 0 0,3 0 0,0 0 0,-8 0 0,7-4 0,8 3 0,-8-3 0,13 4 0,-11 0 0,0 0 0,1 0 0,3 0 0,-3 0 0,0 0 0,3 4 0,-3 1 0,-1 5 0,5-1 0,-5 1 0,6 4 0,0-3 0,0 7 0,0-7 0,-5 7 0,4-8 0,-10 7 0,9-6 0,-8 6 0,8-2 0,-9-1 0,5 4 0,-7-8 0,1 6 0,0-6 0,0 7 0,5-2 0,-4 3 0,10 1 0,-10-1 0,10 2 0,-10-2 0,5 5 0,0-3 0,-3 8 0,3-3 0,-3 4 0,-1 1 0,-5-2 0,4 1 0,-8 3 0,4 3 0,-5 4 0,10 23 0,-7-17 0,7 17 0,-14-23 0,-2-5 0,1 3 0,-3-8 0,2 3 0,-4-5 0,0 5 0,0-4 0,1 4 0,-1 1 0,0 0 0,6 6 0,-5 0 0,4 0 0,-4 0 0,0 0 0,-1-6 0,-3-1 0,2 1 0,-3-5 0,0 4 0,8 12 0,-11-13 0,6 14 0,-4-13 0,-3-4 0,4 4 0,-5 1 0,0-5 0,0 4 0,0-5 0,0 0 0,0 0 0,4-1 0,-3 7 0,3-5 0,-4 9 0,0-8 0,0 8 0,0-9 0,0 10 0,0-5 0,0 1 0,0 10 0,0-14 0,0 9 0,0-13 0,0-3 0,0 2 0,0-3 0,0 5 0,0 0 0,0 5 0,0-4 0,-4 5 0,3-1 0,-7-4 0,7 10 0,-8-5 0,8 6 0,-7-5 0,7 3 0,-7-3 0,2 5 0,-3-5 0,0-2 0,0-5 0,-4 11 0,3-8 0,-6 4 0,5-3 0,-1-12 0,7 12 0,-2-9 0,2 5 0,-4 0 0,0 0 0,0 0 0,0-5 0,0 4 0,1-9 0,-4 4 0,-1-8 0,-3 2 0,0-6 0,-1 3 0,1-4 0,0 0 0,4 0 0,-4 0 0,8 0 0,0 5 0,1-4 0,7 7 0,-11-3 0,6 3 0,-11 0 0,7-3 0,-6 2 0,7-7 0,-4 8 0,1-8 0,2 4 0,-2-4 0,3-1 0,-3-3 0,3 3 0,-8-7 0,8 7 0,-7-3 0,6 1 0,-6 2 0,3-6 0,-1 6 0,-2-3 0,7 4 0,-8-4 0,8 3 0,-3-3 0,-1 3 0,4 1 0,-4-1 0,5 1 0,-4 0 0,2-1 0,-2 1 0,0-4 0,2 2 0,-2-2 0,0 1 0,2-2 0,-2 0 0,4-2 0,-1 2 0,1 0 0,0-2 0,-1 3 0,1-4 0,-1 3 0,-3-2 0,3 5 0,-4-2 0,1 0 0,3 3 0,-8-3 0,8 4 0,-7 0 0,-1-1 0,3 1 0,-2-1 0,4 1 0,3-4 0,-4 3 0,1-6 0,3 6 0,-8-3 0,4 0 0,0 3 0,-4-2 0,4-1 0,0 3 0,-4-7 0,11 7 0,-9-6 0,9 2 0,-7 0 0,5-2 0,-4 6 0,-2-6 0,1 3 0,1-1 0,-8 1 0,9 1 0,-13-2 0,11 1 0,0-3 0,-4 2 0,4-3 0,0 4 0,-4-4 0,4 4 0,-4-4 0,-1 0 0,1 3 0,0-2 0,-1 3 0,1-4 0,4 0 0,-4 0 0,8 0 0,-7 0 0,2 0 0,1 0 0,-11 0 0,9 0 0,-9 3 0,2-2 0,3 3 0,-3 0 0,0-4 0,4 4 0,-4-4 0,9 3 0,0-2 0,5 2 0,-1-3 0,1 0 0,0 0 0,0 0 0,0 0 0,0 0 0,-5 0 0,4 0 0,-3 0 0,3 0 0,1 0 0,0 0 0,0 0 0,0 0 0,1 0 0,-2 0 0,1 0 0,0-3 0,0 3 0,-5-7 0,0 6 0,-4-6 0,3 3 0,2-1 0,4 2 0,-1 0 0,1 2 0,0-3 0,2 4 0,2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9:24.8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4035 24575,'-11'0'0,"-3"0"0,6 0 0,-6 0 0,1 0 0,-3 0 0,0 0 0,-1 0 0,1 0 0,4 0 0,-4 0 0,-1 0 0,4 0 0,-7 0 0,7 0 0,-3 0 0,0 0 0,0 0 0,-1 0 0,5 0 0,-3 0 0,2 0 0,-8 4 0,4-3 0,-9 11 0,4-10 0,-5 6 0,0-4 0,0-3 0,5 7 0,-3-3 0,2 3 0,1-3 0,-3 3 0,7-7 0,-8 7 0,9-3 0,-9 0 0,4 2 0,-5-6 0,0 7 0,5-7 0,-3 3 0,7 0 0,-7-3 0,7 2 0,-3-3 0,0 0 0,4 0 0,-4 0 0,4 0 0,1 0 0,4 0 0,-4 0 0,4 0 0,-4 0 0,-1 0 0,1 0 0,0 0 0,4 0 0,-4 0 0,-7-3 0,4 2 0,-7-6 0,5 2 0,3 1 0,-8-4 0,9 3 0,-9-4 0,-3-3 0,0 2 0,0-2 0,3 3 0,-1 0 0,-2 0 0,-3 0 0,5-4 0,0-1 0,1 0 0,-1-3 0,0 7 0,0-7 0,0 3 0,1-3 0,3 3 0,-2-3 0,3 4 0,-5-5 0,0 0 0,5 1 0,-4-1 0,9 5 0,-9-4 0,9 4 0,-9-4 0,-4-4 0,6 3 0,-4-3 0,7 8 0,4-2 0,-4 2 0,4-4 0,1 1 0,0 0 0,0-1 0,-1 1 0,1 0 0,0-1 0,3 1 0,-3 0 0,4-1 0,-5 5 0,5-4 0,-4 4 0,3-9 0,-3 3 0,2-3 0,-9-7 0,8 4 0,-7-10 0,6 7 0,2 5 0,1-4 0,0 4 0,0-4 0,4-1 0,-8 0 0,7 0 0,-3 5 0,0-4 0,4 4 0,-4 0 0,4-4 0,5 9 0,-4-9 0,3 9 0,0-4 0,-2 0 0,6 3 0,-7-19 0,3 16 0,0-16 0,-2 14 0,6 1 0,-7-3 0,7 7 0,-7-8 0,7 9 0,-3-9 0,4 9 0,0-9 0,0 9 0,0-9 0,0 4 0,-4-5 0,3-5 0,-3 4 0,0-4 0,3 5 0,-8-5 0,8 3 0,-3-3 0,0 5 0,3 5 0,-3-4 0,4 9 0,0-4 0,0 0 0,0 4 0,0-9 0,0 4 0,0-5 0,0-5 0,0 3 0,0-3 0,0 5 0,0 1 0,0 3 0,0-2 0,0 7 0,0-7 0,0 7 0,0-3 0,0 0 0,0 4 0,0-4 0,0 4 0,0-4 0,0 4 0,0-4 0,0 0 0,0 3 0,0-7 0,0 7 0,0-19 0,0 12 0,0-14 0,0 12 0,0 0 0,0 0 0,0 0 0,0 1 0,4-1 0,1 0 0,4 0 0,0 1 0,0-1 0,0 0 0,0-5 0,0 8 0,0-7 0,4 9 0,-4 0 0,4 1 0,-5 0 0,0 4 0,1-4 0,-1 8 0,0-2 0,-1 3 0,1-4 0,4-1 0,2-4 0,-2 4 0,4-4 0,-2 0 0,2 4 0,1-4 0,0 0 0,0 3 0,4-3 0,-3 4 0,3 0 0,-5 1 0,5 3 0,-7-3 0,6 7 0,-11-2 0,2 3 0,-4 1 0,1-1 0,-1 1 0,0-1 0,1-2 0,-1 2 0,1 0 0,-1 2 0,6 5 0,0-2 0,4-1 0,0-1 0,-1-6 0,0 2 0,1-3 0,4-1 0,-4 4 0,4-7 0,0 7 0,-4-7 0,9 3 0,-9 0 0,4-3 0,-4 7 0,-1-3 0,0 4 0,1-1 0,-5 2 0,3-1 0,-6 0 0,2 4 0,-4-3 0,5 3 0,-4-4 0,3 4 0,1-3 0,-4 3 0,3-4 0,1 0 0,-4 1 0,7 2 0,-6-1 0,6 1 0,-3-2 0,5-2 0,-5 2 0,3 2 0,-6-1 0,6 5 0,-3-6 0,1 3 0,2-1 0,-6 2 0,6-1 0,-7 4 0,7-8 0,-6 7 0,6-6 0,-7 6 0,8-6 0,-4 6 0,4-3 0,1 1 0,-1 2 0,0-6 0,1 6 0,6-6 0,-5 2 0,2-3 0,-5 4 0,-6-3 0,6 6 0,-7-5 0,7 5 0,-2-2 0,3 3 0,0 0 0,1 0 0,4 0 0,1 0 0,5-4 0,0 3 0,-1-3 0,1 0 0,0-1 0,0 0 0,0-3 0,-5 7 0,3-7 0,-2 7 0,-1-7 0,-1 8 0,-9-4 0,3 4 0,-6 0 0,2 0 0,-4 0 0,1 0 0,-1 0 0,0 0 0,5 0 0,5 0 0,0 0 0,9 0 0,-4 0 0,5 0 0,-5 0 0,4 0 0,-9 0 0,9 0 0,-9 0 0,4 0 0,-4 0 0,-1 0 0,0-4 0,1 3 0,-1-2 0,5 3 0,-4 0 0,4 0 0,-4 0 0,-1 0 0,5 0 0,-3-4 0,7 3 0,-7-2 0,13 3 0,-8 0 0,15 0 0,-10 0 0,10 0 0,-10 0 0,9 0 0,-8 0 0,3 0 0,0 0 0,-8 0 0,7-4 0,8 3 0,-8-3 0,13 4 0,-11 0 0,0 0 0,1 0 0,3 0 0,-3 0 0,0 0 0,3 4 0,-3 1 0,-1 5 0,5-1 0,-5 1 0,6 4 0,0-3 0,0 7 0,0-7 0,-5 7 0,4-8 0,-10 7 0,9-6 0,-8 6 0,8-2 0,-9-1 0,5 4 0,-7-8 0,1 6 0,0-6 0,0 7 0,5-2 0,-4 3 0,10 1 0,-10-1 0,10 2 0,-10-2 0,5 5 0,0-3 0,-3 8 0,3-3 0,-3 4 0,-1 1 0,-5-2 0,4 1 0,-8 3 0,4 3 0,-5 4 0,10 23 0,-7-17 0,7 17 0,-14-23 0,-2-5 0,1 3 0,-3-8 0,2 3 0,-4-5 0,0 5 0,0-4 0,1 4 0,-1 1 0,0 0 0,6 6 0,-5 0 0,4 0 0,-4 0 0,0 0 0,-1-6 0,-3-1 0,2 1 0,-3-5 0,0 4 0,8 12 0,-11-13 0,6 14 0,-4-13 0,-3-4 0,4 4 0,-5 1 0,0-5 0,0 4 0,0-5 0,0 0 0,0 0 0,4-1 0,-3 7 0,3-5 0,-4 9 0,0-8 0,0 8 0,0-9 0,0 10 0,0-5 0,0 1 0,0 10 0,0-14 0,0 9 0,0-13 0,0-3 0,0 2 0,0-3 0,0 5 0,0 0 0,0 5 0,0-4 0,-4 5 0,3-1 0,-7-4 0,7 10 0,-8-5 0,8 6 0,-7-5 0,7 3 0,-7-3 0,2 5 0,-3-5 0,0-2 0,0-5 0,-4 11 0,3-8 0,-6 4 0,5-3 0,-1-12 0,7 12 0,-2-9 0,2 5 0,-4 0 0,0 0 0,0 0 0,0-5 0,0 4 0,1-9 0,-4 4 0,-1-8 0,-3 2 0,0-6 0,-1 3 0,1-4 0,0 0 0,4 0 0,-4 0 0,8 0 0,0 5 0,1-4 0,7 7 0,-11-3 0,6 3 0,-11 0 0,7-3 0,-6 2 0,7-7 0,-4 8 0,1-8 0,2 4 0,-2-4 0,3-1 0,-3-3 0,3 3 0,-8-7 0,8 7 0,-7-3 0,6 1 0,-6 2 0,3-6 0,-1 6 0,-2-3 0,7 4 0,-8-4 0,8 3 0,-3-3 0,-1 3 0,4 1 0,-4-1 0,5 1 0,-4 0 0,2-1 0,-2 1 0,0-4 0,2 2 0,-2-2 0,0 1 0,2-2 0,-2 0 0,4-2 0,-1 2 0,1 0 0,0-2 0,-1 3 0,1-4 0,-1 3 0,-3-2 0,3 5 0,-4-2 0,1 0 0,3 3 0,-8-3 0,8 4 0,-7 0 0,-1-1 0,3 1 0,-2-1 0,4 1 0,3-4 0,-4 3 0,1-6 0,3 6 0,-8-3 0,4 0 0,0 3 0,-4-2 0,4-1 0,0 3 0,-4-7 0,11 7 0,-9-6 0,9 2 0,-7 0 0,5-2 0,-4 6 0,-2-6 0,1 3 0,1-1 0,-8 1 0,9 1 0,-13-2 0,11 1 0,0-3 0,-4 2 0,4-3 0,0 4 0,-4-4 0,4 4 0,-4-4 0,-1 0 0,1 3 0,0-2 0,-1 3 0,1-4 0,4 0 0,-4 0 0,8 0 0,-7 0 0,2 0 0,1 0 0,-11 0 0,9 0 0,-9 3 0,2-2 0,3 3 0,-3 0 0,0-4 0,4 4 0,-4-4 0,9 3 0,0-2 0,5 2 0,-1-3 0,1 0 0,0 0 0,0 0 0,0 0 0,0 0 0,-5 0 0,4 0 0,-3 0 0,3 0 0,1 0 0,0 0 0,0 0 0,0 0 0,1 0 0,-2 0 0,1 0 0,0-3 0,0 3 0,-5-7 0,0 6 0,-4-6 0,3 3 0,2-1 0,4 2 0,-1 0 0,1 2 0,0-3 0,2 4 0,2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2:04.6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1778 0 24575,'0'21'0,"-7"1"0,-1 8 0,-14 0 0,5 1 0,-22 9 0,19-7 0,-43 32 0,23-18 0,-26 11 0,13-6 0,10-9 0,-7 2 0,16-6 0,-5-8 0,9 0 0,7-8 0,2-2 0,7-8 0,1 1 0,-2 7 0,2-6 0,-2 6 0,-6 1 0,5 0 0,-5 1 0,7-2 0,-1 0 0,7-5 0,-4 5 0,10-7 0,-10-1 0,5 0 0,-6 0 0,-1 1 0,0 7 0,0 2 0,-1 7 0,-7 0 0,5 0 0,-4-7 0,-1 6 0,7-14 0,-7 14 0,1-13 0,-3 6 0,1-8 0,2 0 0,8 0 0,-1 0 0,0-7 0,1 5 0,-8-4 0,6 0 0,-12 5 0,4-5 0,-7 7 0,-1 1 0,1-1 0,7-1 0,-5 1 0,13-1 0,-6 0 0,13-1 0,-4-5 0,10 4 0,-9-5 0,3 7 0,-5-1 0,-1 1 0,0 0 0,0 7 0,0-6 0,0 6 0,6 0 0,-4-5 0,5 5 0,-1-8 0,-4 1 0,10-1 0,-10-5 0,11 3 0,-11-9 0,5 3 0,0 1 0,-9 1 0,8 5 0,-5 1 0,8 0 0,-1-5 0,4 4 0,-4-5 0,1 0 0,3 4 0,-9-9 0,3 10 0,-5-5 0,0 1 0,5 4 0,3-16 0,5 3 0,0-12 0,0-8 0,0-1 0,0-8 0,0-9 0,0 6 0,0-14 0,0 6 0,0-9 0,0 9 0,0-7 0,0 16 0,0-16 0,0 16 0,-14-7 0,11 16 0,-10-6 0,6 7 0,5-9 0,-11 1 0,11 7 0,-5-5 0,1 5 0,4 0 0,-5 2 0,7 7 0,0 1 0,0-1 0,0 0 0,0 7 0,0 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2:14.5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1 264 24575,'13'0'0,"7"0"0,3 0 0,0 0 0,14 0 0,-12-6 0,23-4 0,-7-13 0,9 5 0,9-7 0,-6 8 0,16-1 0,-16 2 0,16-2 0,-16 1 0,6 0 0,-9 0 0,0 8 0,-9-5 0,-2 12 0,0-12 0,-14 12 0,12-5 0,-22 7 0,6-6 0,-7 5 0,-1-6 0,-5 7 0,-2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2:28.4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24575,'28'29'0,"9"-3"0,18 26 0,-18-25 0,25 36 0,-12-2-1067,9 9 1067,-18-20 0,-1 0 0,9 18 0,-15-24 0,0 1 0,23 31 0,-21-31 0,0 0 0,23 23 0,-21-24 0,0-1 0,9 12 261,18 10-261,-21-22 0,-10-2 0,-6-17 0,-11-3 0,4-7 806,0 1-806,-6-2 0,6-4 0,0 3 0,-5-4 0,5 0 0,-8 5 0,1-12 0,0 11 0,-1-4 0,1-1 0,0-1 0,-1-6 0,-5 7 0,4-6 0,-5 11 0,14-4 0,-5 6 0,12 1 0,-5 0 0,7 0 0,-7-1 0,5 1 0,-11 6 0,4-4 0,0 4 0,2 0 0,0-4 0,6 4 0,-13 1 0,12-6 0,-4 13 0,-1-6 0,6 8 0,-12-1 0,5 0 0,-1 0 0,-4-7 0,4 6 0,-7-14 0,1 14 0,-1-14 0,0 6 0,0-7 0,-1-1 0,1 1 0,-6 0 0,4-1 0,-11 1 0,11-6 0,-10 3 0,10-9 0,-11 10 0,11-5 0,-5 7 0,7 0 0,-6-1 0,4 1 0,-5 0 0,7-1 0,-6 1 0,4-6 0,-11 4 0,11-11 0,-5 5 0,5-6 0,-5 6 0,5-5 0,-5 11 0,6-5 0,-1 5 0,1 1 0,-6-11 0,-1-4 0,-6-17 0,0 5 0,0-14 0,0 6 0,0-9 0,0 1 0,0-9 0,0 7 0,0-7 0,0 0 0,0 6 0,0 2 0,0 3 0,0 12 0,0-5 0,0 8 0,0 0 0,0-6 0,0 5 0,0-13 0,0 4 0,0 1 0,0-7 0,0 14 0,0-6 0,0 0 0,0-2 0,0 0 0,0-6 0,0 14 0,0-6 0,0 7 0,0 1 0,0-1 0,0 1 0,0 1 0,0-1 0,6 5 0,-5-3 0,5 4 0,-6-6 0,0 0 0,0-1 0,0 0 0,7-5 0,0 3 0,1-11 0,-2 12 0,0-6 0,-5 7 0,6 1 0,-2 6 0,-4 2 0,5 5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2:30.7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1119 1 24575,'-20'0'0,"-2"0"0,-17 0 0,-2 0 0,-9 0 0,-10 0 0,-13 0 0,-2 0 0,-9 0 0,22 0 0,-19 0 0,34 0 0,-21 0 0,35 0 0,-6 0 0,17 0 0,-6 0 0,14 0 0,-5 0 0,6 0 0,0 0 0,-8 0 0,5 0 0,-12 0 0,5 0 0,0 0 0,-5 0 0,12 0 0,-5 0 0,7 6 0,1-5 0,6 5 0,1-6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15.5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15.5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3:33.2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125 5 24575,'15'-3'0,"0"2"0,2 5 0,-1 1 0,0 7 0,0-4 0,7 9 0,-6-6 0,10 7 0,-13-6 0,11-3 0,-15 3 0,14 1 0,-14-5 0,14 5 0,-5-1 0,3-6 0,-1 9 0,-5-5 0,0 2 0,5 4 0,-3-3 0,3 1 0,-5 1 0,1-2 0,-1-1 0,0 0 0,0 0 0,1-3 0,-1 6 0,5-5 0,-3 5 0,-1-6 0,-2 3 0,-7-1 0,8-2 0,-7 3 0,6-4 0,-3 0 0,1 0 0,2 0 0,-3-1 0,5-2 0,4 3 0,-4-4 0,4 5 0,0-5 0,-3 3 0,7-2 0,-7 4 0,3-1 0,-5 0 0,-4 0 0,0 0 0,-2-1 0,2 1 0,0-1 0,-1-2 0,-3 1 0,-1-2 0,0 4 0,1-1 0,-1 0 0,0 0 0,0 0 0,0 0 0,0 1 0,1-1 0,-1 0 0,1 1 0,-1-1 0,0 1 0,-3-1 0,3 0 0,-6 1 0,2-1 0,0-3 0,-2 2 0,-1-5 0,-4 2 0,-7-3 0,-6 4 0,0 1 0,-9 4 0,4 3 0,-5 2 0,-5 1 0,-2 2 0,-5-2 0,-6 10 0,4-4 0,-5 9 0,7-9 0,-2 4 0,7-1 0,-6 2 0,4 4 0,0 1 0,1-1 0,5-1 0,0 6 0,1-4 0,3 3 0,-2-5 0,9-2 0,-4 1 0,6-6 0,0-1 0,5-5 0,-4-3 0,7-2 0,-2-3 0,7 0 0,-2-1 0,2 0 0,0 0 0,-3-3 0,3 3 0,0-3 0,-3 3 0,3 1 0,-3-1 0,0 0 0,3 1 0,-3-4 0,6 2 0,-5-5 0,5 5 0,-5-2 0,2 3 0,-3-3 0,-1 2 0,1-2 0,-5 4 0,4-1 0,-7 1 0,6 0 0,-2 0 0,4-1 0,-1 0 0,1 1 0,3-1 0,-3-3 0,7 2 0,-7-2 0,3 3 0,-7 1 0,-2 0 0,1 4 0,-4 0 0,4 1 0,-1 2 0,-3-5 0,8 1 0,0-3 0,1-1 0,6 0 0,-2-2 0,3-2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47.9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09.771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2217 0 24575,'-76'60'0,"0"-1"0,0 0 0,0 0 0,1 1 0,-1-1 0,0 0 0,0 0 0,0 1 0,1-1 0,-5 4 0,-1 0 0,2 0 0,5-5 0,8-6 0,10-9 0,15-11 0,-17 12 0,13-5 0,23-24 0,0 12 0,-5-11 0,12 4 0,-12 0 0,13-5 0,-13 11 0,6-4 0,-1-1 0,-5 6 0,6-5 0,-8 0 0,1 5 0,-1-5 0,7 6 0,-5 1 0,5-1 0,-6 1 0,-1-1 0,7 1 0,-5-1 0,12-6 0,-5 4 0,7-11 0,-1 5 0,1-8 0,6 1 0,-4 0 0,9 0 0,-3 0 0,5-1 0,0 0 0,0 0 0,-6-5 0,4 4 0,-9-4 0,10 6 0,-18 0 0,16 0 0,-15 0 0,11 0 0,-6 0 0,6 0 0,-5 0 0,11 0 0,-5 0 0,1-6 0,3 4 0,-9-10 0,10 10 0,-10-10 0,3 11 0,-4-5 0,5 6 0,-5-6 0,11 4 0,-11-9 0,11 9 0,-10-9 0,9-7 0,-3-18 0,5-5 0,0-17 0,-7 6 0,5-17 0,-4 7 0,-2-17 0,6 7 0,-12 1 0,12-7 0,-5 16 0,7-7 0,0 10 0,0 7 0,-7-6 0,5 15 0,-5-7 0,7 15 0,0-4 0,0 11 0,0-5 0,0 7 0,0 1 0,0 5 0,0 2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12.043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1 229 24575,'19'0'0,"10"0"0,10 0 0,-1 0 0,7 0 0,-21 0 0,19 0 0,-20 0 0,14 0 0,-9 0 0,9 0 0,2-14 0,-7 5 0,11-20 0,-12 6 0,16 6 0,-8-10 0,6 17 0,-15-11 0,0 7 0,-3 0 0,-13 7 0,6 0 0,-7 2 0,-1 3 0,0-3 0,0 5 0,1 0 0,0 0 0,-1 0 0,-4-11 0,-3 8 0,-5-7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14.880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0 6 24575,'12'0'0,"7"0"0,-4-5 0,11 9 0,4 6 0,1 6 0,5 12 0,1-4 0,-7 5 0,25 3 0,-21 5 0,22 6 0,-24-4 0,19 20 0,-12-25 0,-2 33 0,9-23 0,-10 14 0,7 1 0,6-6 0,-5 5 0,-2-8 0,-2-2 0,0 1 0,-7-2 0,7 2 0,-8-2 0,-1 0 0,0-1 0,0 1 0,1 0 0,-2-8 0,-6 6 0,3-15 0,-11 7 0,4-16 0,-6 6 0,-1-12 0,1 4 0,-2-12 0,1 4 0,0-9 0,-1 3 0,1 1 0,0 1 0,-1 6 0,1-6 0,0 4 0,0-4 0,0 0 0,0 5 0,0-5 0,-1 0 0,1 5 0,0-11 0,0 10 0,0-3 0,0-1 0,-1 4 0,1-4 0,0 6 0,7 1 0,-5-7 0,4 5 0,-6-11 0,0 11 0,-1-11 0,1 10 0,-1-10 0,0 10 0,1-9 0,0 9 0,0-10 0,-7 10 0,6-10 0,-6 5 0,7-6 0,-1 6 0,1 1 0,0 0 0,0 4 0,0-4 0,0 1 0,-1-3 0,-4 1 0,3-5 0,-10 4 0,5-5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17.499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0 1001 24575,'44'0'0,"4"0"0,10 0 0,8 0 0,-17 0 0,7 0 0,-9 0 0,0 0 0,0 0 0,-9 0 0,7 0 0,-6 0 0,0 0 0,5 0 0,-13 0 0,23 0 0,-21 0 0,21 0 0,-24 0 0,7 0 0,-9 0 0,1 0 0,-8 0 0,-1 0 0,-7 0 0,0 0 0,-1 0 0,1 0 0,0 0 0,0 0 0,-1 0 0,1 0 0,0 0 0,0 0 0,0 0 0,0 0 0,-6-11 0,-1 4 0,-6-11 0,0-1 0,0-11 0,0-8 0,-15-18 0,3-3 0,-12-9 0,11 14 0,0-1 0,-5-14 0,5 15 0,1 2 0,3 3 0,-5-8 0,12 19 0,-5 8 0,7 10 0,0 7 0,0 1 0,-5 5 0,4-8 0,-5 6 0,6-8 0,0 4 0,0 0 0,0 0 0,0-7 0,0 6 0,0-6 0,0 7 0,0 0 0,0 1 0,0 5 0,0 2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7:44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1 402 24575,'59'0'0,"14"0"0,14 0-1312,-27 0 1,4 0 1311,-1 0 0,4 0-768,18 0 0,3 0 768,-10 0 0,5 0 0,0 0 0,7 0 0,-6 0 0,6 0 0,-1 0-399,-9 0 1,4 0 0,-5 0 398,1 0 0,-3 0 0,1 0 0,1 0-730,7 0 1,1 0 729,-5 0 0,-3 0 19,-11 0 1,-1 0-20,8 0 0,-2 0 0,-20 0 0,-1 0 0,18 0 0,0 0 0,-5 0 0,-4 0 0,-9 0 0,-1 0 1468,45 0-1468,-34 0 0,-2-7 2155,-13 5-2155,-14-5 1850,-6 7-1850,-13 0 1301,-1 0-1301,8 0 0,2-7 0,16 5 0,-7-4 0,16 6 0,-15-7 0,5 5 0,-7-4 0,-8 6 0,-2 0 0,-8 0 0,1 0 0,0 0 0,7-7 0,1 5 0,50-13 0,-13 13 0,25-13 0,-14 13 0,-18-5 0,7-1 0,1 7 0,-17-7 0,15 8 0,-26 0 0,16 0 0,-16 0 0,16 0 0,-7 0 0,9 0 0,-9 0 0,6 0 0,-14 0 0,-2 0 0,-2 0 0,-14 0 0,6 0 0,-7 0 0,-1 0 0,1 0 0,-1 0 0,8 0 0,2 0 0,16 0 0,2 0 0,0 0 0,-2 0 0,-9 0 0,0 0 0,-7 0 0,-2 0 0,-7 0 0,-1 0 0,1 0 0,15 0 0,5 0 0,16 0 0,-1 0 0,1 0 0,0 0 0,0 0 0,-9 0 0,-2 0 0,-16 0 0,-2 0 0,-8 0 0,1 0 0,0 0 0,7 0 0,2 0 0,7 0 0,0 0 0,0 0 0,1 0 0,-9 0 0,-1 0 0,-7 0 0,0 6 0,-1-4 0,0 4 0,0-6 0,0 0 0,0 0 0,1 0 0,0 0 0,-1 6 0,1-4 0,-6 9 0,-2-15 0,-6 3 0,-6-12 0,-2 0 0,-6-1 0,-7 0 0,-1-1 0,-2-7 0,-5 6 0,6-13 0,-1 6 0,3 0 0,0 1 0,5 8 0,1 0 0,3 0 0,5 7 0,0-5 0,-10 11 0,8-5 0,-10-8 0,5 11 0,0-10 0,0 13 0,7-7 0,-5 6 0,16-5 0,3 6 0,7 0 0,6 0 0,-7 6 0,1 1 0,0 7 0,-1 0 0,8 0 0,-5 0 0,5 0 0,-8 0 0,1 0 0,7 0 0,-5 0 0,5 0 0,-8 0 0,1-1 0,7 2 0,-6-2 0,7 2 0,-9-2 0,1 1 0,-1 0 0,-5-1 0,4-5 0,-5 4 0,6-5 0,0 0 0,-6 4 0,5-9 0,-5 4 0,0 0 0,-7 0 0,-1 7 0,-11 0 0,5 1 0,-7 0 0,1-1 0,-8 2 0,-2-1 0,-8 8 0,1 2 0,-9 0 0,7 4 0,-7-3 0,0 6 0,7-7 0,-16 7 0,16-7 0,-7 1 0,15 3 0,-5-4 0,6 0 0,-1 4 0,3-4 0,-1-1 0,12-2 0,-10-6 0,19-2 0,-12 1 0,12-1 0,-11-5 0,11-2 0,-4-6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06.939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0 24575,'0'0'0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07.018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0 24575,'0'0'0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21.6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1021 24575,'0'-20'0,"0"-21"0,0-2 0,0-27 0,0 17 0,0-16 0,0 16 0,7-2 0,1-4 0,4-17 0,-4 14 0,1 3 0,-2 1 0,-7 6 0,0 22 0,0-1 0,0 1 0,7 0 0,-5 7 0,11-6 0,-11 14 0,4-6 0,0 7 0,-4 1 0,10 5 0,-11 2 0,5 6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23.1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1 471 24575,'19'0'0,"-1"0"0,-4 0 0,-1 0 0,1 0 0,12-7 0,-15 0 0,22-1 0,-23-12 0,11 11 0,9-14 0,-11 2 0,11 10 0,0-10 0,-12 6 0,20-2 0,-15-5 0,1 0 0,4 12 0,-4-10 0,6 11 0,-13-5 0,2 6 0,-10-12 0,4 17 0,1-11 0,-1 9 0,1-3 0,-1 1 0,-6-5 0,5 5 0,-4-1 0,-1-4 0,4 10 0,-4-4 0,7-7 0,-1 3 0,9-11 0,-6-1 0,5 12 0,-6-9 0,-2 17 0,-5-4 0,-2 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3:35.7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27.2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384 0 24575,'-13'0'0,"0"0"0,-1 0 0,1 0 0,-8 0 0,-1 0 0,0 0 0,-5 0 0,11 0 0,-17 0 0,10 0 0,-4 6 0,8 1 0,11 7 0,-3-1 0,3 0 0,1 0 0,-5 1 0,4-1 0,1 1 0,-5-7 0,11 5 0,-5-5 0,0 6 0,5 0 0,-11-5 0,10 4 0,-10-5 0,10 7 0,-4-1 0,6 0 0,0 0 0,0 0 0,0 0 0,0 1 0,0-1 0,0 1 0,6-7 0,1-2 0,6-5 0,-5 6 0,3-4 0,-4 4 0,6-6 0,0 0 0,1 0 0,-1 0 0,0 0 0,0 0 0,0 0 0,-5-6 0,4-2 0,-4-5 0,5-1 0,1 0 0,0 7 0,-7-5 0,5 10 0,-10-10 0,10 11 0,-5-11 0,7 4 0,-2-4 0,2-2 0,-7 2 0,5 5 0,-11-5 0,11 4 0,-10-5 0,10-1 0,-11 0 0,12 1 0,-6-1 0,7 6 0,-7-4 0,5 5 0,-16 5 0,9 10 0,-17 6 0,5 6 0,-7-6 0,0-1 0,1 1 0,-1-1 0,0 1 0,1 0 0,-1-1 0,0 1 0,7 0 0,-5-1 0,10 1 0,-10 0 0,10-1 0,-4 0 0,6 0 0,0 1 0,0 0 0,-13 0 0,10 0 0,-11 0 0,14 0 0,0-1 0,0 1 0,0-1 0,6 0 0,2 0 0,-1 1 0,6-1 0,-6-5 0,6-2 0,0-6 0,0 0 0,0 0 0,1 0 0,-1 0 0,1 0 0,-1 0 0,1 0 0,-1 0 0,1 0 0,7 0 0,2 0 0,0 0 0,5-7 0,-12 6 0,5-12 0,-8 11 0,1-4 0,-1 0 0,1-1 0,-2-6 0,-4-7 0,4 4 0,-11-12 0,11 12 0,-10-12 0,4 5 0,0-7 0,-4 7 0,5 2 0,-7 7 0,0 1 0,0-1 0,0 0 0,0 1 0,-6 6 0,-9-5 0,0 10 0,-6-5 0,7 1 0,1 5 0,-1-5 0,0 6 0,1 0 0,0 0 0,0 0 0,6-6 0,-4 4 0,9-10 0,-9 11 0,4-5 0,-7 0 0,1-2 0,-1-5 0,-7 5 0,12-4 0,-11 4 0,12 1 0,1-5 0,-5 10 0,10-4 0,-4 6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46.8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1 24575,'0'14'0,"0"4"0,0-2 0,-5-4 0,4 2 0,-3-9 0,4 5 0,0-1 0,0 1 0,0-1 0,0 0 0,0 0 0,0 0 0,0 0 0,0 0 0,0 0 0,0 6 0,0-4 0,0 9 0,0-4 0,0 5 0,0 1 0,0-1 0,0 0 0,0-5 0,0-1 0,0-5 0,0 0 0,4-1 0,1 0 0,4 0 0,1 1 0,0 0 0,-1-1 0,1 1 0,0 0 0,-1-1 0,-3 1 0,2-5 0,-3 0 0,5-5 0,-1 0 0,1 0 0,0 0 0,4 0 0,-3 0 0,9 0 0,-9 0 0,4 0 0,-5 0 0,5 0 0,-4 0 0,3 0 0,-4 0 0,0 0 0,-1 0 0,1 0 0,0 0 0,-1 0 0,1 0 0,-1 0 0,1 0 0,-2 0 0,1 0 0,-4-9 0,-1 3 0,-4-7 0,0-2 0,5-1 0,-4 0 0,4 1 0,-5 0 0,0 4 0,0-3 0,-4 8 0,3-2 0,-7-2 0,-3-2 0,-1-8 0,-3 3 0,5 1 0,-6-4 0,5 9 0,-4-9 0,5 9 0,0-4 0,0 6 0,1-1 0,-1 1 0,1-1 0,-1 5 0,0-4 0,1 4 0,-1-1 0,0-2 0,1 2 0,-1-3 0,0 3 0,1-2 0,-1 2 0,1 1 0,-1 1 0,5 0 0,-2 2 0,6-10 0,-3 11 0,4-7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32.0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24575,'13'0'0,"0"0"0,1 0 0,-1 0 0,17 0 0,-12 0 0,19 0 0,-14 7 0,0 8 0,15 2 0,-13 5 0,7 1 0,-3-6 0,-5-2 0,-1 5 0,-8-11 0,5 13 0,-10-8 0,11 0 0,-8 0 0,1 0 0,0-1 0,-1 1 0,1 0 0,0-1 0,-1 1 0,1 0 0,-1-7 0,0 5 0,0-11 0,0 5 0,0-6 0,-6 5 0,4-3 0,-4 9 0,6-9 0,1 10 0,0-4 0,-1-1 0,1 5 0,0-4 0,-1 5 0,1-5 0,0 4 0,-7-5 0,5 1 0,-10 3 0,10-9 0,-5 3 0,6-5 0,-6 6 0,5-4 0,-4 4 0,-1 0 0,5-5 0,-5 11 0,6-11 0,-7 11 0,6-11 0,-10 11 0,10-10 0,-5 3 0,1-5 0,-3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33.7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24575,'0'13'0,"0"7"0,0 3 0,0 0 0,0-2 0,0-7 0,0-1 0,0 8 0,0-5 0,0 5 0,0 0 0,0-5 0,0 12 0,0-5 0,0 0 0,0 5 0,0-5 0,6 26 0,-4-22 0,10 18 0,-11-30 0,5 5 0,-6-7 0,6 0 0,-4 0 0,10 1 0,-10 7 0,10 2 0,-10 7 0,12 0 0,-7-7 0,2 5 0,3-5 0,-4 0 0,0-2 0,5 0 0,-11-5 0,11 5 0,-12 0 0,11-6 0,-10 6 0,10-7 0,-11 7 0,5-5 0,1 5 0,-6-8 0,5 1 0,0 0 0,-4-1 0,4-6 0,-6-1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51.3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1 125 24575,'0'-20'0,"0"6"0,0-5 0,3 13 0,3-3 0,-1 5 0,3 3 0,-3-8 0,5 4 0,-1 0 0,-4-3 0,4 7 0,-4-4 0,0 1 0,4 3 0,-4-3 0,4 4 0,0 0 0,1 0 0,-5-5 0,4 4 0,-4-3 0,4 4 0,1 0 0,-2 0 0,7 0 0,1 0 0,0 0 0,4 0 0,-9 0 0,4 0 0,-6 0 0,1 0 0,-1 0 0,0 0 0,0 0 0,1 0 0,-1 0 0,1 0 0,-1 4 0,1-3 0,-1 4 0,1-1 0,-1 1 0,0 0 0,0 3 0,1-7 0,0 8 0,-1-4 0,1 0 0,-1 4 0,1-4 0,0 1 0,-5 2 0,4-7 0,-8 8 0,7-8 0,-7 8 0,3-4 0,0 4 0,-3 1 0,8-1 0,-3 6 0,-1-4 0,5 9 0,-9-4 0,8 0 0,-8 4 0,3-9 0,-4 4 0,0 0 0,0-4 0,0 4 0,0-6 0,0 0 0,0 0 0,0 0 0,-4 0 0,-1-4 0,-4-1 0,0-4 0,0 0 0,-1 0 0,1 0 0,0 0 0,0 0 0,-4 0 0,2 0 0,-7 0 0,2 0 0,-6 0 0,6-4 0,-4 3 0,9-3 0,-4-1 0,6 4 0,-1-3 0,5 0 0,-4 3 0,4-4 0,-3 5 0,-7-4 0,-1-2 0,-5-5 0,0 0 0,-1 1 0,1-1 0,5 1 0,-4 4 0,9-3 0,-4 8 0,10-7 0,-4 7 0,4-4 0,-4 5 0,0 0 0,0 0 0,0 0 0,0 0 0,-1 0 0,5-3 0,-3 2 0,7-3 0,-2 4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15.5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15.5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47.9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09.771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2217 0 24575,'-76'60'0,"0"-1"0,0 0 0,0 0 0,1 1 0,-1-1 0,0 0 0,0 0 0,0 1 0,1-1 0,-5 4 0,-1 0 0,2 0 0,5-5 0,8-6 0,10-9 0,15-11 0,-17 12 0,13-5 0,23-24 0,0 12 0,-5-11 0,12 4 0,-12 0 0,13-5 0,-13 11 0,6-4 0,-1-1 0,-5 6 0,6-5 0,-8 0 0,1 5 0,-1-5 0,7 6 0,-5 1 0,5-1 0,-6 1 0,-1-1 0,7 1 0,-5-1 0,12-6 0,-5 4 0,7-11 0,-1 5 0,1-8 0,6 1 0,-4 0 0,9 0 0,-3 0 0,5-1 0,0 0 0,0 0 0,-6-5 0,4 4 0,-9-4 0,10 6 0,-18 0 0,16 0 0,-15 0 0,11 0 0,-6 0 0,6 0 0,-5 0 0,11 0 0,-5 0 0,1-6 0,3 4 0,-9-10 0,10 10 0,-10-10 0,3 11 0,-4-5 0,5 6 0,-5-6 0,11 4 0,-11-9 0,11 9 0,-10-9 0,9-7 0,-3-18 0,5-5 0,0-17 0,-7 6 0,5-17 0,-4 7 0,-2-17 0,6 7 0,-12 1 0,12-7 0,-5 16 0,7-7 0,0 10 0,0 7 0,-7-6 0,5 15 0,-5-7 0,7 15 0,0-4 0,0 11 0,0-5 0,0 7 0,0 1 0,0 5 0,0 2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12.043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1 229 24575,'19'0'0,"10"0"0,10 0 0,-1 0 0,7 0 0,-21 0 0,19 0 0,-20 0 0,14 0 0,-9 0 0,9 0 0,2-14 0,-7 5 0,11-20 0,-12 6 0,16 6 0,-8-10 0,6 17 0,-15-11 0,0 7 0,-3 0 0,-13 7 0,6 0 0,-7 2 0,-1 3 0,0-3 0,0 5 0,1 0 0,0 0 0,-1 0 0,-4-11 0,-3 8 0,-5-7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4:37.5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14.880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0 6 24575,'12'0'0,"7"0"0,-4-5 0,11 9 0,4 6 0,1 6 0,5 12 0,1-4 0,-7 5 0,25 3 0,-21 5 0,22 6 0,-24-4 0,19 20 0,-12-25 0,-2 33 0,9-23 0,-10 14 0,7 1 0,6-6 0,-5 5 0,-2-8 0,-2-2 0,0 1 0,-7-2 0,7 2 0,-8-2 0,-1 0 0,0-1 0,0 1 0,1 0 0,-2-8 0,-6 6 0,3-15 0,-11 7 0,4-16 0,-6 6 0,-1-12 0,1 4 0,-2-12 0,1 4 0,0-9 0,-1 3 0,1 1 0,0 1 0,-1 6 0,1-6 0,0 4 0,0-4 0,0 0 0,0 5 0,0-5 0,-1 0 0,1 5 0,0-11 0,0 10 0,0-3 0,0-1 0,-1 4 0,1-4 0,0 6 0,7 1 0,-5-7 0,4 5 0,-6-11 0,0 11 0,-1-11 0,1 10 0,-1-10 0,0 10 0,1-9 0,0 9 0,0-10 0,-7 10 0,6-10 0,-6 5 0,7-6 0,-1 6 0,1 1 0,0 0 0,0 4 0,0-4 0,0 1 0,-1-3 0,-4 1 0,3-5 0,-10 4 0,5-5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17.499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0 1001 24575,'44'0'0,"4"0"0,10 0 0,8 0 0,-17 0 0,7 0 0,-9 0 0,0 0 0,0 0 0,-9 0 0,7 0 0,-6 0 0,0 0 0,5 0 0,-13 0 0,23 0 0,-21 0 0,21 0 0,-24 0 0,7 0 0,-9 0 0,1 0 0,-8 0 0,-1 0 0,-7 0 0,0 0 0,-1 0 0,1 0 0,0 0 0,0 0 0,-1 0 0,1 0 0,0 0 0,0 0 0,0 0 0,0 0 0,-6-11 0,-1 4 0,-6-11 0,0-1 0,0-11 0,0-8 0,-15-18 0,3-3 0,-12-9 0,11 14 0,0-1 0,-5-14 0,5 15 0,1 2 0,3 3 0,-5-8 0,12 19 0,-5 8 0,7 10 0,0 7 0,0 1 0,-5 5 0,4-8 0,-5 6 0,6-8 0,0 4 0,0 0 0,0 0 0,0-7 0,0 6 0,0-6 0,0 7 0,0 0 0,0 1 0,0 5 0,0 2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7:44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1 402 24575,'59'0'0,"14"0"0,14 0-1312,-27 0 1,4 0 1311,-1 0 0,4 0-768,18 0 0,3 0 768,-10 0 0,5 0 0,0 0 0,7 0 0,-6 0 0,6 0 0,-1 0-399,-9 0 1,4 0 0,-5 0 398,1 0 0,-3 0 0,1 0 0,1 0-730,7 0 1,1 0 729,-5 0 0,-3 0 19,-11 0 1,-1 0-20,8 0 0,-2 0 0,-20 0 0,-1 0 0,18 0 0,0 0 0,-5 0 0,-4 0 0,-9 0 0,-1 0 1468,45 0-1468,-34 0 0,-2-7 2155,-13 5-2155,-14-5 1850,-6 7-1850,-13 0 1301,-1 0-1301,8 0 0,2-7 0,16 5 0,-7-4 0,16 6 0,-15-7 0,5 5 0,-7-4 0,-8 6 0,-2 0 0,-8 0 0,1 0 0,0 0 0,7-7 0,1 5 0,50-13 0,-13 13 0,25-13 0,-14 13 0,-18-5 0,7-1 0,1 7 0,-17-7 0,15 8 0,-26 0 0,16 0 0,-16 0 0,16 0 0,-7 0 0,9 0 0,-9 0 0,6 0 0,-14 0 0,-2 0 0,-2 0 0,-14 0 0,6 0 0,-7 0 0,-1 0 0,1 0 0,-1 0 0,8 0 0,2 0 0,16 0 0,2 0 0,0 0 0,-2 0 0,-9 0 0,0 0 0,-7 0 0,-2 0 0,-7 0 0,-1 0 0,1 0 0,15 0 0,5 0 0,16 0 0,-1 0 0,1 0 0,0 0 0,0 0 0,-9 0 0,-2 0 0,-16 0 0,-2 0 0,-8 0 0,1 0 0,0 0 0,7 0 0,2 0 0,7 0 0,0 0 0,0 0 0,1 0 0,-9 0 0,-1 0 0,-7 0 0,0 6 0,-1-4 0,0 4 0,0-6 0,0 0 0,0 0 0,1 0 0,0 0 0,-1 6 0,1-4 0,-6 9 0,-2-15 0,-6 3 0,-6-12 0,-2 0 0,-6-1 0,-7 0 0,-1-1 0,-2-7 0,-5 6 0,6-13 0,-1 6 0,3 0 0,0 1 0,5 8 0,1 0 0,3 0 0,5 7 0,0-5 0,-10 11 0,8-5 0,-10-8 0,5 11 0,0-10 0,0 13 0,7-7 0,-5 6 0,16-5 0,3 6 0,7 0 0,6 0 0,-7 6 0,1 1 0,0 7 0,-1 0 0,8 0 0,-5 0 0,5 0 0,-8 0 0,1 0 0,7 0 0,-5 0 0,5 0 0,-8 0 0,1-1 0,7 2 0,-6-2 0,7 2 0,-9-2 0,1 1 0,-1 0 0,-5-1 0,4-5 0,-5 4 0,6-5 0,0 0 0,-6 4 0,5-9 0,-5 4 0,0 0 0,-7 0 0,-1 7 0,-11 0 0,5 1 0,-7 0 0,1-1 0,-8 2 0,-2-1 0,-8 8 0,1 2 0,-9 0 0,7 4 0,-7-3 0,0 6 0,7-7 0,-16 7 0,16-7 0,-7 1 0,15 3 0,-5-4 0,6 0 0,-1 4 0,3-4 0,-1-1 0,12-2 0,-10-6 0,19-2 0,-12 1 0,12-1 0,-11-5 0,11-2 0,-4-6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06.939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0 24575,'0'0'0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07.018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0 24575,'0'0'0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21.6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1021 24575,'0'-20'0,"0"-21"0,0-2 0,0-27 0,0 17 0,0-16 0,0 16 0,7-2 0,1-4 0,4-17 0,-4 14 0,1 3 0,-2 1 0,-7 6 0,0 22 0,0-1 0,0 1 0,7 0 0,-5 7 0,11-6 0,-11 14 0,4-6 0,0 7 0,-4 1 0,10 5 0,-11 2 0,5 6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23.1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1 471 24575,'19'0'0,"-1"0"0,-4 0 0,-1 0 0,1 0 0,12-7 0,-15 0 0,22-1 0,-23-12 0,11 11 0,9-14 0,-11 2 0,11 10 0,0-10 0,-12 6 0,20-2 0,-15-5 0,1 0 0,4 12 0,-4-10 0,6 11 0,-13-5 0,2 6 0,-10-12 0,4 17 0,1-11 0,-1 9 0,1-3 0,-1 1 0,-6-5 0,5 5 0,-4-1 0,-1-4 0,4 10 0,-4-4 0,7-7 0,-1 3 0,9-11 0,-6-1 0,5 12 0,-6-9 0,-2 17 0,-5-4 0,-2 6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27.2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384 0 24575,'-13'0'0,"0"0"0,-1 0 0,1 0 0,-8 0 0,-1 0 0,0 0 0,-5 0 0,11 0 0,-17 0 0,10 0 0,-4 6 0,8 1 0,11 7 0,-3-1 0,3 0 0,1 0 0,-5 1 0,4-1 0,1 1 0,-5-7 0,11 5 0,-5-5 0,0 6 0,5 0 0,-11-5 0,10 4 0,-10-5 0,10 7 0,-4-1 0,6 0 0,0 0 0,0 0 0,0 0 0,0 1 0,0-1 0,0 1 0,6-7 0,1-2 0,6-5 0,-5 6 0,3-4 0,-4 4 0,6-6 0,0 0 0,1 0 0,-1 0 0,0 0 0,0 0 0,0 0 0,-5-6 0,4-2 0,-4-5 0,5-1 0,1 0 0,0 7 0,-7-5 0,5 10 0,-10-10 0,10 11 0,-5-11 0,7 4 0,-2-4 0,2-2 0,-7 2 0,5 5 0,-11-5 0,11 4 0,-10-5 0,10-1 0,-11 0 0,12 1 0,-6-1 0,7 6 0,-7-4 0,5 5 0,-16 5 0,9 10 0,-17 6 0,5 6 0,-7-6 0,0-1 0,1 1 0,-1-1 0,0 1 0,1 0 0,-1-1 0,0 1 0,7 0 0,-5-1 0,10 1 0,-10 0 0,10-1 0,-4 0 0,6 0 0,0 1 0,0 0 0,-13 0 0,10 0 0,-11 0 0,14 0 0,0-1 0,0 1 0,0-1 0,6 0 0,2 0 0,-1 1 0,6-1 0,-6-5 0,6-2 0,0-6 0,0 0 0,0 0 0,1 0 0,-1 0 0,1 0 0,-1 0 0,1 0 0,-1 0 0,1 0 0,7 0 0,2 0 0,0 0 0,5-7 0,-12 6 0,5-12 0,-8 11 0,1-4 0,-1 0 0,1-1 0,-2-6 0,-4-7 0,4 4 0,-11-12 0,11 12 0,-10-12 0,4 5 0,0-7 0,-4 7 0,5 2 0,-7 7 0,0 1 0,0-1 0,0 0 0,0 1 0,-6 6 0,-9-5 0,0 10 0,-6-5 0,7 1 0,1 5 0,-1-5 0,0 6 0,1 0 0,0 0 0,0 0 0,6-6 0,-4 4 0,9-10 0,-9 11 0,4-5 0,-7 0 0,1-2 0,-1-5 0,-7 5 0,12-4 0,-11 4 0,12 1 0,1-5 0,-5 10 0,10-4 0,-4 6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46.8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1 24575,'0'14'0,"0"4"0,0-2 0,-5-4 0,4 2 0,-3-9 0,4 5 0,0-1 0,0 1 0,0-1 0,0 0 0,0 0 0,0 0 0,0 0 0,0 0 0,0 0 0,0 6 0,0-4 0,0 9 0,0-4 0,0 5 0,0 1 0,0-1 0,0 0 0,0-5 0,0-1 0,0-5 0,0 0 0,4-1 0,1 0 0,4 0 0,1 1 0,0 0 0,-1-1 0,1 1 0,0 0 0,-1-1 0,-3 1 0,2-5 0,-3 0 0,5-5 0,-1 0 0,1 0 0,0 0 0,4 0 0,-3 0 0,9 0 0,-9 0 0,4 0 0,-5 0 0,5 0 0,-4 0 0,3 0 0,-4 0 0,0 0 0,-1 0 0,1 0 0,0 0 0,-1 0 0,1 0 0,-1 0 0,1 0 0,-2 0 0,1 0 0,-4-9 0,-1 3 0,-4-7 0,0-2 0,5-1 0,-4 0 0,4 1 0,-5 0 0,0 4 0,0-3 0,-4 8 0,3-2 0,-7-2 0,-3-2 0,-1-8 0,-3 3 0,5 1 0,-6-4 0,5 9 0,-4-9 0,5 9 0,0-4 0,0 6 0,1-1 0,-1 1 0,1-1 0,-1 5 0,0-4 0,1 4 0,-1-1 0,0-2 0,1 2 0,-1-3 0,0 3 0,1-2 0,-1 2 0,1 1 0,-1 1 0,5 0 0,-2 2 0,6-10 0,-3 11 0,4-7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32.0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24575,'13'0'0,"0"0"0,1 0 0,-1 0 0,17 0 0,-12 0 0,19 0 0,-14 7 0,0 8 0,15 2 0,-13 5 0,7 1 0,-3-6 0,-5-2 0,-1 5 0,-8-11 0,5 13 0,-10-8 0,11 0 0,-8 0 0,1 0 0,0-1 0,-1 1 0,1 0 0,0-1 0,-1 1 0,1 0 0,-1-7 0,0 5 0,0-11 0,0 5 0,0-6 0,-6 5 0,4-3 0,-4 9 0,6-9 0,1 10 0,0-4 0,-1-1 0,1 5 0,0-4 0,-1 5 0,1-5 0,0 4 0,-7-5 0,5 1 0,-10 3 0,10-9 0,-5 3 0,6-5 0,-6 6 0,5-4 0,-4 4 0,-1 0 0,5-5 0,-5 11 0,6-11 0,-7 11 0,6-11 0,-10 11 0,10-10 0,-5 3 0,1-5 0,-3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4:37.5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1 240 24575,'14'0'0,"1"0"0,6 0 0,-3 0 0,8 0 0,-9 0 0,9 0 0,-4 0 0,5 0 0,5 0 0,-4 0 0,16 0 0,-9 0 0,5 0 0,-3 0 0,-3 0 0,5 0 0,0 0 0,-6 0 0,5 0 0,-10 0 0,10 0 0,-15 0 0,14 0 0,-9 0 0,11 0 0,0 0 0,0 0 0,-5 0 0,4 0 0,2-4 0,-10 3 0,8-3 0,-21 4 0,4-3 0,-4 2 0,-1-3 0,0 1 0,1 2 0,4-7 0,1 3 0,10 0 0,-4-3 0,10 7 0,-5-3 0,6 0 0,0 3 0,0-3 0,-5 0 0,4 3 0,-10-7 0,4 7 0,0-8 0,-4 8 0,12-7 0,-11 3 0,5 0 0,-12-3 0,3 8 0,-7-8 0,8 7 0,-9-2 0,4-1 0,0 3 0,-3-6 0,3 6 0,-5-6 0,5 6 0,-4-3 0,4 1 0,0 2 0,-3-3 0,8 0 0,-9 3 0,9-7 0,-9 7 0,21-3 0,-13 0 0,14 3 0,-12-3 0,-1 4 0,1 0 0,0 0 0,5-4 0,-3 3 0,8-3 0,-3 4 0,-1 0 0,5 0 0,-10 0 0,10 0 0,-10 0 0,10 0 0,-5 0 0,1 0 0,3 0 0,-3 0 0,5 0 0,0 0 0,6 0 0,13 0 0,-3 0 0,3 0 0,-7 0 0,-10 0 0,4 0 0,-6 0 0,0 0 0,-6 0 0,5 0 0,-10-4 0,4 3 0,1-3 0,0-1 0,6 4 0,-5-7 0,3 7 0,3-3 0,0 0 0,6 2 0,-1-2 0,1 4 0,1-4 0,-2 3 0,11-4 0,-13 5 0,14 0 0,-24 0 0,5 0 0,-10 0 0,4 0 0,-5 0 0,0 0 0,0 0 0,5 0 0,-4 0 0,4 0 0,-5 0 0,0 0 0,5 0 0,-4 0 0,4 0 0,1 0 0,0 0 0,6 0 0,0 0 0,0 5 0,0 0 0,0 5 0,0-5 0,-5 4 0,3-4 0,-9 4 0,5-4 0,-7 3 0,1-7 0,-5 7 0,4-7 0,-8 6 0,7-6 0,-7 3 0,7 0 0,-7-4 0,8 8 0,-9-7 0,9 7 0,-9-7 0,4 7 0,-4-7 0,-5 3 0,-1-1 0,-3-2 0,-1 2 0,0-3 0,0 0 0,1 0 0,-5 0 0,0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33.7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24575,'0'13'0,"0"7"0,0 3 0,0 0 0,0-2 0,0-7 0,0-1 0,0 8 0,0-5 0,0 5 0,0 0 0,0-5 0,0 12 0,0-5 0,0 0 0,0 5 0,0-5 0,6 26 0,-4-22 0,10 18 0,-11-30 0,5 5 0,-6-7 0,6 0 0,-4 0 0,10 1 0,-10 7 0,10 2 0,-10 7 0,12 0 0,-7-7 0,2 5 0,3-5 0,-4 0 0,0-2 0,5 0 0,-11-5 0,11 5 0,-12 0 0,11-6 0,-10 6 0,10-7 0,-11 7 0,5-5 0,1 5 0,-6-8 0,5 1 0,0 0 0,-4-1 0,4-6 0,-6-1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51.3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1 125 24575,'0'-20'0,"0"6"0,0-5 0,3 13 0,3-3 0,-1 5 0,3 3 0,-3-8 0,5 4 0,-1 0 0,-4-3 0,4 7 0,-4-4 0,0 1 0,4 3 0,-4-3 0,4 4 0,0 0 0,1 0 0,-5-5 0,4 4 0,-4-3 0,4 4 0,1 0 0,-2 0 0,7 0 0,1 0 0,0 0 0,4 0 0,-9 0 0,4 0 0,-6 0 0,1 0 0,-1 0 0,0 0 0,0 0 0,1 0 0,-1 0 0,1 0 0,-1 4 0,1-3 0,-1 4 0,1-1 0,-1 1 0,0 0 0,0 3 0,1-7 0,0 8 0,-1-4 0,1 0 0,-1 4 0,1-4 0,0 1 0,-5 2 0,4-7 0,-8 8 0,7-8 0,-7 8 0,3-4 0,0 4 0,-3 1 0,8-1 0,-3 6 0,-1-4 0,5 9 0,-9-4 0,8 0 0,-8 4 0,3-9 0,-4 4 0,0 0 0,0-4 0,0 4 0,0-6 0,0 0 0,0 0 0,0 0 0,-4 0 0,-1-4 0,-4-1 0,0-4 0,0 0 0,-1 0 0,1 0 0,0 0 0,0 0 0,-4 0 0,2 0 0,-7 0 0,2 0 0,-6 0 0,6-4 0,-4 3 0,9-3 0,-4-1 0,6 4 0,-1-3 0,5 0 0,-4 3 0,4-4 0,-3 5 0,-7-4 0,-1-2 0,-5-5 0,0 0 0,-1 1 0,1-1 0,5 1 0,-4 4 0,9-3 0,-4 8 0,10-7 0,-4 7 0,4-4 0,-4 5 0,0 0 0,0 0 0,0 0 0,0 0 0,-1 0 0,5-3 0,-3 2 0,7-3 0,-2 4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54:09.8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55:36.464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3525 1 24575,'0'26'0,"0"5"0,0-8 0,0 11 0,0-12 0,0 12 0,-15 5 0,11-2 0,-16 2 0,8-6 0,0-4 0,-10 6 0,8 7 0,-8-5 0,8 12 0,-16-3 0,8 6 0,-10 0 0,6-1 0,-6 2 0,5-1 0,-6 1 0,8-9 0,1-2 0,1-7 0,-1 0 0,1 0 0,-2 7 0,2-5 0,-2 5 0,1 1 0,0-7 0,0 7 0,1-8 0,-1 0 0,1 0 0,-1 0 0,2-6 0,4 5 0,-3-5 0,3 0 0,0 4 0,-4 4 0,4-1 0,-7 14 0,0-6 0,-7 8 0,4 0 0,-11 2 0,11-2 0,-3-6 0,7-4 0,-1 0 0,7-12 0,-5 11 0,0 4 0,4-6 0,-8 11 0,8-14 0,-4-1 0,5 0 0,-4 0 0,3 7 0,0-5 0,-4 5 0,10-7 0,-4 8 0,0-7 0,3 14 0,-10-6 0,4 15 0,-14 11 0,4 1 0,-12 15 0,19-22 0,-18 20 0,18-21 0,-13 23-428,8-6 428,-1 0 0,6 7 0,-9 6 0,15-9 0,-8 0 0,12-25 0,0-8 0,-4-7 0,3 5 0,-4-5 0,0 7 428,-2 0-428,0 8 0,-5-6 0,5 5 0,-5-7 0,-1 0 0,1 0 0,6-8 0,-4 0 0,10-15 0,-9 6 0,10-5 0,-5 0 0,-4 14 0,7-11 0,-12 6 0,13-4 0,-8-5 0,8 0 0,-3 4 0,5-10 0,0 5 0,0-7 0,0 0 0,5 1 0,-3-6 0,4 4 0,-20 31 0,10-8 0,-11 22 0,9-23 0,4 0 0,-10-5 0,9 13 0,-3-14 0,10 7 0,-3-14 0,4-2 0,1-11 0,0-1 0,5-5 0,0-1 0,-4-3 0,2 2 0,-6-2 0,2 8 0,-4 2 0,-1 6 0,-5 5 0,4 2 0,-11 6 0,5 16 0,0-18 0,7 16 0,1-26 0,4 4 0,0 1 0,-3-5 0,3-1 0,1-2 0,-4-4 0,7 0 0,-7 4 0,3-9 0,1 9 0,-4-9 0,3 9 0,1-3 0,-5 4 0,4 0 0,-5 7 0,0 1 0,5 0 0,-10 20 0,13-16 0,-12 11 0,14-10 0,-4-12 0,1 6 0,2-7 0,-2 0 0,-1 7 0,3 1 0,-8 6 0,3 0 0,1 0 0,-4 0 0,3 0 0,1-6 0,0 4 0,2-10 0,3 5 0,-4-12 0,5-1 0,0-1 0,-4-3 0,2 9 0,-6 1 0,2 1 0,-4 4 0,4-10 0,1-1 0,1-6 0,3 1 0,-3 0 0,4-1 0,0 1 0,0-1 0,-5 1 0,0-1 0,0 1 0,-4 5 0,3 1 0,-5 11 0,0-4 0,-1 11 0,1-11 0,0 4 0,1-5 0,-1-1 0,0 0 0,1 1 0,-1-1 0,0 0 0,1 1 0,-2 5 0,2-4 0,-6 5 0,3-1 0,-7-4 0,8 4 0,1-10 0,2-3 0,4-4 0,-1 0 0,2-1 0,0 1 0,-2 0 0,-3-1 0,-1 1 0,0 5 0,0 1 0,-6 5 0,5 1 0,-10-1 0,14 0 0,-6-5 0,7-1 0,1-5 0,1 0 0,-1-1 0,0 1 0,0-1 0,-4 1 0,4-1 0,0 1 0,-4 5 0,3-4 0,0 4 0,2-6 0,0 1 0,3-1 0,-3 1 0,4 0 0,-4-5 0,3 3 0,-3-3 0,4 4 0,0 1 0,0-1 0,0 0 0,0 1 0,0 5 0,-10 1 0,8 5 0,-8-5 0,6-1 0,3-5 0,-3-1 0,4 1 0,0 0 0,0-5 0,0-1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55:41.927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0 0 24575,'0'20'0,"0"-5"0,0 5 0,0-4 0,0 5 0,0-6 0,0 5 0,0-1 0,0 3 0,0 7 0,0-11 0,0 12 0,5-18 0,1 15 0,-1-11 0,9 5 0,-11 0 0,11 1 0,-3 5 0,-3-4 0,12 5 0,-13-1 0,9 2 0,1 6 0,-4 0 0,9 1 0,-9-1 0,3-11 0,-5 2 0,0-10 0,-1 0 0,0-1 0,-5-6 0,0 1 0,-5-1 0,0 0 0,4-4 0,-3 3 0,3-3 0,0 5 0,-2 0 0,2-1 0,-4 1 0,0-1 0,4-3 0,-3 2 0,3-3 0,-4 5 0,0 0 0,0-1 0,0 1 0,0-1 0,0 1 0,0 0 0,0-1 0,0 1 0,0 0 0,5-1 0,-4 1 0,3 0 0,-4-1 0,0 1 0,0 0 0,0-1 0,0 0 0,4-4 0,1-1 0,4-8 0,1 3 0,5-8 0,1 3 0,5-10 0,7 4 0,1-9 0,0 4 0,6-13 0,-6 6 0,2-5 0,2 5 0,-15 3 0,9 3 0,-11-2 0,0 9 0,0-9 0,-6 3 0,5-4 0,2 0 0,5-7 0,0 5 0,1-10 0,-1 10 0,0-5 0,-1 7 0,1 0 0,-1-1 0,-5 6 0,4 1 0,-8 0 0,3 4 0,0-5 0,-4 6 0,4-5 0,-5 4 0,5-4 0,-4 5 0,4 0 0,-5 0 0,-1 1 0,1-1 0,5 0 0,-4 0 0,4-5 0,-5 8 0,0-6 0,-1 7 0,1 1 0,0 1 0,-5-1 0,3 4 0,-7-3 0,3 4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55:53.762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1 0 24575,'0'15'0,"0"3"0,0-7 0,0 15 0,0-13 0,0 13 0,5-10 0,-4 0 0,4 10 0,4-8 0,-7 4 0,13 5 0,-9-10 0,6 17 0,-1-5 0,0 0 0,6 5 0,-4-5 0,9 6 0,-5-6 0,1 4 0,4 3 0,-9 1 0,5 12 0,-6-12 0,6 5 0,-5-7 0,3 0 0,-4-6 0,-1 5 0,0-11 0,0-1 0,-1-2 0,1-4 0,-1 5 0,0-4 0,1 9 0,0-9 0,0 17 0,1-5 0,-6 0 0,5 12 0,-4-10 0,4 5 0,1-3 0,-1-4 0,1 6 0,-1-6 0,0-1 0,0-1 0,0-4 0,0 4 0,5 4 0,-4-1 0,4 2 0,-5 2 0,5-11 0,-4 11 0,9-12 0,-8 12 0,2-11 0,-4 4 0,5-5 0,-5-1 0,5 7 0,-5-6 0,5 6 0,-4-7 0,4 7 0,-5 1 0,1 6 0,-1 0 0,1 0 0,0 0 0,0 7 0,0-5 0,0 5 0,0-7 0,-1 0 0,6 0 0,-4 1 0,4-7 0,-6-2 0,0 0 0,0-4 0,5 5 0,-5-7 0,5 1 0,-5-1 0,0 6 0,-1-4 0,2 5 0,-1-1 0,0 2 0,0 0 0,1 5 0,-1-5 0,1 6 0,0 7 0,0-5 0,0 5 0,0 0 0,0 2 0,1 7 0,0 0 0,-6 0 0,4-7 0,-5-1 0,1-8 0,-2-6 0,0-2 0,-4-5 0,4-1 0,0 0 0,-4 1 0,3-1 0,-4 0 0,6 7 0,-5 1 0,4 0 0,0 4 0,-3-4 0,3 13 0,0-5 0,-4-1 0,4-2 0,6 10 0,-9-11 0,14 16 0,-15-26 0,9 5 0,-3-1 0,-1-4 0,4 5 0,-4-7 0,4 0 0,-4 7 0,4-5 0,-4 4 0,4-6 0,1 1 0,0-1 0,-5 0 0,3 1 0,-3-1 0,5 1 0,-1-1 0,2 6 0,-2-4 0,6 5 0,-3-1 0,2-4 0,-3 11 0,4-5 0,-3 6 0,4 0 0,0 0 0,-4 0 0,9 0 0,-9 0 0,9 1 0,-4-1 0,7 7 0,-7-5 0,4-1 0,-4 13 0,4-22 0,-5 16 0,-1-22 0,-6 0 0,1 1 0,0-1 0,-5-5 0,3 4 0,-3-4 0,5 12 0,-5-5 0,4 4 0,-4-5 0,0-1 0,3 0 0,-3 1 0,5-1 0,-5 0 0,3 1 0,-3-1 0,6 6 0,-6 2 0,4 6 0,2 23 0,1-17 0,4 10 0,-5-17 0,-1-11 0,-1-1 0,-4-2 0,-2-9 0,0 3 0,-2 1 0,7 1 0,-3 6 0,4-1 0,-4 0 0,4 1 0,-4-1 0,4 1 0,1-1 0,-1-5 0,1 4 0,-1-4 0,5 6 0,-2 5 0,8 2 0,3 29 0,1-10 0,5 11 0,-6-17 0,0 0 0,-6-11 0,0 10 0,-7-18 0,0 10 0,0-10 0,0-1 0,-5-7 0,3 0 0,-8 1 0,4 0 0,-1 4 0,-3-4 0,9 1 0,-9 3 0,8-4 0,-8 0 0,8 4 0,-3-4 0,0 0 0,4 14 0,-5-17 0,1 17 0,-2-19 0,1 3 0,-4 1 0,7-4 0,-7 4 0,8 0 0,-8-4 0,4 4 0,0 0 0,-4 1 0,8 0 0,-3 4 0,-1 2 0,5 1 0,-4 5 0,5-1 0,0-4 0,6 11 0,-5-5 0,10 6 0,-8 7 0,18 10 0,-15 1 0,10 0 0,-14-11 0,-2-13 0,0-1 0,0-7 0,-1 0 0,0-5 0,1-1 0,-6-5 0,3 0 0,-6-1 0,2 1 0,0-1 0,-3 1 0,8 0 0,-8-1 0,3 1 0,-4 0 0,0-1 0,4-3 0,-3 2 0,3-3 0,-4 4 0,0 0 0,0 1 0,0-1 0,0 1 0,0-1 0,0 1 0,4-5 0,-3 3 0,3 2 0,-4 6 0,5 5 0,1 1 0,0-1 0,3 0 0,-8-5 0,8-1 0,-7-5 0,2 0 0,-4-1 0,0 0 0,0 1 0,0-1 0,4 0 0,-3 1 0,3-1 0,-4 0 0,0 0 0,0 0 0,0 1 0,0-1 0,0 0 0,0 0 0,4-4 0,1-2 0,4-3 0,-4 4 0,-1-3 0,-4 3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55:57.347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1 299 24575,'9'-4'0,"3"7"0,-1-2 0,0 14 0,10 2 0,-10 4 0,10 1 0,-10-1 0,10-4 0,-4 9 0,0-8 0,4 5 0,-3 3 0,-2-13 0,6 19 0,-11-19 0,11 19 0,-15-20 0,14 21 0,-14-16 0,5 6 0,2-3 0,-2 5 0,4-1 0,0 7 0,-6-10 0,0-5 0,6 4 0,-5-4 0,4 1 0,-5-3 0,-4-4 0,2 0 0,-7-1 0,8 1 0,-4-1 0,4 1 0,0-1 0,1 1 0,0-1 0,0 6 0,0-4 0,0 4 0,-1-6 0,1 1 0,-5 0 0,4-5 0,-5-1 0,11-4 0,-5 0 0,5 0 0,-5 0 0,-1 0 0,1 0 0,0 0 0,-1 0 0,-3-3 0,-2-2 0,-4-5 0,0 1 0,0 0 0,0-1 0,0-5 0,0-7 0,0-7 0,0-6 0,0 0 0,0-7 0,6-2 0,0 0 0,12 2 0,-5-1 0,4 13 0,-6-5 0,0 19 0,-1-4 0,0 13 0,-4-7 0,2 13 0,-7-7 0,8 3 0,-4-10 0,5-1 0,1-5 0,0-1 0,0-5 0,4 4 0,-2-11 0,2 17 0,-4-4 0,-1 11 0,-5 0 0,-1 1 0,-4 0 0,4 4 0,-3-3 0,7-1 0,-7-2 0,7-2 0,-7 3 0,4 1 0,-5-1 0,4 0 0,-3 1 0,7 0 0,-7 0 0,7 0 0,-3-1 0,0 1 0,-1-1 0,1 5 0,-4-3 0,3 3 0,0-5 0,-3 1 0,8-1 0,-8 1 0,7-1 0,-6 0 0,6 5 0,-7-3 0,3 3 0,-4-5 0,4 1 0,-3 0 0,3 3 0,-4 2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56:06.9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1 24575,'0'14'0,"0"4"0,0-2 0,-5-4 0,4 2 0,-3-9 0,4 5 0,0-1 0,0 1 0,0-1 0,0 0 0,0 0 0,0 0 0,0 0 0,0 0 0,0 0 0,0 6 0,0-4 0,0 9 0,0-4 0,0 5 0,0 1 0,0-1 0,0 0 0,0-5 0,0-1 0,0-5 0,0 0 0,4-1 0,1 0 0,4 0 0,1 1 0,0 0 0,-1-1 0,1 1 0,0 0 0,-1-1 0,-3 1 0,2-5 0,-3 0 0,5-5 0,-1 0 0,1 0 0,0 0 0,4 0 0,-3 0 0,9 0 0,-9 0 0,4 0 0,-5 0 0,5 0 0,-4 0 0,3 0 0,-4 0 0,0 0 0,-1 0 0,1 0 0,0 0 0,-1 0 0,1 0 0,-1 0 0,1 0 0,-2 0 0,1 0 0,-4-9 0,-1 3 0,-4-7 0,0-2 0,5-1 0,-4 0 0,4 1 0,-5 0 0,0 4 0,0-3 0,-4 8 0,3-2 0,-7-2 0,-3-2 0,-1-8 0,-3 3 0,5 1 0,-6-4 0,5 9 0,-4-9 0,5 9 0,0-4 0,0 6 0,1-1 0,-1 1 0,1-1 0,-1 5 0,0-4 0,1 4 0,-1-1 0,0-2 0,1 2 0,-1-3 0,0 3 0,1-2 0,-1 2 0,1 1 0,-1 1 0,5 0 0,-2 2 0,6-10 0,-3 11 0,4-7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56:06.9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24575,'13'0'0,"0"0"0,1 0 0,-1 0 0,17 0 0,-12 0 0,19 0 0,-14 7 0,0 8 0,15 2 0,-13 5 0,7 1 0,-3-6 0,-5-2 0,-1 5 0,-8-11 0,5 13 0,-10-8 0,11 0 0,-8 0 0,1 0 0,0-1 0,-1 1 0,1 0 0,0-1 0,-1 1 0,1 0 0,-1-7 0,0 5 0,0-11 0,0 5 0,0-6 0,-6 5 0,4-3 0,-4 9 0,6-9 0,1 10 0,0-4 0,-1-1 0,1 5 0,0-4 0,-1 5 0,1-5 0,0 4 0,-7-5 0,5 1 0,-10 3 0,10-9 0,-5 3 0,6-5 0,-6 6 0,5-4 0,-4 4 0,-1 0 0,5-5 0,-5 11 0,6-11 0,-7 11 0,6-11 0,-10 11 0,10-10 0,-5 3 0,1-5 0,-3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56:06.9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24575,'0'13'0,"0"7"0,0 3 0,0 0 0,0-2 0,0-7 0,0-1 0,0 8 0,0-5 0,0 5 0,0 0 0,0-5 0,0 12 0,0-5 0,0 0 0,0 5 0,0-5 0,6 26 0,-4-22 0,10 18 0,-11-30 0,5 5 0,-6-7 0,6 0 0,-4 0 0,10 1 0,-10 7 0,10 2 0,-10 7 0,12 0 0,-7-7 0,2 5 0,3-5 0,-4 0 0,0-2 0,5 0 0,-11-5 0,11 5 0,-12 0 0,11-6 0,-10 6 0,10-7 0,-11 7 0,5-5 0,1 5 0,-6-8 0,5 1 0,0 0 0,-4-1 0,4-6 0,-6-1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4:37.5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125 5 24575,'15'-3'0,"0"2"0,2 5 0,-1 1 0,0 7 0,0-4 0,7 9 0,-6-6 0,10 7 0,-13-6 0,11-3 0,-15 3 0,14 1 0,-14-5 0,14 5 0,-5-1 0,3-6 0,-1 9 0,-5-5 0,0 2 0,5 4 0,-3-3 0,3 1 0,-5 1 0,1-2 0,-1-1 0,0 0 0,0 0 0,1-3 0,-1 6 0,5-5 0,-3 5 0,-1-6 0,-2 3 0,-7-1 0,8-2 0,-7 3 0,6-4 0,-3 0 0,1 0 0,2 0 0,-3-1 0,5-2 0,4 3 0,-4-4 0,4 5 0,0-5 0,-3 3 0,7-2 0,-7 4 0,3-1 0,-5 0 0,-4 0 0,0 0 0,-2-1 0,2 1 0,0-1 0,-1-2 0,-3 1 0,-1-2 0,0 4 0,1-1 0,-1 0 0,0 0 0,0 0 0,0 0 0,0 1 0,1-1 0,-1 0 0,1 1 0,-1-1 0,0 1 0,-3-1 0,3 0 0,-6 1 0,2-1 0,0-3 0,-2 2 0,-1-5 0,-4 2 0,-7-3 0,-6 4 0,0 1 0,-9 4 0,4 3 0,-5 2 0,-5 1 0,-2 2 0,-5-2 0,-6 10 0,4-4 0,-5 9 0,7-9 0,-2 4 0,7-1 0,-6 2 0,4 4 0,0 1 0,1-1 0,5-1 0,0 6 0,1-4 0,3 3 0,-2-5 0,9-2 0,-4 1 0,6-6 0,0-1 0,5-5 0,-4-3 0,7-2 0,-2-3 0,7 0 0,-2-1 0,2 0 0,0 0 0,-3-3 0,3 3 0,0-3 0,-3 3 0,3 1 0,-3-1 0,0 0 0,3 1 0,-3-4 0,6 2 0,-5-5 0,5 5 0,-5-2 0,2 3 0,-3-3 0,-1 2 0,1-2 0,-5 4 0,4-1 0,-7 1 0,6 0 0,-2 0 0,4-1 0,-1 0 0,1 1 0,3-1 0,-3-3 0,7 2 0,-7-2 0,3 3 0,-7 1 0,-2 0 0,1 4 0,-4 0 0,4 1 0,-1 2 0,-3-5 0,8 1 0,0-3 0,1-1 0,6 0 0,-2-2 0,3-2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56:06.9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1 125 24575,'0'-20'0,"0"6"0,0-5 0,3 13 0,3-3 0,-1 5 0,3 3 0,-3-8 0,5 4 0,-1 0 0,-4-3 0,4 7 0,-4-4 0,0 1 0,4 3 0,-4-3 0,4 4 0,0 0 0,1 0 0,-5-5 0,4 4 0,-4-3 0,4 4 0,1 0 0,-2 0 0,7 0 0,1 0 0,0 0 0,4 0 0,-9 0 0,4 0 0,-6 0 0,1 0 0,-1 0 0,0 0 0,0 0 0,1 0 0,-1 0 0,1 0 0,-1 4 0,1-3 0,-1 4 0,1-1 0,-1 1 0,0 0 0,0 3 0,1-7 0,0 8 0,-1-4 0,1 0 0,-1 4 0,1-4 0,0 1 0,-5 2 0,4-7 0,-8 8 0,7-8 0,-7 8 0,3-4 0,0 4 0,-3 1 0,8-1 0,-3 6 0,-1-4 0,5 9 0,-9-4 0,8 0 0,-8 4 0,3-9 0,-4 4 0,0 0 0,0-4 0,0 4 0,0-6 0,0 0 0,0 0 0,0 0 0,-4 0 0,-1-4 0,-4-1 0,0-4 0,0 0 0,-1 0 0,1 0 0,0 0 0,0 0 0,-4 0 0,2 0 0,-7 0 0,2 0 0,-6 0 0,6-4 0,-4 3 0,9-3 0,-4-1 0,6 4 0,-1-3 0,5 0 0,-4 3 0,4-4 0,-3 5 0,-7-4 0,-1-2 0,-5-5 0,0 0 0,-1 1 0,1-1 0,5 1 0,-4 4 0,9-3 0,-4 8 0,10-7 0,-4 7 0,4-4 0,-4 5 0,0 0 0,0 0 0,0 0 0,0 0 0,-1 0 0,5-3 0,-3 2 0,7-3 0,-2 4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56:14.0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1021 24575,'0'-20'0,"0"-21"0,0-2 0,0-27 0,0 17 0,0-16 0,0 16 0,7-2 0,1-4 0,4-17 0,-4 14 0,1 3 0,-2 1 0,-7 6 0,0 22 0,0-1 0,0 1 0,7 0 0,-5 7 0,11-6 0,-11 14 0,4-6 0,0 7 0,-4 1 0,10 5 0,-11 2 0,5 6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56:14.0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1 471 24575,'19'0'0,"-1"0"0,-4 0 0,-1 0 0,1 0 0,12-7 0,-15 0 0,22-1 0,-23-12 0,11 11 0,9-14 0,-11 2 0,11 10 0,0-10 0,-12 6 0,20-2 0,-15-5 0,1 0 0,4 12 0,-4-10 0,6 11 0,-13-5 0,2 6 0,-10-12 0,4 17 0,1-11 0,-1 9 0,1-3 0,-1 1 0,-6-5 0,5 5 0,-4-1 0,-1-4 0,4 10 0,-4-4 0,7-7 0,-1 3 0,9-11 0,-6-1 0,5 12 0,-6-9 0,-2 17 0,-5-4 0,-2 6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56:14.0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384 0 24575,'-13'0'0,"0"0"0,-1 0 0,1 0 0,-8 0 0,-1 0 0,0 0 0,-5 0 0,11 0 0,-17 0 0,10 0 0,-4 6 0,8 1 0,11 7 0,-3-1 0,3 0 0,1 0 0,-5 1 0,4-1 0,1 1 0,-5-7 0,11 5 0,-5-5 0,0 6 0,5 0 0,-11-5 0,10 4 0,-10-5 0,10 7 0,-4-1 0,6 0 0,0 0 0,0 0 0,0 0 0,0 1 0,0-1 0,0 1 0,6-7 0,1-2 0,6-5 0,-5 6 0,3-4 0,-4 4 0,6-6 0,0 0 0,1 0 0,-1 0 0,0 0 0,0 0 0,0 0 0,-5-6 0,4-2 0,-4-5 0,5-1 0,1 0 0,0 7 0,-7-5 0,5 10 0,-10-10 0,10 11 0,-5-11 0,7 4 0,-2-4 0,2-2 0,-7 2 0,5 5 0,-11-5 0,11 4 0,-10-5 0,10-1 0,-11 0 0,12 1 0,-6-1 0,7 6 0,-7-4 0,5 5 0,-16 5 0,9 10 0,-17 6 0,5 6 0,-7-6 0,0-1 0,1 1 0,-1-1 0,0 1 0,1 0 0,-1-1 0,0 1 0,7 0 0,-5-1 0,10 1 0,-10 0 0,10-1 0,-4 0 0,6 0 0,0 1 0,0 0 0,-13 0 0,10 0 0,-11 0 0,14 0 0,0-1 0,0 1 0,0-1 0,6 0 0,2 0 0,-1 1 0,6-1 0,-6-5 0,6-2 0,0-6 0,0 0 0,0 0 0,1 0 0,-1 0 0,1 0 0,-1 0 0,1 0 0,-1 0 0,1 0 0,7 0 0,2 0 0,0 0 0,5-7 0,-12 6 0,5-12 0,-8 11 0,1-4 0,-1 0 0,1-1 0,-2-6 0,-4-7 0,4 4 0,-11-12 0,11 12 0,-10-12 0,4 5 0,0-7 0,-4 7 0,5 2 0,-7 7 0,0 1 0,0-1 0,0 0 0,0 1 0,-6 6 0,-9-5 0,0 10 0,-6-5 0,7 1 0,1 5 0,-1-5 0,0 6 0,1 0 0,0 0 0,0 0 0,6-6 0,-4 4 0,9-10 0,-9 11 0,4-5 0,-7 0 0,1-2 0,-1-5 0,-7 5 0,12-4 0,-11 4 0,12 1 0,1-5 0,-5 10 0,10-4 0,-4 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4:37.5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4:47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78603"/>
            <a:ext cx="10363200" cy="5698184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96530"/>
            <a:ext cx="9144000" cy="395159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DD13-963A-5F46-82C4-D335A0D7E61E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82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DD13-963A-5F46-82C4-D335A0D7E61E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56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71398"/>
            <a:ext cx="2628900" cy="13870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71398"/>
            <a:ext cx="7734300" cy="13870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DD13-963A-5F46-82C4-D335A0D7E61E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46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DD13-963A-5F46-82C4-D335A0D7E61E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22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80420"/>
            <a:ext cx="10515600" cy="680826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953097"/>
            <a:ext cx="10515600" cy="358030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DD13-963A-5F46-82C4-D335A0D7E61E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475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56990"/>
            <a:ext cx="5181600" cy="103847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56990"/>
            <a:ext cx="5181600" cy="103847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DD13-963A-5F46-82C4-D335A0D7E61E}" type="datetimeFigureOut">
              <a:rPr lang="en-US" smtClean="0"/>
              <a:t>6/20/22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63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71402"/>
            <a:ext cx="10515600" cy="3163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4012220"/>
            <a:ext cx="5157787" cy="196632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78547"/>
            <a:ext cx="5157787" cy="87935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4012220"/>
            <a:ext cx="5183188" cy="196632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78547"/>
            <a:ext cx="5183188" cy="87935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DD13-963A-5F46-82C4-D335A0D7E61E}" type="datetimeFigureOut">
              <a:rPr lang="en-US" smtClean="0"/>
              <a:t>6/20/22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6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DD13-963A-5F46-82C4-D335A0D7E61E}" type="datetimeFigureOut">
              <a:rPr lang="en-US" smtClean="0"/>
              <a:t>6/20/22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16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DD13-963A-5F46-82C4-D335A0D7E61E}" type="datetimeFigureOut">
              <a:rPr lang="en-US" smtClean="0"/>
              <a:t>6/20/22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428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91142"/>
            <a:ext cx="3932237" cy="3818996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56567"/>
            <a:ext cx="6172200" cy="116312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910138"/>
            <a:ext cx="3932237" cy="909663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DD13-963A-5F46-82C4-D335A0D7E61E}" type="datetimeFigureOut">
              <a:rPr lang="en-US" smtClean="0"/>
              <a:t>6/20/22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27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91142"/>
            <a:ext cx="3932237" cy="3818996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56567"/>
            <a:ext cx="6172200" cy="116312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910138"/>
            <a:ext cx="3932237" cy="909663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DD13-963A-5F46-82C4-D335A0D7E61E}" type="datetimeFigureOut">
              <a:rPr lang="en-US" smtClean="0"/>
              <a:t>6/20/22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71402"/>
            <a:ext cx="10515600" cy="3163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56990"/>
            <a:ext cx="10515600" cy="10384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169904"/>
            <a:ext cx="2743200" cy="8713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5DD13-963A-5F46-82C4-D335A0D7E61E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169904"/>
            <a:ext cx="4114800" cy="8713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169904"/>
            <a:ext cx="2743200" cy="8713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62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9.xml"/><Relationship Id="rId18" Type="http://schemas.openxmlformats.org/officeDocument/2006/relationships/customXml" Target="../ink/ink13.xml"/><Relationship Id="rId26" Type="http://schemas.openxmlformats.org/officeDocument/2006/relationships/image" Target="../media/image7.png"/><Relationship Id="rId39" Type="http://schemas.openxmlformats.org/officeDocument/2006/relationships/customXml" Target="../ink/ink26.xml"/><Relationship Id="rId21" Type="http://schemas.openxmlformats.org/officeDocument/2006/relationships/customXml" Target="../ink/ink15.xml"/><Relationship Id="rId34" Type="http://schemas.openxmlformats.org/officeDocument/2006/relationships/customXml" Target="../ink/ink23.xml"/><Relationship Id="rId42" Type="http://schemas.openxmlformats.org/officeDocument/2006/relationships/image" Target="../media/image14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12.xml"/><Relationship Id="rId20" Type="http://schemas.openxmlformats.org/officeDocument/2006/relationships/customXml" Target="../ink/ink14.xml"/><Relationship Id="rId29" Type="http://schemas.openxmlformats.org/officeDocument/2006/relationships/customXml" Target="../ink/ink20.xml"/><Relationship Id="rId41" Type="http://schemas.openxmlformats.org/officeDocument/2006/relationships/customXml" Target="../ink/ink2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customXml" Target="../ink/ink7.xml"/><Relationship Id="rId24" Type="http://schemas.openxmlformats.org/officeDocument/2006/relationships/image" Target="../media/image6.png"/><Relationship Id="rId32" Type="http://schemas.openxmlformats.org/officeDocument/2006/relationships/image" Target="../media/image10.png"/><Relationship Id="rId37" Type="http://schemas.openxmlformats.org/officeDocument/2006/relationships/customXml" Target="../ink/ink25.xml"/><Relationship Id="rId40" Type="http://schemas.openxmlformats.org/officeDocument/2006/relationships/image" Target="../media/image13.png"/><Relationship Id="rId5" Type="http://schemas.openxmlformats.org/officeDocument/2006/relationships/image" Target="../media/image2.png"/><Relationship Id="rId15" Type="http://schemas.openxmlformats.org/officeDocument/2006/relationships/customXml" Target="../ink/ink11.xml"/><Relationship Id="rId23" Type="http://schemas.openxmlformats.org/officeDocument/2006/relationships/customXml" Target="../ink/ink17.xml"/><Relationship Id="rId28" Type="http://schemas.openxmlformats.org/officeDocument/2006/relationships/image" Target="../media/image8.png"/><Relationship Id="rId36" Type="http://schemas.openxmlformats.org/officeDocument/2006/relationships/image" Target="../media/image11.png"/><Relationship Id="rId10" Type="http://schemas.openxmlformats.org/officeDocument/2006/relationships/customXml" Target="../ink/ink6.xml"/><Relationship Id="rId19" Type="http://schemas.openxmlformats.org/officeDocument/2006/relationships/image" Target="../media/image5.png"/><Relationship Id="rId31" Type="http://schemas.openxmlformats.org/officeDocument/2006/relationships/customXml" Target="../ink/ink21.xml"/><Relationship Id="rId4" Type="http://schemas.openxmlformats.org/officeDocument/2006/relationships/customXml" Target="../ink/ink2.xml"/><Relationship Id="rId9" Type="http://schemas.openxmlformats.org/officeDocument/2006/relationships/customXml" Target="../ink/ink5.xml"/><Relationship Id="rId14" Type="http://schemas.openxmlformats.org/officeDocument/2006/relationships/customXml" Target="../ink/ink10.xml"/><Relationship Id="rId22" Type="http://schemas.openxmlformats.org/officeDocument/2006/relationships/customXml" Target="../ink/ink16.xml"/><Relationship Id="rId27" Type="http://schemas.openxmlformats.org/officeDocument/2006/relationships/customXml" Target="../ink/ink19.xml"/><Relationship Id="rId30" Type="http://schemas.openxmlformats.org/officeDocument/2006/relationships/image" Target="../media/image9.png"/><Relationship Id="rId35" Type="http://schemas.openxmlformats.org/officeDocument/2006/relationships/customXml" Target="../ink/ink24.xml"/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12" Type="http://schemas.openxmlformats.org/officeDocument/2006/relationships/customXml" Target="../ink/ink8.xml"/><Relationship Id="rId17" Type="http://schemas.openxmlformats.org/officeDocument/2006/relationships/image" Target="../media/image4.png"/><Relationship Id="rId25" Type="http://schemas.openxmlformats.org/officeDocument/2006/relationships/customXml" Target="../ink/ink18.xml"/><Relationship Id="rId33" Type="http://schemas.openxmlformats.org/officeDocument/2006/relationships/customXml" Target="../ink/ink22.xml"/><Relationship Id="rId38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9.png"/><Relationship Id="rId18" Type="http://schemas.openxmlformats.org/officeDocument/2006/relationships/customXml" Target="../ink/ink37.xml"/><Relationship Id="rId26" Type="http://schemas.openxmlformats.org/officeDocument/2006/relationships/image" Target="../media/image25.png"/><Relationship Id="rId3" Type="http://schemas.openxmlformats.org/officeDocument/2006/relationships/image" Target="../media/image15.png"/><Relationship Id="rId21" Type="http://schemas.openxmlformats.org/officeDocument/2006/relationships/customXml" Target="../ink/ink39.xml"/><Relationship Id="rId7" Type="http://schemas.openxmlformats.org/officeDocument/2006/relationships/image" Target="../media/image16.png"/><Relationship Id="rId12" Type="http://schemas.openxmlformats.org/officeDocument/2006/relationships/customXml" Target="../ink/ink34.xml"/><Relationship Id="rId17" Type="http://schemas.openxmlformats.org/officeDocument/2006/relationships/image" Target="../media/image21.png"/><Relationship Id="rId25" Type="http://schemas.openxmlformats.org/officeDocument/2006/relationships/customXml" Target="../ink/ink41.xml"/><Relationship Id="rId2" Type="http://schemas.openxmlformats.org/officeDocument/2006/relationships/customXml" Target="../ink/ink28.xml"/><Relationship Id="rId16" Type="http://schemas.openxmlformats.org/officeDocument/2006/relationships/customXml" Target="../ink/ink36.xml"/><Relationship Id="rId20" Type="http://schemas.openxmlformats.org/officeDocument/2006/relationships/image" Target="../media/image22.png"/><Relationship Id="rId29" Type="http://schemas.openxmlformats.org/officeDocument/2006/relationships/customXml" Target="../ink/ink4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1.xml"/><Relationship Id="rId11" Type="http://schemas.openxmlformats.org/officeDocument/2006/relationships/image" Target="../media/image18.png"/><Relationship Id="rId24" Type="http://schemas.openxmlformats.org/officeDocument/2006/relationships/image" Target="../media/image24.png"/><Relationship Id="rId32" Type="http://schemas.openxmlformats.org/officeDocument/2006/relationships/image" Target="../media/image28.png"/><Relationship Id="rId5" Type="http://schemas.openxmlformats.org/officeDocument/2006/relationships/customXml" Target="../ink/ink30.xml"/><Relationship Id="rId15" Type="http://schemas.openxmlformats.org/officeDocument/2006/relationships/image" Target="../media/image20.png"/><Relationship Id="rId23" Type="http://schemas.openxmlformats.org/officeDocument/2006/relationships/customXml" Target="../ink/ink40.xml"/><Relationship Id="rId28" Type="http://schemas.openxmlformats.org/officeDocument/2006/relationships/image" Target="../media/image26.png"/><Relationship Id="rId10" Type="http://schemas.openxmlformats.org/officeDocument/2006/relationships/customXml" Target="../ink/ink33.xml"/><Relationship Id="rId19" Type="http://schemas.openxmlformats.org/officeDocument/2006/relationships/customXml" Target="../ink/ink38.xml"/><Relationship Id="rId31" Type="http://schemas.openxmlformats.org/officeDocument/2006/relationships/customXml" Target="../ink/ink44.xml"/><Relationship Id="rId4" Type="http://schemas.openxmlformats.org/officeDocument/2006/relationships/customXml" Target="../ink/ink29.xml"/><Relationship Id="rId9" Type="http://schemas.openxmlformats.org/officeDocument/2006/relationships/image" Target="../media/image17.png"/><Relationship Id="rId14" Type="http://schemas.openxmlformats.org/officeDocument/2006/relationships/customXml" Target="../ink/ink35.xml"/><Relationship Id="rId22" Type="http://schemas.openxmlformats.org/officeDocument/2006/relationships/image" Target="../media/image23.png"/><Relationship Id="rId27" Type="http://schemas.openxmlformats.org/officeDocument/2006/relationships/customXml" Target="../ink/ink42.xml"/><Relationship Id="rId30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png"/><Relationship Id="rId18" Type="http://schemas.openxmlformats.org/officeDocument/2006/relationships/customXml" Target="../ink/ink54.xml"/><Relationship Id="rId26" Type="http://schemas.openxmlformats.org/officeDocument/2006/relationships/image" Target="../media/image33.png"/><Relationship Id="rId39" Type="http://schemas.openxmlformats.org/officeDocument/2006/relationships/image" Target="../media/image39.png"/><Relationship Id="rId21" Type="http://schemas.openxmlformats.org/officeDocument/2006/relationships/customXml" Target="../ink/ink56.xml"/><Relationship Id="rId34" Type="http://schemas.openxmlformats.org/officeDocument/2006/relationships/customXml" Target="../ink/ink63.xml"/><Relationship Id="rId42" Type="http://schemas.openxmlformats.org/officeDocument/2006/relationships/customXml" Target="../ink/ink67.xml"/><Relationship Id="rId47" Type="http://schemas.openxmlformats.org/officeDocument/2006/relationships/customXml" Target="../ink/ink72.xml"/><Relationship Id="rId7" Type="http://schemas.openxmlformats.org/officeDocument/2006/relationships/image" Target="../media/image16.png"/><Relationship Id="rId2" Type="http://schemas.openxmlformats.org/officeDocument/2006/relationships/customXml" Target="../ink/ink45.xml"/><Relationship Id="rId16" Type="http://schemas.openxmlformats.org/officeDocument/2006/relationships/customXml" Target="../ink/ink53.xml"/><Relationship Id="rId29" Type="http://schemas.openxmlformats.org/officeDocument/2006/relationships/customXml" Target="../ink/ink6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8.xml"/><Relationship Id="rId11" Type="http://schemas.openxmlformats.org/officeDocument/2006/relationships/image" Target="../media/image18.png"/><Relationship Id="rId24" Type="http://schemas.openxmlformats.org/officeDocument/2006/relationships/image" Target="../media/image32.png"/><Relationship Id="rId32" Type="http://schemas.openxmlformats.org/officeDocument/2006/relationships/image" Target="../media/image36.png"/><Relationship Id="rId37" Type="http://schemas.openxmlformats.org/officeDocument/2006/relationships/image" Target="../media/image38.png"/><Relationship Id="rId40" Type="http://schemas.openxmlformats.org/officeDocument/2006/relationships/customXml" Target="../ink/ink66.xml"/><Relationship Id="rId45" Type="http://schemas.openxmlformats.org/officeDocument/2006/relationships/customXml" Target="../ink/ink70.xml"/><Relationship Id="rId5" Type="http://schemas.openxmlformats.org/officeDocument/2006/relationships/customXml" Target="../ink/ink47.xml"/><Relationship Id="rId15" Type="http://schemas.openxmlformats.org/officeDocument/2006/relationships/image" Target="../media/image29.png"/><Relationship Id="rId23" Type="http://schemas.openxmlformats.org/officeDocument/2006/relationships/customXml" Target="../ink/ink57.xml"/><Relationship Id="rId28" Type="http://schemas.openxmlformats.org/officeDocument/2006/relationships/image" Target="../media/image34.png"/><Relationship Id="rId36" Type="http://schemas.openxmlformats.org/officeDocument/2006/relationships/customXml" Target="../ink/ink64.xml"/><Relationship Id="rId10" Type="http://schemas.openxmlformats.org/officeDocument/2006/relationships/customXml" Target="../ink/ink50.xml"/><Relationship Id="rId19" Type="http://schemas.openxmlformats.org/officeDocument/2006/relationships/customXml" Target="../ink/ink55.xml"/><Relationship Id="rId31" Type="http://schemas.openxmlformats.org/officeDocument/2006/relationships/customXml" Target="../ink/ink61.xml"/><Relationship Id="rId44" Type="http://schemas.openxmlformats.org/officeDocument/2006/relationships/customXml" Target="../ink/ink69.xml"/><Relationship Id="rId4" Type="http://schemas.openxmlformats.org/officeDocument/2006/relationships/customXml" Target="../ink/ink46.xml"/><Relationship Id="rId9" Type="http://schemas.openxmlformats.org/officeDocument/2006/relationships/image" Target="../media/image17.png"/><Relationship Id="rId14" Type="http://schemas.openxmlformats.org/officeDocument/2006/relationships/customXml" Target="../ink/ink52.xml"/><Relationship Id="rId22" Type="http://schemas.openxmlformats.org/officeDocument/2006/relationships/image" Target="../media/image31.png"/><Relationship Id="rId27" Type="http://schemas.openxmlformats.org/officeDocument/2006/relationships/customXml" Target="../ink/ink59.xml"/><Relationship Id="rId30" Type="http://schemas.openxmlformats.org/officeDocument/2006/relationships/image" Target="../media/image35.png"/><Relationship Id="rId35" Type="http://schemas.openxmlformats.org/officeDocument/2006/relationships/image" Target="../media/image37.png"/><Relationship Id="rId43" Type="http://schemas.openxmlformats.org/officeDocument/2006/relationships/customXml" Target="../ink/ink68.xml"/><Relationship Id="rId48" Type="http://schemas.openxmlformats.org/officeDocument/2006/relationships/customXml" Target="../ink/ink73.xml"/><Relationship Id="rId8" Type="http://schemas.openxmlformats.org/officeDocument/2006/relationships/customXml" Target="../ink/ink49.xml"/><Relationship Id="rId3" Type="http://schemas.openxmlformats.org/officeDocument/2006/relationships/image" Target="../media/image15.png"/><Relationship Id="rId12" Type="http://schemas.openxmlformats.org/officeDocument/2006/relationships/customXml" Target="../ink/ink51.xml"/><Relationship Id="rId17" Type="http://schemas.openxmlformats.org/officeDocument/2006/relationships/image" Target="../media/image21.png"/><Relationship Id="rId25" Type="http://schemas.openxmlformats.org/officeDocument/2006/relationships/customXml" Target="../ink/ink58.xml"/><Relationship Id="rId33" Type="http://schemas.openxmlformats.org/officeDocument/2006/relationships/customXml" Target="../ink/ink62.xml"/><Relationship Id="rId38" Type="http://schemas.openxmlformats.org/officeDocument/2006/relationships/customXml" Target="../ink/ink65.xml"/><Relationship Id="rId46" Type="http://schemas.openxmlformats.org/officeDocument/2006/relationships/customXml" Target="../ink/ink71.xml"/><Relationship Id="rId20" Type="http://schemas.openxmlformats.org/officeDocument/2006/relationships/image" Target="../media/image30.png"/><Relationship Id="rId41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59B158F-4DCF-D432-3F06-DAC6B3DF6B4B}"/>
                  </a:ext>
                </a:extLst>
              </p14:cNvPr>
              <p14:cNvContentPartPr/>
              <p14:nvPr/>
            </p14:nvContentPartPr>
            <p14:xfrm>
              <a:off x="176489" y="2423115"/>
              <a:ext cx="1677960" cy="14940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59B158F-4DCF-D432-3F06-DAC6B3DF6B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489" y="2405475"/>
                <a:ext cx="1713600" cy="152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777D479-D962-C18E-1553-A939A8136335}"/>
                  </a:ext>
                </a:extLst>
              </p14:cNvPr>
              <p14:cNvContentPartPr/>
              <p14:nvPr/>
            </p14:nvContentPartPr>
            <p14:xfrm>
              <a:off x="1898009" y="3155355"/>
              <a:ext cx="1928520" cy="867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777D479-D962-C18E-1553-A939A813633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80369" y="3137355"/>
                <a:ext cx="196416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24F854A-490E-ED6D-1E72-38E6E13F8699}"/>
                  </a:ext>
                </a:extLst>
              </p14:cNvPr>
              <p14:cNvContentPartPr/>
              <p14:nvPr/>
            </p14:nvContentPartPr>
            <p14:xfrm>
              <a:off x="3652649" y="2919915"/>
              <a:ext cx="438480" cy="6069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24F854A-490E-ED6D-1E72-38E6E13F869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35009" y="2902275"/>
                <a:ext cx="474120" cy="64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B2927BA-9823-E6AB-3B2F-C34DE95E4E08}"/>
                  </a:ext>
                </a:extLst>
              </p14:cNvPr>
              <p14:cNvContentPartPr/>
              <p14:nvPr/>
            </p14:nvContentPartPr>
            <p14:xfrm>
              <a:off x="4091129" y="2408355"/>
              <a:ext cx="1677960" cy="14940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B2927BA-9823-E6AB-3B2F-C34DE95E4E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73129" y="2390715"/>
                <a:ext cx="1713600" cy="152964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74A95259-1D5A-648D-BCFA-B658A8CBE249}"/>
              </a:ext>
            </a:extLst>
          </p:cNvPr>
          <p:cNvSpPr txBox="1"/>
          <p:nvPr/>
        </p:nvSpPr>
        <p:spPr>
          <a:xfrm>
            <a:off x="467516" y="2970689"/>
            <a:ext cx="1062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Money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E2D367-3AEF-CEB3-DE56-DF9FFECA23A3}"/>
              </a:ext>
            </a:extLst>
          </p:cNvPr>
          <p:cNvSpPr txBox="1"/>
          <p:nvPr/>
        </p:nvSpPr>
        <p:spPr>
          <a:xfrm>
            <a:off x="4192567" y="298544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Happiness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6A1EBA-380B-A80E-672A-2DD7D1BB8CF4}"/>
              </a:ext>
            </a:extLst>
          </p:cNvPr>
          <p:cNvSpPr txBox="1"/>
          <p:nvPr/>
        </p:nvSpPr>
        <p:spPr>
          <a:xfrm>
            <a:off x="2564374" y="2335142"/>
            <a:ext cx="4219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6302EBD-2F09-952B-C3A7-FDF71510C1F9}"/>
                  </a:ext>
                </a:extLst>
              </p14:cNvPr>
              <p14:cNvContentPartPr/>
              <p14:nvPr/>
            </p14:nvContentPartPr>
            <p14:xfrm>
              <a:off x="6417456" y="2871628"/>
              <a:ext cx="1677960" cy="14940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6302EBD-2F09-952B-C3A7-FDF71510C1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99456" y="2853988"/>
                <a:ext cx="1713600" cy="152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37C84E4-59F9-ABEE-D48A-8CC8558DBC19}"/>
                  </a:ext>
                </a:extLst>
              </p14:cNvPr>
              <p14:cNvContentPartPr/>
              <p14:nvPr/>
            </p14:nvContentPartPr>
            <p14:xfrm>
              <a:off x="8138976" y="3603868"/>
              <a:ext cx="1928520" cy="867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37C84E4-59F9-ABEE-D48A-8CC8558DBC1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21336" y="3585868"/>
                <a:ext cx="196416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4BA6B58-2A32-CE17-C46C-40CC986F14DF}"/>
                  </a:ext>
                </a:extLst>
              </p14:cNvPr>
              <p14:cNvContentPartPr/>
              <p14:nvPr/>
            </p14:nvContentPartPr>
            <p14:xfrm>
              <a:off x="9893616" y="3368428"/>
              <a:ext cx="438480" cy="6069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4BA6B58-2A32-CE17-C46C-40CC986F14D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875976" y="3350788"/>
                <a:ext cx="474120" cy="64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FEA8D39-ED98-9A0C-18F2-A0975FDF26D4}"/>
                  </a:ext>
                </a:extLst>
              </p14:cNvPr>
              <p14:cNvContentPartPr/>
              <p14:nvPr/>
            </p14:nvContentPartPr>
            <p14:xfrm>
              <a:off x="10332096" y="2856868"/>
              <a:ext cx="1677960" cy="14940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FEA8D39-ED98-9A0C-18F2-A0975FDF26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14096" y="2839228"/>
                <a:ext cx="1713600" cy="152964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449926AB-1E6F-39D9-21A6-47B633621390}"/>
              </a:ext>
            </a:extLst>
          </p:cNvPr>
          <p:cNvSpPr txBox="1"/>
          <p:nvPr/>
        </p:nvSpPr>
        <p:spPr>
          <a:xfrm>
            <a:off x="6708483" y="3419202"/>
            <a:ext cx="1062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Money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E076AD3-317F-B194-26F3-9287BD2E9E48}"/>
              </a:ext>
            </a:extLst>
          </p:cNvPr>
          <p:cNvSpPr txBox="1"/>
          <p:nvPr/>
        </p:nvSpPr>
        <p:spPr>
          <a:xfrm>
            <a:off x="10433534" y="3433962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Happiness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3BC0870-0564-B111-2CD4-7C6D32026D2D}"/>
                  </a:ext>
                </a:extLst>
              </p14:cNvPr>
              <p14:cNvContentPartPr/>
              <p14:nvPr/>
            </p14:nvContentPartPr>
            <p14:xfrm>
              <a:off x="6369381" y="5284896"/>
              <a:ext cx="1677960" cy="14940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3BC0870-0564-B111-2CD4-7C6D32026D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51381" y="5267256"/>
                <a:ext cx="1713600" cy="152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20E6799-9AEF-A3F0-E075-E376EB167ABE}"/>
                  </a:ext>
                </a:extLst>
              </p14:cNvPr>
              <p14:cNvContentPartPr/>
              <p14:nvPr/>
            </p14:nvContentPartPr>
            <p14:xfrm>
              <a:off x="8355501" y="6041593"/>
              <a:ext cx="1928520" cy="867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20E6799-9AEF-A3F0-E075-E376EB167AB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37861" y="6023593"/>
                <a:ext cx="196416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62A694D-F246-3025-1F08-CA6014FD0375}"/>
                  </a:ext>
                </a:extLst>
              </p14:cNvPr>
              <p14:cNvContentPartPr/>
              <p14:nvPr/>
            </p14:nvContentPartPr>
            <p14:xfrm>
              <a:off x="10284021" y="5270136"/>
              <a:ext cx="1677960" cy="14940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62A694D-F246-3025-1F08-CA6014FD03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66021" y="5252496"/>
                <a:ext cx="1713600" cy="152964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522D132F-446C-29C6-899D-0BE9601F7017}"/>
              </a:ext>
            </a:extLst>
          </p:cNvPr>
          <p:cNvSpPr txBox="1"/>
          <p:nvPr/>
        </p:nvSpPr>
        <p:spPr>
          <a:xfrm>
            <a:off x="6660408" y="5832470"/>
            <a:ext cx="1062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Money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6D2B19C-B4D6-2ECE-AC75-6C2201369073}"/>
              </a:ext>
            </a:extLst>
          </p:cNvPr>
          <p:cNvSpPr txBox="1"/>
          <p:nvPr/>
        </p:nvSpPr>
        <p:spPr>
          <a:xfrm>
            <a:off x="10385459" y="5847230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Happiness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86131AB-C983-F45A-11FD-4282A7410306}"/>
              </a:ext>
            </a:extLst>
          </p:cNvPr>
          <p:cNvGrpSpPr/>
          <p:nvPr/>
        </p:nvGrpSpPr>
        <p:grpSpPr>
          <a:xfrm>
            <a:off x="8160815" y="5853152"/>
            <a:ext cx="446400" cy="527760"/>
            <a:chOff x="8160815" y="3017032"/>
            <a:chExt cx="446400" cy="52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F15486B-7243-2C2C-6D45-00CFBA01127D}"/>
                    </a:ext>
                  </a:extLst>
                </p14:cNvPr>
                <p14:cNvContentPartPr/>
                <p14:nvPr/>
              </p14:nvContentPartPr>
              <p14:xfrm>
                <a:off x="8160815" y="3017032"/>
                <a:ext cx="446400" cy="2556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F15486B-7243-2C2C-6D45-00CFBA01127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142815" y="2999032"/>
                  <a:ext cx="48204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F24B9EF-6640-3433-11CB-54B43094CAD6}"/>
                    </a:ext>
                  </a:extLst>
                </p14:cNvPr>
                <p14:cNvContentPartPr/>
                <p14:nvPr/>
              </p14:nvContentPartPr>
              <p14:xfrm>
                <a:off x="8180975" y="3290632"/>
                <a:ext cx="375840" cy="2541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F24B9EF-6640-3433-11CB-54B43094CAD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163335" y="3272632"/>
                  <a:ext cx="411480" cy="28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F1D74FF-7A9F-1627-7500-1F8CEC8042DB}"/>
                  </a:ext>
                </a:extLst>
              </p14:cNvPr>
              <p14:cNvContentPartPr/>
              <p14:nvPr/>
            </p14:nvContentPartPr>
            <p14:xfrm>
              <a:off x="6369381" y="9670140"/>
              <a:ext cx="1677960" cy="14940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F1D74FF-7A9F-1627-7500-1F8CEC8042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51381" y="9652500"/>
                <a:ext cx="1713600" cy="152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AEEBEC9-D759-72F5-3B6E-05ABF0D6EF12}"/>
                  </a:ext>
                </a:extLst>
              </p14:cNvPr>
              <p14:cNvContentPartPr/>
              <p14:nvPr/>
            </p14:nvContentPartPr>
            <p14:xfrm>
              <a:off x="10284021" y="9655380"/>
              <a:ext cx="1677960" cy="14940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AEEBEC9-D759-72F5-3B6E-05ABF0D6EF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66021" y="9637740"/>
                <a:ext cx="1713600" cy="152964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5B7773E2-3B76-393A-441F-E1460319DE59}"/>
              </a:ext>
            </a:extLst>
          </p:cNvPr>
          <p:cNvSpPr txBox="1"/>
          <p:nvPr/>
        </p:nvSpPr>
        <p:spPr>
          <a:xfrm>
            <a:off x="6660408" y="10217714"/>
            <a:ext cx="1062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Money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4EC886-0DD4-92EC-A3F1-A670C4A3AB9A}"/>
              </a:ext>
            </a:extLst>
          </p:cNvPr>
          <p:cNvSpPr txBox="1"/>
          <p:nvPr/>
        </p:nvSpPr>
        <p:spPr>
          <a:xfrm>
            <a:off x="10385459" y="10232474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Happiness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76B173F-C282-94B3-BD36-B01E97D9584E}"/>
                  </a:ext>
                </a:extLst>
              </p14:cNvPr>
              <p14:cNvContentPartPr/>
              <p14:nvPr/>
            </p14:nvContentPartPr>
            <p14:xfrm>
              <a:off x="8386821" y="7664188"/>
              <a:ext cx="1677960" cy="14940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76B173F-C282-94B3-BD36-B01E97D958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68821" y="7646548"/>
                <a:ext cx="1713600" cy="1529640"/>
              </a:xfrm>
              <a:prstGeom prst="rect">
                <a:avLst/>
              </a:prstGeom>
            </p:spPr>
          </p:pic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C30618B8-0029-1477-0F01-40B06E06E0B1}"/>
              </a:ext>
            </a:extLst>
          </p:cNvPr>
          <p:cNvSpPr txBox="1"/>
          <p:nvPr/>
        </p:nvSpPr>
        <p:spPr>
          <a:xfrm>
            <a:off x="8675010" y="8226522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Friends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2F36897-8945-6BCB-B960-292EEB363ABF}"/>
              </a:ext>
            </a:extLst>
          </p:cNvPr>
          <p:cNvGrpSpPr/>
          <p:nvPr/>
        </p:nvGrpSpPr>
        <p:grpSpPr>
          <a:xfrm>
            <a:off x="7858200" y="9066128"/>
            <a:ext cx="798120" cy="716400"/>
            <a:chOff x="7858200" y="8368094"/>
            <a:chExt cx="798120" cy="71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B1FD228-12ED-946F-698E-1D0DFD7AE076}"/>
                    </a:ext>
                  </a:extLst>
                </p14:cNvPr>
                <p14:cNvContentPartPr/>
                <p14:nvPr/>
              </p14:nvContentPartPr>
              <p14:xfrm>
                <a:off x="7858200" y="8368094"/>
                <a:ext cx="798120" cy="7146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B1FD228-12ED-946F-698E-1D0DFD7AE07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840200" y="8350094"/>
                  <a:ext cx="833760" cy="75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5BA9A8D-5ED8-03E1-6588-C159038D94F5}"/>
                    </a:ext>
                  </a:extLst>
                </p14:cNvPr>
                <p14:cNvContentPartPr/>
                <p14:nvPr/>
              </p14:nvContentPartPr>
              <p14:xfrm>
                <a:off x="7913640" y="9001694"/>
                <a:ext cx="309600" cy="828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5BA9A8D-5ED8-03E1-6588-C159038D94F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896000" y="8984054"/>
                  <a:ext cx="345240" cy="11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9FB491D-B455-1D32-29EA-AD7FC15D1B5A}"/>
              </a:ext>
            </a:extLst>
          </p:cNvPr>
          <p:cNvGrpSpPr/>
          <p:nvPr/>
        </p:nvGrpSpPr>
        <p:grpSpPr>
          <a:xfrm>
            <a:off x="9872760" y="9054248"/>
            <a:ext cx="712440" cy="658440"/>
            <a:chOff x="9872760" y="8356214"/>
            <a:chExt cx="712440" cy="65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8519DF9-6B96-AC25-5CA8-2359606D5114}"/>
                    </a:ext>
                  </a:extLst>
                </p14:cNvPr>
                <p14:cNvContentPartPr/>
                <p14:nvPr/>
              </p14:nvContentPartPr>
              <p14:xfrm>
                <a:off x="9872760" y="8356214"/>
                <a:ext cx="673200" cy="6300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8519DF9-6B96-AC25-5CA8-2359606D511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854760" y="8338574"/>
                  <a:ext cx="708840" cy="66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43B7AF3-D5C5-3FD1-F06A-BAF97C1ADFF6}"/>
                    </a:ext>
                  </a:extLst>
                </p14:cNvPr>
                <p14:cNvContentPartPr/>
                <p14:nvPr/>
              </p14:nvContentPartPr>
              <p14:xfrm>
                <a:off x="10163640" y="8654294"/>
                <a:ext cx="421560" cy="360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43B7AF3-D5C5-3FD1-F06A-BAF97C1ADFF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145640" y="8636654"/>
                  <a:ext cx="457200" cy="39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CC16D3F3-F1EF-49DE-0B4A-ABD2D38BE7A7}"/>
              </a:ext>
            </a:extLst>
          </p:cNvPr>
          <p:cNvSpPr txBox="1"/>
          <p:nvPr/>
        </p:nvSpPr>
        <p:spPr>
          <a:xfrm>
            <a:off x="6031109" y="2276226"/>
            <a:ext cx="497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E1CA0C9-BC25-E8F7-0E94-6D66126986A2}"/>
              </a:ext>
            </a:extLst>
          </p:cNvPr>
          <p:cNvSpPr txBox="1"/>
          <p:nvPr/>
        </p:nvSpPr>
        <p:spPr>
          <a:xfrm>
            <a:off x="6031109" y="4677253"/>
            <a:ext cx="497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123DC75-FEBA-6BFC-28C3-35B187517079}"/>
              </a:ext>
            </a:extLst>
          </p:cNvPr>
          <p:cNvSpPr txBox="1"/>
          <p:nvPr/>
        </p:nvSpPr>
        <p:spPr>
          <a:xfrm>
            <a:off x="6031109" y="7073776"/>
            <a:ext cx="497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52D10798-5C90-50D2-ABB8-8EDFAB21BBDF}"/>
                  </a:ext>
                </a:extLst>
              </p14:cNvPr>
              <p14:cNvContentPartPr/>
              <p14:nvPr/>
            </p14:nvContentPartPr>
            <p14:xfrm flipV="1">
              <a:off x="6369381" y="11925101"/>
              <a:ext cx="1677960" cy="149400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52D10798-5C90-50D2-ABB8-8EDFAB21BBD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 flipV="1">
                <a:off x="6351381" y="11907461"/>
                <a:ext cx="1713600" cy="152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28D78D6B-3E84-B788-4B40-8EE028CF1E55}"/>
                  </a:ext>
                </a:extLst>
              </p14:cNvPr>
              <p14:cNvContentPartPr/>
              <p14:nvPr/>
            </p14:nvContentPartPr>
            <p14:xfrm flipV="1">
              <a:off x="10284021" y="11910341"/>
              <a:ext cx="1677960" cy="149400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28D78D6B-3E84-B788-4B40-8EE028CF1E55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 flipV="1">
                <a:off x="10266021" y="11892701"/>
                <a:ext cx="1713600" cy="1529640"/>
              </a:xfrm>
              <a:prstGeom prst="rect">
                <a:avLst/>
              </a:prstGeom>
            </p:spPr>
          </p:pic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F2CEE853-1A08-BBFE-F206-6784F71E5F7E}"/>
              </a:ext>
            </a:extLst>
          </p:cNvPr>
          <p:cNvSpPr txBox="1"/>
          <p:nvPr/>
        </p:nvSpPr>
        <p:spPr>
          <a:xfrm>
            <a:off x="6778955" y="16877267"/>
            <a:ext cx="843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Money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419CFF1-888C-6D85-09F2-86DBB33F22C7}"/>
              </a:ext>
            </a:extLst>
          </p:cNvPr>
          <p:cNvSpPr txBox="1"/>
          <p:nvPr/>
        </p:nvSpPr>
        <p:spPr>
          <a:xfrm>
            <a:off x="10555527" y="16892027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Happiness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C794B4FF-7042-FF0B-DC3F-B76CA17CBCDC}"/>
                  </a:ext>
                </a:extLst>
              </p14:cNvPr>
              <p14:cNvContentPartPr/>
              <p14:nvPr/>
            </p14:nvContentPartPr>
            <p14:xfrm flipV="1">
              <a:off x="8494646" y="13921106"/>
              <a:ext cx="1677960" cy="149400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C794B4FF-7042-FF0B-DC3F-B76CA17CBCD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 flipV="1">
                <a:off x="8476646" y="13903466"/>
                <a:ext cx="1713600" cy="1529640"/>
              </a:xfrm>
              <a:prstGeom prst="rect">
                <a:avLst/>
              </a:prstGeom>
            </p:spPr>
          </p:pic>
        </mc:Fallback>
      </mc:AlternateContent>
      <p:sp>
        <p:nvSpPr>
          <p:cNvPr id="59" name="TextBox 58">
            <a:extLst>
              <a:ext uri="{FF2B5EF4-FFF2-40B4-BE49-F238E27FC236}">
                <a16:creationId xmlns:a16="http://schemas.microsoft.com/office/drawing/2014/main" id="{0F7BF896-1F5F-5E43-D58D-80A85BC3956E}"/>
              </a:ext>
            </a:extLst>
          </p:cNvPr>
          <p:cNvSpPr txBox="1"/>
          <p:nvPr/>
        </p:nvSpPr>
        <p:spPr>
          <a:xfrm>
            <a:off x="8468731" y="14103913"/>
            <a:ext cx="1753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Social services sample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99010B3-5CFD-84A8-A514-5289CF3AA82F}"/>
              </a:ext>
            </a:extLst>
          </p:cNvPr>
          <p:cNvSpPr txBox="1"/>
          <p:nvPr/>
        </p:nvSpPr>
        <p:spPr>
          <a:xfrm>
            <a:off x="6040075" y="11304414"/>
            <a:ext cx="497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4.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697B3FF-F41F-57C9-CDDD-5B059ED155FF}"/>
              </a:ext>
            </a:extLst>
          </p:cNvPr>
          <p:cNvSpPr txBox="1"/>
          <p:nvPr/>
        </p:nvSpPr>
        <p:spPr>
          <a:xfrm>
            <a:off x="10363519" y="12504614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Happiness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0ABBA537-ED70-11FD-5149-811F61AB8136}"/>
                  </a:ext>
                </a:extLst>
              </p14:cNvPr>
              <p14:cNvContentPartPr/>
              <p14:nvPr/>
            </p14:nvContentPartPr>
            <p14:xfrm>
              <a:off x="9942360" y="13332090"/>
              <a:ext cx="640440" cy="66780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0ABBA537-ED70-11FD-5149-811F61AB813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924360" y="13314090"/>
                <a:ext cx="676080" cy="70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7913478F-D700-8FD3-C5C3-E354176936C2}"/>
                  </a:ext>
                </a:extLst>
              </p14:cNvPr>
              <p14:cNvContentPartPr/>
              <p14:nvPr/>
            </p14:nvContentPartPr>
            <p14:xfrm>
              <a:off x="9957120" y="13911330"/>
              <a:ext cx="379440" cy="9540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7913478F-D700-8FD3-C5C3-E354176936C2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939480" y="13893330"/>
                <a:ext cx="415080" cy="131040"/>
              </a:xfrm>
              <a:prstGeom prst="rect">
                <a:avLst/>
              </a:prstGeom>
            </p:spPr>
          </p:pic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EA7100C1-D3A2-B76B-F41C-FF7D2ED4DB78}"/>
              </a:ext>
            </a:extLst>
          </p:cNvPr>
          <p:cNvGrpSpPr/>
          <p:nvPr/>
        </p:nvGrpSpPr>
        <p:grpSpPr>
          <a:xfrm>
            <a:off x="7949400" y="13261890"/>
            <a:ext cx="799560" cy="801360"/>
            <a:chOff x="7949400" y="13623840"/>
            <a:chExt cx="799560" cy="80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7B01F4F-223A-E2A8-FF6F-0669387A82F2}"/>
                    </a:ext>
                  </a:extLst>
                </p14:cNvPr>
                <p14:cNvContentPartPr/>
                <p14:nvPr/>
              </p14:nvContentPartPr>
              <p14:xfrm>
                <a:off x="7949400" y="13623840"/>
                <a:ext cx="799560" cy="7761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7B01F4F-223A-E2A8-FF6F-0669387A82F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931760" y="13605840"/>
                  <a:ext cx="835200" cy="81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495F0DE-8B34-B03B-F96C-E08642B73660}"/>
                    </a:ext>
                  </a:extLst>
                </p14:cNvPr>
                <p14:cNvContentPartPr/>
                <p14:nvPr/>
              </p14:nvContentPartPr>
              <p14:xfrm>
                <a:off x="8313720" y="14419800"/>
                <a:ext cx="403200" cy="54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495F0DE-8B34-B03B-F96C-E08642B7366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295720" y="14402160"/>
                  <a:ext cx="438840" cy="41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0920784B-005C-15F6-587D-924656465BE0}"/>
              </a:ext>
            </a:extLst>
          </p:cNvPr>
          <p:cNvSpPr txBox="1"/>
          <p:nvPr/>
        </p:nvSpPr>
        <p:spPr>
          <a:xfrm>
            <a:off x="6660407" y="12426508"/>
            <a:ext cx="1062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Money</a:t>
            </a:r>
          </a:p>
        </p:txBody>
      </p:sp>
    </p:spTree>
    <p:extLst>
      <p:ext uri="{BB962C8B-B14F-4D97-AF65-F5344CB8AC3E}">
        <p14:creationId xmlns:p14="http://schemas.microsoft.com/office/powerpoint/2010/main" val="3861708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F1D74FF-7A9F-1627-7500-1F8CEC8042DB}"/>
                  </a:ext>
                </a:extLst>
              </p14:cNvPr>
              <p14:cNvContentPartPr/>
              <p14:nvPr/>
            </p14:nvContentPartPr>
            <p14:xfrm>
              <a:off x="2181360" y="7307940"/>
              <a:ext cx="1677960" cy="14940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F1D74FF-7A9F-1627-7500-1F8CEC8042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63364" y="7289936"/>
                <a:ext cx="1713592" cy="15296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AEEBEC9-D759-72F5-3B6E-05ABF0D6EF12}"/>
                  </a:ext>
                </a:extLst>
              </p14:cNvPr>
              <p14:cNvContentPartPr/>
              <p14:nvPr/>
            </p14:nvContentPartPr>
            <p14:xfrm>
              <a:off x="6096000" y="7293180"/>
              <a:ext cx="1677960" cy="14940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AEEBEC9-D759-72F5-3B6E-05ABF0D6EF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78004" y="7275176"/>
                <a:ext cx="1713592" cy="1529649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5B7773E2-3B76-393A-441F-E1460319DE59}"/>
              </a:ext>
            </a:extLst>
          </p:cNvPr>
          <p:cNvSpPr txBox="1"/>
          <p:nvPr/>
        </p:nvSpPr>
        <p:spPr>
          <a:xfrm>
            <a:off x="2472387" y="7855514"/>
            <a:ext cx="1062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Money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4EC886-0DD4-92EC-A3F1-A670C4A3AB9A}"/>
              </a:ext>
            </a:extLst>
          </p:cNvPr>
          <p:cNvSpPr txBox="1"/>
          <p:nvPr/>
        </p:nvSpPr>
        <p:spPr>
          <a:xfrm>
            <a:off x="6197438" y="7870274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Happiness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76B173F-C282-94B3-BD36-B01E97D9584E}"/>
                  </a:ext>
                </a:extLst>
              </p14:cNvPr>
              <p14:cNvContentPartPr/>
              <p14:nvPr/>
            </p14:nvContentPartPr>
            <p14:xfrm>
              <a:off x="4198800" y="5301988"/>
              <a:ext cx="1677960" cy="14940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76B173F-C282-94B3-BD36-B01E97D958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80804" y="5283984"/>
                <a:ext cx="1713592" cy="1529649"/>
              </a:xfrm>
              <a:prstGeom prst="rect">
                <a:avLst/>
              </a:prstGeom>
            </p:spPr>
          </p:pic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C30618B8-0029-1477-0F01-40B06E06E0B1}"/>
              </a:ext>
            </a:extLst>
          </p:cNvPr>
          <p:cNvSpPr txBox="1"/>
          <p:nvPr/>
        </p:nvSpPr>
        <p:spPr>
          <a:xfrm>
            <a:off x="4486989" y="5864322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Friends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2F36897-8945-6BCB-B960-292EEB363ABF}"/>
              </a:ext>
            </a:extLst>
          </p:cNvPr>
          <p:cNvGrpSpPr/>
          <p:nvPr/>
        </p:nvGrpSpPr>
        <p:grpSpPr>
          <a:xfrm>
            <a:off x="3670179" y="6703928"/>
            <a:ext cx="798120" cy="716400"/>
            <a:chOff x="7858200" y="8368094"/>
            <a:chExt cx="798120" cy="71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B1FD228-12ED-946F-698E-1D0DFD7AE076}"/>
                    </a:ext>
                  </a:extLst>
                </p14:cNvPr>
                <p14:cNvContentPartPr/>
                <p14:nvPr/>
              </p14:nvContentPartPr>
              <p14:xfrm>
                <a:off x="7858200" y="8368094"/>
                <a:ext cx="798120" cy="7146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B1FD228-12ED-946F-698E-1D0DFD7AE07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840208" y="8350103"/>
                  <a:ext cx="833744" cy="7502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5BA9A8D-5ED8-03E1-6588-C159038D94F5}"/>
                    </a:ext>
                  </a:extLst>
                </p14:cNvPr>
                <p14:cNvContentPartPr/>
                <p14:nvPr/>
              </p14:nvContentPartPr>
              <p14:xfrm>
                <a:off x="7913640" y="9001694"/>
                <a:ext cx="309600" cy="828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5BA9A8D-5ED8-03E1-6588-C159038D94F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895640" y="8983615"/>
                  <a:ext cx="345240" cy="11859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9FB491D-B455-1D32-29EA-AD7FC15D1B5A}"/>
              </a:ext>
            </a:extLst>
          </p:cNvPr>
          <p:cNvGrpSpPr/>
          <p:nvPr/>
        </p:nvGrpSpPr>
        <p:grpSpPr>
          <a:xfrm>
            <a:off x="5684739" y="6692048"/>
            <a:ext cx="712440" cy="658440"/>
            <a:chOff x="9872760" y="8356214"/>
            <a:chExt cx="712440" cy="65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8519DF9-6B96-AC25-5CA8-2359606D5114}"/>
                    </a:ext>
                  </a:extLst>
                </p14:cNvPr>
                <p14:cNvContentPartPr/>
                <p14:nvPr/>
              </p14:nvContentPartPr>
              <p14:xfrm>
                <a:off x="9872760" y="8356214"/>
                <a:ext cx="673200" cy="6300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8519DF9-6B96-AC25-5CA8-2359606D511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854760" y="8338204"/>
                  <a:ext cx="708840" cy="6656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43B7AF3-D5C5-3FD1-F06A-BAF97C1ADFF6}"/>
                    </a:ext>
                  </a:extLst>
                </p14:cNvPr>
                <p14:cNvContentPartPr/>
                <p14:nvPr/>
              </p14:nvContentPartPr>
              <p14:xfrm>
                <a:off x="10163640" y="8654294"/>
                <a:ext cx="421560" cy="360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43B7AF3-D5C5-3FD1-F06A-BAF97C1ADFF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145655" y="8636294"/>
                  <a:ext cx="457170" cy="39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F2CEE853-1A08-BBFE-F206-6784F71E5F7E}"/>
              </a:ext>
            </a:extLst>
          </p:cNvPr>
          <p:cNvSpPr txBox="1"/>
          <p:nvPr/>
        </p:nvSpPr>
        <p:spPr>
          <a:xfrm>
            <a:off x="6778955" y="16877267"/>
            <a:ext cx="843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Money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419CFF1-888C-6D85-09F2-86DBB33F22C7}"/>
              </a:ext>
            </a:extLst>
          </p:cNvPr>
          <p:cNvSpPr txBox="1"/>
          <p:nvPr/>
        </p:nvSpPr>
        <p:spPr>
          <a:xfrm>
            <a:off x="10555527" y="16892027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Happiness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85B09DB-1FCC-F6B0-D6BD-BE4F77CC08A6}"/>
                  </a:ext>
                </a:extLst>
              </p14:cNvPr>
              <p14:cNvContentPartPr/>
              <p14:nvPr/>
            </p14:nvContentPartPr>
            <p14:xfrm>
              <a:off x="3912720" y="7942680"/>
              <a:ext cx="2156400" cy="337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85B09DB-1FCC-F6B0-D6BD-BE4F77CC08A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895080" y="7925040"/>
                <a:ext cx="2192040" cy="373320"/>
              </a:xfrm>
              <a:prstGeom prst="rect">
                <a:avLst/>
              </a:prstGeom>
            </p:spPr>
          </p:pic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799773D2-F22D-EFA5-FD83-E3548AEC6500}"/>
              </a:ext>
            </a:extLst>
          </p:cNvPr>
          <p:cNvGrpSpPr/>
          <p:nvPr/>
        </p:nvGrpSpPr>
        <p:grpSpPr>
          <a:xfrm>
            <a:off x="8642400" y="4714920"/>
            <a:ext cx="360" cy="360"/>
            <a:chOff x="8642400" y="4714920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CEE581B-363E-9B6D-784A-8E7506BF12C7}"/>
                    </a:ext>
                  </a:extLst>
                </p14:cNvPr>
                <p14:cNvContentPartPr/>
                <p14:nvPr/>
              </p14:nvContentPartPr>
              <p14:xfrm>
                <a:off x="8642400" y="4714920"/>
                <a:ext cx="360" cy="3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CEE581B-363E-9B6D-784A-8E7506BF12C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624400" y="46969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D9EBC83-087F-F838-C63C-CD4054E0C024}"/>
                    </a:ext>
                  </a:extLst>
                </p14:cNvPr>
                <p14:cNvContentPartPr/>
                <p14:nvPr/>
              </p14:nvContentPartPr>
              <p14:xfrm>
                <a:off x="8642400" y="4714920"/>
                <a:ext cx="360" cy="3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D9EBC83-087F-F838-C63C-CD4054E0C02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624400" y="46969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BE3966-8251-5B37-32E4-F6F9733363A6}"/>
              </a:ext>
            </a:extLst>
          </p:cNvPr>
          <p:cNvGrpSpPr/>
          <p:nvPr/>
        </p:nvGrpSpPr>
        <p:grpSpPr>
          <a:xfrm>
            <a:off x="5725680" y="6722280"/>
            <a:ext cx="428040" cy="590040"/>
            <a:chOff x="5725680" y="6722280"/>
            <a:chExt cx="428040" cy="59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0232097-83E1-8BD5-0F63-A7E7E427A3DB}"/>
                    </a:ext>
                  </a:extLst>
                </p14:cNvPr>
                <p14:cNvContentPartPr/>
                <p14:nvPr/>
              </p14:nvContentPartPr>
              <p14:xfrm>
                <a:off x="5875080" y="6722280"/>
                <a:ext cx="39240" cy="3675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0232097-83E1-8BD5-0F63-A7E7E427A3D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857440" y="6704640"/>
                  <a:ext cx="7488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CE62E94-0E9E-9D6F-D633-5D785B291ABA}"/>
                    </a:ext>
                  </a:extLst>
                </p14:cNvPr>
                <p14:cNvContentPartPr/>
                <p14:nvPr/>
              </p14:nvContentPartPr>
              <p14:xfrm>
                <a:off x="5877960" y="6936120"/>
                <a:ext cx="275760" cy="1695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CE62E94-0E9E-9D6F-D633-5D785B291AB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860320" y="6918120"/>
                  <a:ext cx="3114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F5C41E4-5790-3BA3-3708-2A70214CCA73}"/>
                    </a:ext>
                  </a:extLst>
                </p14:cNvPr>
                <p14:cNvContentPartPr/>
                <p14:nvPr/>
              </p14:nvContentPartPr>
              <p14:xfrm>
                <a:off x="5725680" y="7133040"/>
                <a:ext cx="229320" cy="1792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F5C41E4-5790-3BA3-3708-2A70214CCA7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707680" y="7115040"/>
                  <a:ext cx="264960" cy="21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E987A702-4C92-E03C-B53E-D76BF58C6F10}"/>
                  </a:ext>
                </a:extLst>
              </p14:cNvPr>
              <p14:cNvContentPartPr/>
              <p14:nvPr/>
            </p14:nvContentPartPr>
            <p14:xfrm>
              <a:off x="4276673" y="7118322"/>
              <a:ext cx="136800" cy="17100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E987A702-4C92-E03C-B53E-D76BF58C6F1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258673" y="7100682"/>
                <a:ext cx="172440" cy="20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E6757CD6-8675-80ED-203A-C8121EB3F3CA}"/>
              </a:ext>
            </a:extLst>
          </p:cNvPr>
          <p:cNvGrpSpPr/>
          <p:nvPr/>
        </p:nvGrpSpPr>
        <p:grpSpPr>
          <a:xfrm>
            <a:off x="3942960" y="6742800"/>
            <a:ext cx="559793" cy="418002"/>
            <a:chOff x="3942960" y="6742800"/>
            <a:chExt cx="559793" cy="418002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F2716CA-DD4A-A8A4-8FB0-E5F9BE7D3562}"/>
                    </a:ext>
                  </a:extLst>
                </p14:cNvPr>
                <p14:cNvContentPartPr/>
                <p14:nvPr/>
              </p14:nvContentPartPr>
              <p14:xfrm>
                <a:off x="3942960" y="6883920"/>
                <a:ext cx="329400" cy="1911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F2716CA-DD4A-A8A4-8FB0-E5F9BE7D356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924960" y="6865920"/>
                  <a:ext cx="3650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D2A53CC-76F6-0457-7CBF-8C4868034F45}"/>
                    </a:ext>
                  </a:extLst>
                </p14:cNvPr>
                <p14:cNvContentPartPr/>
                <p14:nvPr/>
              </p14:nvContentPartPr>
              <p14:xfrm>
                <a:off x="4199640" y="6742800"/>
                <a:ext cx="76320" cy="3718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D2A53CC-76F6-0457-7CBF-8C4868034F4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182000" y="6724800"/>
                  <a:ext cx="11196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1A755A6-EA8E-A609-7C22-712FD4A369D0}"/>
                    </a:ext>
                  </a:extLst>
                </p14:cNvPr>
                <p14:cNvContentPartPr/>
                <p14:nvPr/>
              </p14:nvContentPartPr>
              <p14:xfrm>
                <a:off x="4308713" y="7033722"/>
                <a:ext cx="194040" cy="1270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1A755A6-EA8E-A609-7C22-712FD4A369D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291073" y="7015722"/>
                  <a:ext cx="229680" cy="162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46A3FABB-E505-A508-8547-BB9B977ACB37}"/>
              </a:ext>
            </a:extLst>
          </p:cNvPr>
          <p:cNvSpPr txBox="1"/>
          <p:nvPr/>
        </p:nvSpPr>
        <p:spPr>
          <a:xfrm>
            <a:off x="3782898" y="8908793"/>
            <a:ext cx="19018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" pitchFamily="2" charset="0"/>
              </a:rPr>
              <a:t>Experimental intervention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CA4CE2D-1B81-CA53-7264-6DBE8D5BBA37}"/>
              </a:ext>
            </a:extLst>
          </p:cNvPr>
          <p:cNvSpPr txBox="1"/>
          <p:nvPr/>
        </p:nvSpPr>
        <p:spPr>
          <a:xfrm>
            <a:off x="6684825" y="5398937"/>
            <a:ext cx="2392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Times" pitchFamily="2" charset="0"/>
              </a:rPr>
              <a:t>Randomization cuts other causal connections </a:t>
            </a:r>
          </a:p>
        </p:txBody>
      </p:sp>
    </p:spTree>
    <p:extLst>
      <p:ext uri="{BB962C8B-B14F-4D97-AF65-F5344CB8AC3E}">
        <p14:creationId xmlns:p14="http://schemas.microsoft.com/office/powerpoint/2010/main" val="4272085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F1D74FF-7A9F-1627-7500-1F8CEC8042DB}"/>
                  </a:ext>
                </a:extLst>
              </p14:cNvPr>
              <p14:cNvContentPartPr/>
              <p14:nvPr/>
            </p14:nvContentPartPr>
            <p14:xfrm>
              <a:off x="2181360" y="7307940"/>
              <a:ext cx="1677960" cy="14940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F1D74FF-7A9F-1627-7500-1F8CEC8042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63364" y="7289936"/>
                <a:ext cx="1713592" cy="15296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AEEBEC9-D759-72F5-3B6E-05ABF0D6EF12}"/>
                  </a:ext>
                </a:extLst>
              </p14:cNvPr>
              <p14:cNvContentPartPr/>
              <p14:nvPr/>
            </p14:nvContentPartPr>
            <p14:xfrm>
              <a:off x="6096000" y="7293180"/>
              <a:ext cx="1677960" cy="14940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AEEBEC9-D759-72F5-3B6E-05ABF0D6EF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78004" y="7275176"/>
                <a:ext cx="1713592" cy="1529649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5B7773E2-3B76-393A-441F-E1460319DE59}"/>
              </a:ext>
            </a:extLst>
          </p:cNvPr>
          <p:cNvSpPr txBox="1"/>
          <p:nvPr/>
        </p:nvSpPr>
        <p:spPr>
          <a:xfrm>
            <a:off x="2472387" y="7855514"/>
            <a:ext cx="1062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Money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4EC886-0DD4-92EC-A3F1-A670C4A3AB9A}"/>
              </a:ext>
            </a:extLst>
          </p:cNvPr>
          <p:cNvSpPr txBox="1"/>
          <p:nvPr/>
        </p:nvSpPr>
        <p:spPr>
          <a:xfrm>
            <a:off x="6197438" y="7870274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Happiness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76B173F-C282-94B3-BD36-B01E97D9584E}"/>
                  </a:ext>
                </a:extLst>
              </p14:cNvPr>
              <p14:cNvContentPartPr/>
              <p14:nvPr/>
            </p14:nvContentPartPr>
            <p14:xfrm>
              <a:off x="4198800" y="5301988"/>
              <a:ext cx="1677960" cy="14940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76B173F-C282-94B3-BD36-B01E97D958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80804" y="5283984"/>
                <a:ext cx="1713592" cy="1529649"/>
              </a:xfrm>
              <a:prstGeom prst="rect">
                <a:avLst/>
              </a:prstGeom>
            </p:spPr>
          </p:pic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C30618B8-0029-1477-0F01-40B06E06E0B1}"/>
              </a:ext>
            </a:extLst>
          </p:cNvPr>
          <p:cNvSpPr txBox="1"/>
          <p:nvPr/>
        </p:nvSpPr>
        <p:spPr>
          <a:xfrm>
            <a:off x="4486989" y="5864322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Friends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2F36897-8945-6BCB-B960-292EEB363ABF}"/>
              </a:ext>
            </a:extLst>
          </p:cNvPr>
          <p:cNvGrpSpPr/>
          <p:nvPr/>
        </p:nvGrpSpPr>
        <p:grpSpPr>
          <a:xfrm>
            <a:off x="3670179" y="6703928"/>
            <a:ext cx="798120" cy="716400"/>
            <a:chOff x="7858200" y="8368094"/>
            <a:chExt cx="798120" cy="71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B1FD228-12ED-946F-698E-1D0DFD7AE076}"/>
                    </a:ext>
                  </a:extLst>
                </p14:cNvPr>
                <p14:cNvContentPartPr/>
                <p14:nvPr/>
              </p14:nvContentPartPr>
              <p14:xfrm>
                <a:off x="7858200" y="8368094"/>
                <a:ext cx="798120" cy="7146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B1FD228-12ED-946F-698E-1D0DFD7AE07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840208" y="8350103"/>
                  <a:ext cx="833744" cy="7502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5BA9A8D-5ED8-03E1-6588-C159038D94F5}"/>
                    </a:ext>
                  </a:extLst>
                </p14:cNvPr>
                <p14:cNvContentPartPr/>
                <p14:nvPr/>
              </p14:nvContentPartPr>
              <p14:xfrm>
                <a:off x="7913640" y="9001694"/>
                <a:ext cx="309600" cy="828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5BA9A8D-5ED8-03E1-6588-C159038D94F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895640" y="8983615"/>
                  <a:ext cx="345240" cy="11859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9FB491D-B455-1D32-29EA-AD7FC15D1B5A}"/>
              </a:ext>
            </a:extLst>
          </p:cNvPr>
          <p:cNvGrpSpPr/>
          <p:nvPr/>
        </p:nvGrpSpPr>
        <p:grpSpPr>
          <a:xfrm>
            <a:off x="5684739" y="6692048"/>
            <a:ext cx="712440" cy="658440"/>
            <a:chOff x="9872760" y="8356214"/>
            <a:chExt cx="712440" cy="65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8519DF9-6B96-AC25-5CA8-2359606D5114}"/>
                    </a:ext>
                  </a:extLst>
                </p14:cNvPr>
                <p14:cNvContentPartPr/>
                <p14:nvPr/>
              </p14:nvContentPartPr>
              <p14:xfrm>
                <a:off x="9872760" y="8356214"/>
                <a:ext cx="673200" cy="6300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8519DF9-6B96-AC25-5CA8-2359606D511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854760" y="8338204"/>
                  <a:ext cx="708840" cy="6656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43B7AF3-D5C5-3FD1-F06A-BAF97C1ADFF6}"/>
                    </a:ext>
                  </a:extLst>
                </p14:cNvPr>
                <p14:cNvContentPartPr/>
                <p14:nvPr/>
              </p14:nvContentPartPr>
              <p14:xfrm>
                <a:off x="10163640" y="8654294"/>
                <a:ext cx="421560" cy="360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43B7AF3-D5C5-3FD1-F06A-BAF97C1ADFF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145655" y="8636294"/>
                  <a:ext cx="457170" cy="39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F2CEE853-1A08-BBFE-F206-6784F71E5F7E}"/>
              </a:ext>
            </a:extLst>
          </p:cNvPr>
          <p:cNvSpPr txBox="1"/>
          <p:nvPr/>
        </p:nvSpPr>
        <p:spPr>
          <a:xfrm>
            <a:off x="6778955" y="16877267"/>
            <a:ext cx="843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Money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419CFF1-888C-6D85-09F2-86DBB33F22C7}"/>
              </a:ext>
            </a:extLst>
          </p:cNvPr>
          <p:cNvSpPr txBox="1"/>
          <p:nvPr/>
        </p:nvSpPr>
        <p:spPr>
          <a:xfrm>
            <a:off x="10555527" y="16892027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Happiness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85B09DB-1FCC-F6B0-D6BD-BE4F77CC08A6}"/>
                  </a:ext>
                </a:extLst>
              </p14:cNvPr>
              <p14:cNvContentPartPr/>
              <p14:nvPr/>
            </p14:nvContentPartPr>
            <p14:xfrm>
              <a:off x="3912720" y="7942680"/>
              <a:ext cx="2156400" cy="337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85B09DB-1FCC-F6B0-D6BD-BE4F77CC08A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894717" y="7924680"/>
                <a:ext cx="2192046" cy="373320"/>
              </a:xfrm>
              <a:prstGeom prst="rect">
                <a:avLst/>
              </a:prstGeom>
            </p:spPr>
          </p:pic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799773D2-F22D-EFA5-FD83-E3548AEC6500}"/>
              </a:ext>
            </a:extLst>
          </p:cNvPr>
          <p:cNvGrpSpPr/>
          <p:nvPr/>
        </p:nvGrpSpPr>
        <p:grpSpPr>
          <a:xfrm>
            <a:off x="8642400" y="4714920"/>
            <a:ext cx="360" cy="360"/>
            <a:chOff x="8642400" y="4714920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CEE581B-363E-9B6D-784A-8E7506BF12C7}"/>
                    </a:ext>
                  </a:extLst>
                </p14:cNvPr>
                <p14:cNvContentPartPr/>
                <p14:nvPr/>
              </p14:nvContentPartPr>
              <p14:xfrm>
                <a:off x="8642400" y="4714920"/>
                <a:ext cx="360" cy="3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CEE581B-363E-9B6D-784A-8E7506BF12C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624400" y="46969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D9EBC83-087F-F838-C63C-CD4054E0C024}"/>
                    </a:ext>
                  </a:extLst>
                </p14:cNvPr>
                <p14:cNvContentPartPr/>
                <p14:nvPr/>
              </p14:nvContentPartPr>
              <p14:xfrm>
                <a:off x="8642400" y="4714920"/>
                <a:ext cx="360" cy="3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D9EBC83-087F-F838-C63C-CD4054E0C02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624400" y="46969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BE3966-8251-5B37-32E4-F6F9733363A6}"/>
              </a:ext>
            </a:extLst>
          </p:cNvPr>
          <p:cNvGrpSpPr/>
          <p:nvPr/>
        </p:nvGrpSpPr>
        <p:grpSpPr>
          <a:xfrm>
            <a:off x="5725680" y="6722280"/>
            <a:ext cx="428040" cy="590040"/>
            <a:chOff x="5725680" y="6722280"/>
            <a:chExt cx="428040" cy="59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0232097-83E1-8BD5-0F63-A7E7E427A3DB}"/>
                    </a:ext>
                  </a:extLst>
                </p14:cNvPr>
                <p14:cNvContentPartPr/>
                <p14:nvPr/>
              </p14:nvContentPartPr>
              <p14:xfrm>
                <a:off x="5875080" y="6722280"/>
                <a:ext cx="39240" cy="3675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0232097-83E1-8BD5-0F63-A7E7E427A3D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857080" y="6704280"/>
                  <a:ext cx="7488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CE62E94-0E9E-9D6F-D633-5D785B291ABA}"/>
                    </a:ext>
                  </a:extLst>
                </p14:cNvPr>
                <p14:cNvContentPartPr/>
                <p14:nvPr/>
              </p14:nvContentPartPr>
              <p14:xfrm>
                <a:off x="5877960" y="6936120"/>
                <a:ext cx="275760" cy="1695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CE62E94-0E9E-9D6F-D633-5D785B291AB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859960" y="6918158"/>
                  <a:ext cx="311400" cy="2051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F5C41E4-5790-3BA3-3708-2A70214CCA73}"/>
                    </a:ext>
                  </a:extLst>
                </p14:cNvPr>
                <p14:cNvContentPartPr/>
                <p14:nvPr/>
              </p14:nvContentPartPr>
              <p14:xfrm>
                <a:off x="5725680" y="7133040"/>
                <a:ext cx="229320" cy="1792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F5C41E4-5790-3BA3-3708-2A70214CCA7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707680" y="7115040"/>
                  <a:ext cx="264960" cy="21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E987A702-4C92-E03C-B53E-D76BF58C6F10}"/>
                  </a:ext>
                </a:extLst>
              </p14:cNvPr>
              <p14:cNvContentPartPr/>
              <p14:nvPr/>
            </p14:nvContentPartPr>
            <p14:xfrm>
              <a:off x="4276673" y="7118322"/>
              <a:ext cx="136800" cy="17100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E987A702-4C92-E03C-B53E-D76BF58C6F1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258673" y="7100322"/>
                <a:ext cx="172440" cy="20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E6757CD6-8675-80ED-203A-C8121EB3F3CA}"/>
              </a:ext>
            </a:extLst>
          </p:cNvPr>
          <p:cNvGrpSpPr/>
          <p:nvPr/>
        </p:nvGrpSpPr>
        <p:grpSpPr>
          <a:xfrm>
            <a:off x="3942960" y="6742800"/>
            <a:ext cx="559793" cy="418002"/>
            <a:chOff x="3942960" y="6742800"/>
            <a:chExt cx="559793" cy="418002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F2716CA-DD4A-A8A4-8FB0-E5F9BE7D3562}"/>
                    </a:ext>
                  </a:extLst>
                </p14:cNvPr>
                <p14:cNvContentPartPr/>
                <p14:nvPr/>
              </p14:nvContentPartPr>
              <p14:xfrm>
                <a:off x="3942960" y="6883920"/>
                <a:ext cx="329400" cy="1911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F2716CA-DD4A-A8A4-8FB0-E5F9BE7D356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924960" y="6865920"/>
                  <a:ext cx="3650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D2A53CC-76F6-0457-7CBF-8C4868034F45}"/>
                    </a:ext>
                  </a:extLst>
                </p14:cNvPr>
                <p14:cNvContentPartPr/>
                <p14:nvPr/>
              </p14:nvContentPartPr>
              <p14:xfrm>
                <a:off x="4199640" y="6742800"/>
                <a:ext cx="76320" cy="3718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D2A53CC-76F6-0457-7CBF-8C4868034F4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181640" y="6724800"/>
                  <a:ext cx="11196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1A755A6-EA8E-A609-7C22-712FD4A369D0}"/>
                    </a:ext>
                  </a:extLst>
                </p14:cNvPr>
                <p14:cNvContentPartPr/>
                <p14:nvPr/>
              </p14:nvContentPartPr>
              <p14:xfrm>
                <a:off x="4308713" y="7033722"/>
                <a:ext cx="194040" cy="1270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1A755A6-EA8E-A609-7C22-712FD4A369D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290680" y="7015722"/>
                  <a:ext cx="229746" cy="162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EF71A7F-18BA-1E8D-5119-5CECB397C88D}"/>
                  </a:ext>
                </a:extLst>
              </p14:cNvPr>
              <p14:cNvContentPartPr/>
              <p14:nvPr/>
            </p14:nvContentPartPr>
            <p14:xfrm>
              <a:off x="4236360" y="2892462"/>
              <a:ext cx="1677960" cy="14940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EF71A7F-18BA-1E8D-5119-5CECB397C8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18364" y="2874458"/>
                <a:ext cx="1713592" cy="1529649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2B4149B0-1BC2-4135-DF67-C5ED4C7E840E}"/>
              </a:ext>
            </a:extLst>
          </p:cNvPr>
          <p:cNvSpPr txBox="1"/>
          <p:nvPr/>
        </p:nvSpPr>
        <p:spPr>
          <a:xfrm>
            <a:off x="4123160" y="3456698"/>
            <a:ext cx="1904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Education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2900567-127D-91AF-9704-AB00C3731A12}"/>
              </a:ext>
            </a:extLst>
          </p:cNvPr>
          <p:cNvSpPr txBox="1"/>
          <p:nvPr/>
        </p:nvSpPr>
        <p:spPr>
          <a:xfrm>
            <a:off x="6424440" y="3558169"/>
            <a:ext cx="21496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" pitchFamily="2" charset="0"/>
              </a:rPr>
              <a:t>Randomization removes other unknown confounds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086C81A-9939-D2E0-B7B0-7FE2F753F80D}"/>
                  </a:ext>
                </a:extLst>
              </p14:cNvPr>
              <p14:cNvContentPartPr/>
              <p14:nvPr/>
            </p14:nvContentPartPr>
            <p14:xfrm>
              <a:off x="3275513" y="4309962"/>
              <a:ext cx="1269000" cy="29840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086C81A-9939-D2E0-B7B0-7FE2F753F80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257873" y="4292322"/>
                <a:ext cx="1304640" cy="30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6F0D66A-ED90-AC15-20D9-8E10FA28DB3D}"/>
                  </a:ext>
                </a:extLst>
              </p14:cNvPr>
              <p14:cNvContentPartPr/>
              <p14:nvPr/>
            </p14:nvContentPartPr>
            <p14:xfrm>
              <a:off x="3180113" y="6938322"/>
              <a:ext cx="423720" cy="3747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6F0D66A-ED90-AC15-20D9-8E10FA28DB3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162113" y="6920322"/>
                <a:ext cx="459360" cy="4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7FFF573-206B-4360-4793-D62C1503670E}"/>
                  </a:ext>
                </a:extLst>
              </p14:cNvPr>
              <p14:cNvContentPartPr/>
              <p14:nvPr/>
            </p14:nvContentPartPr>
            <p14:xfrm>
              <a:off x="5683193" y="4319682"/>
              <a:ext cx="1079280" cy="2898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7FFF573-206B-4360-4793-D62C1503670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665553" y="4301682"/>
                <a:ext cx="1114920" cy="29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555A92E-434D-0E62-D655-F396338085E6}"/>
                  </a:ext>
                </a:extLst>
              </p14:cNvPr>
              <p14:cNvContentPartPr/>
              <p14:nvPr/>
            </p14:nvContentPartPr>
            <p14:xfrm>
              <a:off x="6537473" y="6856242"/>
              <a:ext cx="378000" cy="3780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555A92E-434D-0E62-D655-F396338085E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519833" y="6838242"/>
                <a:ext cx="413640" cy="4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2D425543-AB5A-FD39-2327-A5D4FD89E32A}"/>
                  </a:ext>
                </a:extLst>
              </p14:cNvPr>
              <p14:cNvContentPartPr/>
              <p14:nvPr/>
            </p14:nvContentPartPr>
            <p14:xfrm>
              <a:off x="3868891" y="6221797"/>
              <a:ext cx="136800" cy="17100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2D425543-AB5A-FD39-2327-A5D4FD89E32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850891" y="6203797"/>
                <a:ext cx="172440" cy="20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A8D9FB1D-8021-9756-FA30-CBC9F18FDCE7}"/>
              </a:ext>
            </a:extLst>
          </p:cNvPr>
          <p:cNvGrpSpPr/>
          <p:nvPr/>
        </p:nvGrpSpPr>
        <p:grpSpPr>
          <a:xfrm>
            <a:off x="3535178" y="5846275"/>
            <a:ext cx="559793" cy="418002"/>
            <a:chOff x="3942960" y="6742800"/>
            <a:chExt cx="559793" cy="418002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58FB56F-918D-F642-23F6-11903582FCBB}"/>
                    </a:ext>
                  </a:extLst>
                </p14:cNvPr>
                <p14:cNvContentPartPr/>
                <p14:nvPr/>
              </p14:nvContentPartPr>
              <p14:xfrm>
                <a:off x="3942960" y="6883920"/>
                <a:ext cx="329400" cy="1911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58FB56F-918D-F642-23F6-11903582FCB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924960" y="6865920"/>
                  <a:ext cx="3650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08C0F03-5C01-3036-68A1-CA87BA8AD346}"/>
                    </a:ext>
                  </a:extLst>
                </p14:cNvPr>
                <p14:cNvContentPartPr/>
                <p14:nvPr/>
              </p14:nvContentPartPr>
              <p14:xfrm>
                <a:off x="4199640" y="6742800"/>
                <a:ext cx="76320" cy="3718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08C0F03-5C01-3036-68A1-CA87BA8AD34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181640" y="6724800"/>
                  <a:ext cx="11196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0799794-62E9-2972-45EB-2674B1D7B66E}"/>
                    </a:ext>
                  </a:extLst>
                </p14:cNvPr>
                <p14:cNvContentPartPr/>
                <p14:nvPr/>
              </p14:nvContentPartPr>
              <p14:xfrm>
                <a:off x="4308713" y="7033722"/>
                <a:ext cx="194040" cy="1270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0799794-62E9-2972-45EB-2674B1D7B66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290680" y="7015722"/>
                  <a:ext cx="229746" cy="16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DD7087C-43F5-4754-B883-16F8FD28BE43}"/>
              </a:ext>
            </a:extLst>
          </p:cNvPr>
          <p:cNvGrpSpPr/>
          <p:nvPr/>
        </p:nvGrpSpPr>
        <p:grpSpPr>
          <a:xfrm>
            <a:off x="6028564" y="5638627"/>
            <a:ext cx="428040" cy="590040"/>
            <a:chOff x="5725680" y="6722280"/>
            <a:chExt cx="428040" cy="59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D284321-0A33-78F7-3EC3-90DE092B3D39}"/>
                    </a:ext>
                  </a:extLst>
                </p14:cNvPr>
                <p14:cNvContentPartPr/>
                <p14:nvPr/>
              </p14:nvContentPartPr>
              <p14:xfrm>
                <a:off x="5875080" y="6722280"/>
                <a:ext cx="39240" cy="3675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D284321-0A33-78F7-3EC3-90DE092B3D3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857080" y="6704280"/>
                  <a:ext cx="7488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831C250-95A0-4898-B7EE-24A334F55E79}"/>
                    </a:ext>
                  </a:extLst>
                </p14:cNvPr>
                <p14:cNvContentPartPr/>
                <p14:nvPr/>
              </p14:nvContentPartPr>
              <p14:xfrm>
                <a:off x="5877960" y="6936120"/>
                <a:ext cx="275760" cy="1695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831C250-95A0-4898-B7EE-24A334F55E7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859960" y="6918158"/>
                  <a:ext cx="311400" cy="2051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769C5AD-9CBE-EFE3-1EA4-B85E6B6D2B84}"/>
                    </a:ext>
                  </a:extLst>
                </p14:cNvPr>
                <p14:cNvContentPartPr/>
                <p14:nvPr/>
              </p14:nvContentPartPr>
              <p14:xfrm>
                <a:off x="5725680" y="7133040"/>
                <a:ext cx="229320" cy="1792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769C5AD-9CBE-EFE3-1EA4-B85E6B6D2B8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707680" y="7115040"/>
                  <a:ext cx="264960" cy="214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83395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48</Words>
  <Application>Microsoft Macintosh PowerPoint</Application>
  <PresentationFormat>Custom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C. Frank</dc:creator>
  <cp:lastModifiedBy>Michael C. Frank</cp:lastModifiedBy>
  <cp:revision>3</cp:revision>
  <dcterms:created xsi:type="dcterms:W3CDTF">2022-06-20T16:32:39Z</dcterms:created>
  <dcterms:modified xsi:type="dcterms:W3CDTF">2022-06-20T16:56:37Z</dcterms:modified>
</cp:coreProperties>
</file>