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024-6A39-F24F-B6B1-C78190166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F88D-D8BA-CB44-8C3A-BF5B520B2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542C-8CC4-4147-892D-723C23CA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896F-D183-7142-9BFD-8D7C4771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D829F-AAE7-C748-94EA-131B6B0D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D1DD-534A-2349-B943-4702A078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0D682-2FCE-A64B-B792-1675DBC1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7CE85-D52D-8149-9080-8B44CFC2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3E3A0-F4C3-A441-8A8A-C4D8EC60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5CD7A-A707-FC4C-9263-8E8F226E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7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806A7-CA39-B84E-B7F5-299DEA638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C909B-5530-6D42-B15B-E03FC13E1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7A38-C3C0-6442-8B9B-2F88C7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90537-9711-2C40-976F-E8DFEB48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94E8-D44B-204E-8A7E-561C961D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0EA4-FE74-B44C-BC76-84BD47A4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CFB5-B3BD-0F47-9E89-FE9ADF3F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11A0-8BBA-3044-B971-4B70239C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BEB5-7485-F347-AA90-CCA3BC43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F344-D80F-724D-9057-E48E0068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21CA-5EA0-B04D-AA0E-6A2EE99C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DAF34-67FE-704D-9B38-85CF3EB8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3D46-2CA2-AE4F-8290-F8625B88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D15A-8087-4343-9884-64EAB725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2739-7AB3-224E-8C64-10C00DC9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22AB-A480-9447-BBC3-D3C2DFC9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7C71-DF18-7445-B8BF-A1D857E8C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53740-FE26-2641-8F62-BC5ECF585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87FAA-5CAE-7245-B4B0-9AB52A3D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1F9F8-E58F-F944-AF88-26296BB0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4C194-BE4D-D745-A78E-D160CB54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8070-D288-F341-974C-0D8CCC8C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97BF-5EB7-144B-BA68-1B01E1536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8951-DD08-EE48-B4F5-BD9260FBD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6195B-5163-8F43-A6A5-F8A5D7B0D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E90C2-1C56-984F-9925-3F3BE5A20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81330-BF96-9D41-802C-C63E8FD8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F6266-EF05-7F44-BAB3-11F85F72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520EA-818A-D249-8D44-8742D7E5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3775-D1C8-214E-90F9-00B6BFC8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F6006-5965-4242-B9CD-175E9767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4F675-08E4-DB4C-9622-958051C5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B26C1-0F79-3B42-8305-E02A7C96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9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593F3-93B9-8344-A2AF-7A08A7F2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62D66-4702-D940-A4CD-15A35300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BB79D-F71A-614A-9AD6-5EF43053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2E4C-AAE2-0549-9C02-465291A3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5561-5CE6-714C-A8FC-6192B68C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CA27E-45F3-3A43-9248-A8E1023B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52C6-2532-5742-8065-D61309D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1E06D-CB1E-FC45-A2C7-2EC1BA4B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5E430-053B-B642-9A03-4FFBAE3F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9FA5-0F21-B248-BA11-68DDE4B6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B2595-5F07-474B-BBC6-23761315E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6DD44-9455-4B40-A8A8-B46BBD1F8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5240A-906E-DD4A-8684-EB8D88ED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7EE62-7C02-8141-A6A7-9BEE3249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CF90-FC40-6344-B442-3D4EF950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A9479-5833-2F48-9B1E-FC578706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10C8-F8D4-0347-AA78-BE233BB9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3DD5-B589-D245-812C-6D9513DFB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46C49-E942-4F4A-8EC1-1333454A67C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70471-E541-CC44-9575-420C77274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1D169-A6DC-C34C-A655-1E61AF628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FC7CD-DEBF-F348-A73F-4DE57490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914400"/>
            <a:ext cx="4040188" cy="639762"/>
          </a:xfrm>
        </p:spPr>
        <p:txBody>
          <a:bodyPr>
            <a:normAutofit/>
          </a:bodyPr>
          <a:lstStyle/>
          <a:p>
            <a:r>
              <a:rPr lang="en-US" sz="3200" dirty="0"/>
              <a:t>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81200" y="1554162"/>
            <a:ext cx="4040188" cy="4770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advantage</a:t>
            </a:r>
          </a:p>
          <a:p>
            <a:pPr lvl="1"/>
            <a:r>
              <a:rPr lang="en-US" dirty="0"/>
              <a:t>No contamination by other exposure to experimental materials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u="sng" dirty="0"/>
              <a:t>Requires many participants</a:t>
            </a:r>
          </a:p>
          <a:p>
            <a:pPr lvl="1"/>
            <a:r>
              <a:rPr lang="en-US" u="sng" dirty="0"/>
              <a:t>Individual differences create a lot of variability in groups</a:t>
            </a:r>
          </a:p>
          <a:p>
            <a:pPr lvl="1"/>
            <a:r>
              <a:rPr lang="en-US" dirty="0"/>
              <a:t>Potential for assignment bias: need to control for differences between groups</a:t>
            </a:r>
          </a:p>
          <a:p>
            <a:pPr lvl="1"/>
            <a:r>
              <a:rPr lang="en-US" dirty="0"/>
              <a:t>Other environmental group differences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8433D-648F-DF47-A854-FE13EB91F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6" y="914400"/>
            <a:ext cx="4041775" cy="639762"/>
          </a:xfrm>
        </p:spPr>
        <p:txBody>
          <a:bodyPr>
            <a:normAutofit/>
          </a:bodyPr>
          <a:lstStyle/>
          <a:p>
            <a:r>
              <a:rPr lang="en-US" sz="3200" dirty="0"/>
              <a:t>Within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3AC6F-CA37-B64C-AEEE-0A27F3AF1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6" y="1554162"/>
            <a:ext cx="4041775" cy="4770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advantage</a:t>
            </a:r>
          </a:p>
          <a:p>
            <a:pPr lvl="1"/>
            <a:r>
              <a:rPr lang="en-US" dirty="0"/>
              <a:t>Eliminates subject variability</a:t>
            </a:r>
          </a:p>
          <a:p>
            <a:pPr lvl="1"/>
            <a:r>
              <a:rPr lang="en-US" dirty="0"/>
              <a:t>Relatively few participants needed, because of this lack of variability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Carryover effects mean that ordering of conditions can be problematic</a:t>
            </a:r>
          </a:p>
          <a:p>
            <a:pPr lvl="1"/>
            <a:r>
              <a:rPr lang="en-US" dirty="0"/>
              <a:t>Not always possible</a:t>
            </a:r>
          </a:p>
          <a:p>
            <a:r>
              <a:rPr lang="en-US" dirty="0"/>
              <a:t>General contention: </a:t>
            </a:r>
            <a:r>
              <a:rPr lang="en-US" u="sng" dirty="0"/>
              <a:t>preferable when possible</a:t>
            </a:r>
          </a:p>
        </p:txBody>
      </p:sp>
    </p:spTree>
    <p:extLst>
      <p:ext uri="{BB962C8B-B14F-4D97-AF65-F5344CB8AC3E}">
        <p14:creationId xmlns:p14="http://schemas.microsoft.com/office/powerpoint/2010/main" val="304269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77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1</cp:revision>
  <dcterms:created xsi:type="dcterms:W3CDTF">2021-12-17T00:35:03Z</dcterms:created>
  <dcterms:modified xsi:type="dcterms:W3CDTF">2021-12-17T22:58:31Z</dcterms:modified>
</cp:coreProperties>
</file>