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71" d="100"/>
          <a:sy n="71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24575,'59'-34'0,"13"-10"0,-34 13 0,7 1 0,-12 11 0,-18 11 0,4 2 0,1-4 0,2 0 0,9 0 0,-4-6 0,12 4 0,-4-9 0,4 8 0,-6-7 0,-1 8 0,8-10 0,-6 10 0,5-10 0,-6 10 0,0-8 0,6 7 0,-4-3 0,4 0 0,-6 4 0,-1-9 0,-5 10 0,5-5 0,-11 2 0,0 2 0,-7 3 0,-6 1 0,1 7 0,0-7 0,0 7 0,-4-10 0,3 5 0,-3-11 0,9 2 0,2-5 0,3 0 0,1 0 0,0 5 0,-4-4 0,-2 12 0,-5-6 0,0 12 0,0-3 0,-4 4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24575,'19'0'0,"4"0"0,-3 0 0,2 0 0,3 0 0,-5 0 0,12 6 0,-3 0 0,4 9 0,5 3 0,-9 3 0,10 2 0,-5 5 0,-7-6 0,6 6 0,-11-2 0,0-4 0,-7 3 0,-6-10 0,1-5 0,-1-2 0,0-3 0,0 4 0,-1-4 0,1 3 0,-1-3 0,6 4 0,-4 0 0,4 0 0,-5-4 0,0 3 0,0-7 0,0 3 0,-4 0 0,3-3 0,-3 7 0,8-2 0,3 3 0,3 1 0,1 0 0,0 0 0,-4 4 0,2-3 0,-2 4 0,-1-6 0,-1 1 0,-5-5 0,0 3 0,0-7 0,-4 6 0,-1-2 0,0-1 0,0 4 0,5-4 0,0 5 0,0 0 0,0 0 0,0 0 0,0 0 0,0 0 0,0 0 0,0 0 0,-4 0 0,2 0 0,-2-4 0,3-2 0,1 1 0,0 6 0,0 0 0,0 4 0,0-5 0,0 0 0,0-4 0,-4 3 0,3-7 0,-7 7 0,3-4 0,-4 5 0,0-5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29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3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7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3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3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8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6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0"/>
            <a:ext cx="51577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2130"/>
            <a:ext cx="518318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1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39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39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6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7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customXml" Target="../ink/ink15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image" Target="../media/image4.png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image" Target="../media/image8.png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14:cNvPr>
              <p14:cNvContentPartPr/>
              <p14:nvPr/>
            </p14:nvContentPartPr>
            <p14:xfrm>
              <a:off x="266136" y="2944282"/>
              <a:ext cx="1677960" cy="149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136" y="2926642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14:cNvPr>
              <p14:cNvContentPartPr/>
              <p14:nvPr/>
            </p14:nvContentPartPr>
            <p14:xfrm>
              <a:off x="1987656" y="3676522"/>
              <a:ext cx="1928520" cy="8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0016" y="3658522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14:cNvPr>
              <p14:cNvContentPartPr/>
              <p14:nvPr/>
            </p14:nvContentPartPr>
            <p14:xfrm>
              <a:off x="3742296" y="3441082"/>
              <a:ext cx="438480" cy="606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4656" y="3423442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14:cNvPr>
              <p14:cNvContentPartPr/>
              <p14:nvPr/>
            </p14:nvContentPartPr>
            <p14:xfrm>
              <a:off x="4180776" y="2929522"/>
              <a:ext cx="1677960" cy="1494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2776" y="2911882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A95259-1D5A-648D-BCFA-B658A8CBE249}"/>
              </a:ext>
            </a:extLst>
          </p:cNvPr>
          <p:cNvSpPr txBox="1"/>
          <p:nvPr/>
        </p:nvSpPr>
        <p:spPr>
          <a:xfrm>
            <a:off x="666743" y="3491856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2D367-3AEF-CEB3-DE56-DF9FFECA23A3}"/>
              </a:ext>
            </a:extLst>
          </p:cNvPr>
          <p:cNvSpPr txBox="1"/>
          <p:nvPr/>
        </p:nvSpPr>
        <p:spPr>
          <a:xfrm>
            <a:off x="4443316" y="350661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A1EBA-380B-A80E-672A-2DD7D1BB8CF4}"/>
              </a:ext>
            </a:extLst>
          </p:cNvPr>
          <p:cNvSpPr txBox="1"/>
          <p:nvPr/>
        </p:nvSpPr>
        <p:spPr>
          <a:xfrm>
            <a:off x="2677264" y="285630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14:cNvPr>
              <p14:cNvContentPartPr/>
              <p14:nvPr/>
            </p14:nvContentPartPr>
            <p14:xfrm>
              <a:off x="6417456" y="2550108"/>
              <a:ext cx="1677960" cy="1494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456" y="2532468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14:cNvPr>
              <p14:cNvContentPartPr/>
              <p14:nvPr/>
            </p14:nvContentPartPr>
            <p14:xfrm>
              <a:off x="8138976" y="3282348"/>
              <a:ext cx="1928520" cy="86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336" y="3264348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14:cNvPr>
              <p14:cNvContentPartPr/>
              <p14:nvPr/>
            </p14:nvContentPartPr>
            <p14:xfrm>
              <a:off x="9893616" y="3046908"/>
              <a:ext cx="438480" cy="606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5976" y="3029268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14:cNvPr>
              <p14:cNvContentPartPr/>
              <p14:nvPr/>
            </p14:nvContentPartPr>
            <p14:xfrm>
              <a:off x="10332096" y="2535348"/>
              <a:ext cx="1677960" cy="1494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96" y="251770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9926AB-1E6F-39D9-21A6-47B633621390}"/>
              </a:ext>
            </a:extLst>
          </p:cNvPr>
          <p:cNvSpPr txBox="1"/>
          <p:nvPr/>
        </p:nvSpPr>
        <p:spPr>
          <a:xfrm>
            <a:off x="6818063" y="3097682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76AD3-317F-B194-26F3-9287BD2E9E48}"/>
              </a:ext>
            </a:extLst>
          </p:cNvPr>
          <p:cNvSpPr txBox="1"/>
          <p:nvPr/>
        </p:nvSpPr>
        <p:spPr>
          <a:xfrm>
            <a:off x="10594636" y="311244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14:cNvPr>
              <p14:cNvContentPartPr/>
              <p14:nvPr/>
            </p14:nvContentPartPr>
            <p14:xfrm>
              <a:off x="6369381" y="4963376"/>
              <a:ext cx="1677960" cy="1494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4945736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14:cNvPr>
              <p14:cNvContentPartPr/>
              <p14:nvPr/>
            </p14:nvContentPartPr>
            <p14:xfrm>
              <a:off x="8355501" y="5720073"/>
              <a:ext cx="1928520" cy="86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861" y="5702073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14:cNvPr>
              <p14:cNvContentPartPr/>
              <p14:nvPr/>
            </p14:nvContentPartPr>
            <p14:xfrm>
              <a:off x="10284021" y="4948616"/>
              <a:ext cx="1677960" cy="149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493097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22D132F-446C-29C6-899D-0BE9601F7017}"/>
              </a:ext>
            </a:extLst>
          </p:cNvPr>
          <p:cNvSpPr txBox="1"/>
          <p:nvPr/>
        </p:nvSpPr>
        <p:spPr>
          <a:xfrm>
            <a:off x="6769988" y="5510950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2B19C-B4D6-2ECE-AC75-6C2201369073}"/>
              </a:ext>
            </a:extLst>
          </p:cNvPr>
          <p:cNvSpPr txBox="1"/>
          <p:nvPr/>
        </p:nvSpPr>
        <p:spPr>
          <a:xfrm>
            <a:off x="10546561" y="55257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131AB-C983-F45A-11FD-4282A7410306}"/>
              </a:ext>
            </a:extLst>
          </p:cNvPr>
          <p:cNvGrpSpPr/>
          <p:nvPr/>
        </p:nvGrpSpPr>
        <p:grpSpPr>
          <a:xfrm>
            <a:off x="8160815" y="5531632"/>
            <a:ext cx="446400" cy="527760"/>
            <a:chOff x="8160815" y="3017032"/>
            <a:chExt cx="44640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14:cNvPr>
                <p14:cNvContentPartPr/>
                <p14:nvPr/>
              </p14:nvContentPartPr>
              <p14:xfrm>
                <a:off x="8160815" y="3017032"/>
                <a:ext cx="446400" cy="25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15" y="2999032"/>
                  <a:ext cx="48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14:cNvPr>
                <p14:cNvContentPartPr/>
                <p14:nvPr/>
              </p14:nvContentPartPr>
              <p14:xfrm>
                <a:off x="8180975" y="3290632"/>
                <a:ext cx="375840" cy="254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335" y="3272632"/>
                  <a:ext cx="411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6369381" y="9348620"/>
              <a:ext cx="1677960" cy="149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9330980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10284021" y="9333860"/>
              <a:ext cx="1677960" cy="149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9316220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6769988" y="9896194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10546561" y="991095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8386821" y="7342668"/>
              <a:ext cx="1677960" cy="149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821" y="732502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8789623" y="790500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7858200" y="874460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0200" y="8350094"/>
                  <a:ext cx="833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000" y="8984054"/>
                  <a:ext cx="3452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9872760" y="873272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760" y="8338574"/>
                  <a:ext cx="7088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5640" y="8636654"/>
                  <a:ext cx="45720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16D3F3-F1EF-49DE-0B4A-ABD2D38BE7A7}"/>
              </a:ext>
            </a:extLst>
          </p:cNvPr>
          <p:cNvSpPr txBox="1"/>
          <p:nvPr/>
        </p:nvSpPr>
        <p:spPr>
          <a:xfrm>
            <a:off x="6120755" y="1990563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1CA0C9-BC25-E8F7-0E94-6D66126986A2}"/>
              </a:ext>
            </a:extLst>
          </p:cNvPr>
          <p:cNvSpPr txBox="1"/>
          <p:nvPr/>
        </p:nvSpPr>
        <p:spPr>
          <a:xfrm>
            <a:off x="6120755" y="4516725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3DC75-FEBA-6BFC-28C3-35B187517079}"/>
              </a:ext>
            </a:extLst>
          </p:cNvPr>
          <p:cNvSpPr txBox="1"/>
          <p:nvPr/>
        </p:nvSpPr>
        <p:spPr>
          <a:xfrm>
            <a:off x="6168830" y="6902142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86170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2</cp:revision>
  <dcterms:created xsi:type="dcterms:W3CDTF">2022-06-20T16:32:39Z</dcterms:created>
  <dcterms:modified xsi:type="dcterms:W3CDTF">2022-06-20T16:37:45Z</dcterms:modified>
</cp:coreProperties>
</file>