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0)</a:t>
            </a:r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0)</a:t>
            </a:r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89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2022-06-20T17:57:22Z</dcterms:created>
  <dcterms:modified xsi:type="dcterms:W3CDTF">2022-06-23T00:41:03Z</dcterms:modified>
</cp:coreProperties>
</file>