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notesSlides/notesSlide1.xml" ContentType="application/vnd.openxmlformats-officedocument.presentationml.notesSlide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63" r:id="rId2"/>
    <p:sldId id="366" r:id="rId3"/>
    <p:sldId id="405" r:id="rId4"/>
    <p:sldId id="406" r:id="rId5"/>
    <p:sldId id="368" r:id="rId6"/>
    <p:sldId id="369" r:id="rId7"/>
    <p:sldId id="370" r:id="rId8"/>
    <p:sldId id="376" r:id="rId9"/>
    <p:sldId id="378" r:id="rId10"/>
    <p:sldId id="379" r:id="rId11"/>
    <p:sldId id="380" r:id="rId12"/>
    <p:sldId id="383" r:id="rId13"/>
    <p:sldId id="384" r:id="rId14"/>
    <p:sldId id="381" r:id="rId15"/>
    <p:sldId id="382" r:id="rId16"/>
    <p:sldId id="385" r:id="rId17"/>
    <p:sldId id="387" r:id="rId18"/>
    <p:sldId id="388" r:id="rId19"/>
    <p:sldId id="389" r:id="rId20"/>
    <p:sldId id="400" r:id="rId21"/>
    <p:sldId id="4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2:47.19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2530 16383,'81'-9'0,"1"1"0,0-1 0,0 0 0,18-3 0,-3-1 0,-23-5 0,-17-17 0,-15-6 0,-18 21 0,1-5 0,-9 1 0,6 4 0,-6-9 0,-1 4 0,4-5 0,3-13 0,1 3 0,5-11 0,-6 7 0,6-6 0,1-3 0,1 1 0,-2 1 0,-7 13 0,0 2 0,-5 6 0,-2 5 0,-4 1 0,-1 0 0,1 0 0,0-7 0,4 1 0,3-6 0,-1-2 0,4 0 0,-3-4 0,4 4 0,0 0 0,-4 2 0,-3 6 0,-4-1 0,6-5 0,-5 5 0,5-12 0,-6 5 0,6-6 0,2-6 0,-1 4 0,0-11 0,-2 17 0,-2-9 0,1 17 0,-3 1 0,-2 7 0,0 6 0,-4 0 0,-1 4 0,-4-4 0,0 5 0,5-6 0,-4-4 0,7 3 0,-7-9 0,7 9 0,-7-9 0,7 10 0,-7-5 0,7 6 0,-7-1 0,7 1 0,-2 0 0,2 4 0,-3-4 0,3 4 0,-3 1 0,4-5 0,-1 9 0,1-8 0,3 4 0,-2-1 0,2-2 0,-4 4 0,0-5 0,5 4 0,1-4 0,5 2 0,4-4 0,-3 5 0,4-4 0,-6 7 0,-4-1 0,-1 3 0,7 0 0,-5 0 0,11 0 0,-2 4 0,1-3 0,11 2 0,-4 0 0,10-4 0,-15 9 0,8-4 0,-16 5 0,5 0 0,-10 0 0,3 0 0,-4 0 0,9 4 0,-3 1 0,3 8 0,-4 2 0,0 3 0,1 0 0,5 2 0,-4 4 0,10 2 0,-8 5 0,11 8 0,-6-6 0,8 13 0,0-5 0,0 7 0,0-7 0,0 4 0,-1-4 0,-5-1 0,-1 4 0,-12-13 0,4 12 0,-8-6 0,4 7 0,-5 0 0,-5 7 0,-1 9 0,0 1 0,-4 6 0,10-8 0,-5 0 0,5-7 0,1-1 0,-1-8 0,0 1 0,0 0 0,4-6 0,-3 4 0,2-10 0,1 4 0,-3-1 0,2-3 0,-3 9 0,-1-9 0,0 4 0,1 0 0,-1-4 0,5 4 0,-4-6 0,4 0 0,-6-5 0,1 4 0,4-4 0,-2 6 0,2-6 0,-1-2 0,-2-4 0,2-1 0,0-4 0,1-1 0,5-3 0,4-1 0,-3 0 0,9 1 0,-4-4 0,5 3 0,1-8 0,5 3 0,-4 1 0,10-4 0,-4 8 0,0-8 0,4 9 0,-10-4 0,10 5 0,-10-6 0,-1 4 0,-2-8 0,-10 8 0,5-8 0,-6 7 0,-4-7 0,4 3 0,-5-4 0,5 0 0,-1 0 0,0 0 0,-1 0 0,1 0 0,1 0 0,0 4 0,6-3 0,-5 3 0,10-4 0,-9 0 0,3 4 0,-4-3 0,-5 3 0,2-4 0,-3 4 0,3-3 0,1 2 0,0-3 0,7 0 0,7 0 0,0 0 0,6 0 0,-7 0 0,-5 0 0,-2 0 0,-9 0 0,3 0 0,-2 0 0,3-3 0,2 2 0,-2-7 0,0 7 0,0-7 0,1 7 0,-5-3 0,2 4 0,-3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3:52.11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4820 1 16383,'-10'49'0,"-1"2"0,1-20 0,-6 12 0,5-11 0,-5 4 0,6-6 0,5 0 0,-4-5 0,8-1 0,-7-6 0,7-4 0,-7 3 0,7-4 0,-7 5 0,7-2 0,-3-3 0,4-54 0,0 18 0,0-43 0,0 35 0,0 6 0,0-3 0,0 12 0,0-6 0,0 8 0,0 0 0,4-6 0,-3 10 0,3-9 0,-27 14 0,14-2 0,-18 7 0,14 0 0,4 0 0,-12 4 0,7 4 0,-3 1 0,0 8 0,7-4 0,-2 1 0,3 4 0,4-5 0,-3 1 0,3 3 0,-3-4 0,4 3 0,0-62 0,4 31 0,4-55 0,-3 50 0,4 1 0,-1 2 0,-3 7 0,3-10 0,-4 7 0,-30 13 0,9 6 0,-26 18 0,22-8 0,-4 2 0,10-3 0,-5 0 0,6-2 0,-1-4 0,9 0 0,-5 0 0,56-21 0,-30 12 0,38-20 0,-36 19 0,-5-3 0,-56 4 0,30 0 0,-45 0 0,39 0 0,4 0 0,-8 5 0,8 0 0,-9 5 0,4-5 0,-4 4 0,4-4 0,-4 5 0,9-1 0,-8 1 0,8-1 0,-4 1 0,6-1 0,-6-4 0,5 3 0,-5-3 0,0 5 0,0 0 0,-1-1 0,-4 1 0,9 0 0,-4-1 0,6-4 0,0 3 0,4-7 0,-2 7 0,71-7 0,-27 3 0,57-4 0,-41 0 0,-1 0 0,-5 4 0,-2 2 0,-6 4 0,0 0 0,-5-1 0,4 1 0,-9-1 0,9 1 0,-10-4 0,10-2 0,-4-4 0,12 0 0,-6 0 0,6 0 0,-7 0 0,0 0 0,-5 0 0,-1 0 0,-10 0 0,3 0 0,-4 0 0,-69-15 0,27 6 0,-62-17 0,48 14 0,-1-4 0,0 5 0,1 0 0,-1 0 0,1 5 0,0-3 0,-1 8 0,0-4 0,6 5 0,-4 0 0,10 0 0,-4 0 0,0 0 0,4 0 0,-4 0 0,6 0 0,0 0 0,0 0 0,5 0 0,-4 0 0,4 0 0,-5 0 0,5 0 0,1 0 0,6 0 0,0 0 0,-1 0 0,1 0 0,-6 0 0,5 0 0,-10 4 0,4 2 0,-5 4 0,-1 0 0,1 0 0,0 0 0,5-4 0,2 2 0,-1-7 0,9 7 0,-7-7 0,12 2 0,-21-3 0,2 0 0,-12 0 0,5 0 0,5 0 0,1 0 0,5 5 0,-4 0 0,10 0 0,-5 4 0,10-8 0,-3 7 0,3-7 0,-3 7 0,-2-7 0,6 2 0,-8 1 0,11 1 0,-10 3 0,2-3 0,0 2 0,0-6 0,1 3 0,3 0 0,-4-3 0,-4 8 0,2-8 0,-2 7 0,4-7 0,0 7 0,-1-7 0,1 7 0,0-7 0,-1 7 0,1-7 0,-6 3 0,5 1 0,-10-4 0,9 3 0,-9-4 0,4 0 0,0 0 0,2 4 0,4-3 0,1 3 0,0-4 0,-1 0 0,1 0 0,4 0 0,-3 0 0,-1 0 0,-1 0 0,1 0 0,1 0 0,3 0 0,-8 0 0,7 0 0,-5 0 0,7 0 0,-9 0 0,8 0 0,-2 0 0,-5 0 0,10 0 0,-13 0 0,6 0 0,-1 0 0,1-4 0,1 3 0,4-6 0,-5 6 0,-3-7 0,7 7 0,-2-3 0,0 0 0,5 3 0,-10-3 0,8 4 0,-5-4 0,-3 3 0,6-3 0,-6 4 0,7 0 0,-4 0 0,-10 0 0,12 0 0,-10 0 0,12 0 0,-4 0 0,0 0 0,4 0 0,-4 0 0,5 0 0,-6 0 0,-3 0 0,3 0 0,-8 0 0,7 0 0,-4 0 0,6 0 0,0 0 0,-1 0 0,1 0 0,0 0 0,-1 0 0,1 0 0,0 0 0,-6 0 0,4 0 0,-3 0 0,4 0 0,-4 0 0,3 0 0,-4-4 0,1 3 0,3-3 0,-4 0 0,6 3 0,0-3 0,-1 4 0,1 0 0,-6 0 0,5 0 0,-5 0 0,1 0 0,3 0 0,-4 0 0,1 0 0,3 0 0,-8 0 0,8 0 0,-4 0 0,1 0 0,3 0 0,-4 0 0,6 0 0,0 0 0,4 0 0,-4 0 0,5 0 0,-5 0 0,0 0 0,5 0 0,-4 0 0,0 0 0,3 0 0,-6 0 0,7 0 0,-3 0 0,-1-4 0,1 3 0,7-16 0,2 6 0,7-12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4:35.63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47 5 16383,'0'63'0,"0"0"0,0-32 0,0 6 0,0-7 0,0-10 0,0 8 0,0-17 0,0 6 0,0-1 0,0-3 0,-4 7 0,4-4 0,-4-3 0,4 6 0,0-6 0,-4 6 0,3-3 0,-6-3 0,6 4 0,-7-3 0,7 4 0,-7-4 0,7 7 0,-6-11 0,6 10 0,21-55 0,-10 23 0,19-44 0,-19 31 0,5-5 0,-4-1 0,3 1 0,1 0 0,-4 0 0,7 5 0,-7-4 0,2 13 0,-3-6 0,-2 12 0,1-6 0,-1 3 0,1-3 0,-1 3 0,-4-3 0,4 3 0,-4-1 0,1-3 0,-1 5 0,-4-5 0,0 1 0,0 0 0,0 0 0,18 48 0,-13-26 0,17 36 0,-21-34 0,6-8 0,9 19 0,-5-15 0,8 14 0,-7-13 0,-3-1 0,11 4 0,-6 0 0,2-3 0,0 7 0,-2-7 0,-1 3 0,8 5 0,-11-8 0,11 7 0,-8-7 0,5 0 0,-5 2 0,8-6 0,-10 7 0,9-4 0,-7 8 0,4-2 0,-4 2 0,4-3 0,-7-1 0,7 1 0,-3 0 0,0-4 0,3 3 0,-4-3 0,5 4 0,-5-4 0,4 3 0,-4 0 0,0 1 0,3 4 0,-6-5 0,7 1 0,0 0 0,-2 0 0,2-4 0,-5 2 0,4-2 0,-2-1 0,4 4 0,-5-4 0,5 1 0,3-1 0,-6-1 0,1-2 0,4 3 0,-8-4 0,8 4 0,-4-4 0,-2 8 0,3-7 0,0 7 0,-3-7 0,8 8 0,3-8 0,-2 3 0,1-4 0,-6 0 0,6 0 0,-5 4 0,10-3 0,-9 3 0,4-4 0,-6 4 0,0-3 0,1 3 0,-5-4 0,7 0 0,-11 4 0,10-3 0,-4 2 0,-2-3 0,4 0 0,-5 4 0,3-3 0,5 3 0,-3-4 0,4 4 0,-3-3 0,-1 3 0,1-4 0,-1 4 0,0-3 0,1 3 0,-1-4 0,0 4 0,1-3 0,4 3 0,2 1 0,0-4 0,4 3 0,-4-4 0,0 0 0,4 0 0,-9 0 0,-1 0 0,-3 0 0,-3 0 0,4 0 0,0 0 0,0 0 0,10 0 0,-7 0 0,7 0 0,-13 0 0,3 0 0,-3 0 0,13 0 0,-8 0 0,4 0 0,-5 0 0,-9 0 0,13 0 0,-6 0 0,7 0 0,-9-3 0,3 2 0,-4-3 0,5 0 0,-2 3 0,1-2 0,-1 3 0,5 0 0,-7 0 0,7 0 0,-8 0 0,5 0 0,-1 0 0,-4 0 0,4 0 0,-4 0 0,5 0 0,-2 0 0,1 0 0,-1 0 0,2 0 0,-2 0 0,8 0 0,-10-4 0,9 3 0,-10-3 0,0 4 0,11 0 0,-8 0 0,10-4 0,-8 3 0,-4-3 0,18-1 0,-14 4 0,15-4 0,-15 5 0,1 0 0,-5-3 0,2 2 0,-3-3 0,4 4 0,-1 0 0,1 0 0,-1 0 0,1 0 0,-1 0 0,5-4 0,-7 3 0,7-3 0,-8 0 0,6 3 0,-2-3 0,-3 0 0,3 3 0,-4-7 0,6 7 0,-1-3 0,-4 0 0,3 0 0,8-1 0,-5 2 0,10 3 0,-12-5 0,-4 4 0,3-3 0,2 0 0,1 3 0,4-4 0,-6 5 0,-4 0 0,3-3 0,-5 2 0,5-3 0,0 4 0,-1 0 0,5 0 0,-7 0 0,6 0 0,-7 0 0,4 0 0,4 0 0,-7 0 0,6 0 0,-7 0 0,4 0 0,-1 0 0,1 0 0,-1 0 0,2 0 0,-1 0 0,0 0 0,0 0 0,-1 0 0,1 0 0,-1 0 0,1 0 0,-1 0 0,1 0 0,-1 0 0,1 0 0,0 0 0,-1 0 0,5 0 0,-8 0 0,14 0 0,-12 0 0,8 0 0,-9 0 0,15 0 0,-17 0 0,22 0 0,-23 0 0,11 0 0,-8 0 0,5 0 0,-1 0 0,0 0 0,-4 0 0,7 0 0,-6 0 0,7 0 0,-4 0 0,-4 0 0,4 0 0,-5 0 0,6 0 0,3 0 0,-7 0 0,1 0 0,0 0 0,-3 0 0,7 0 0,-4 0 0,-3 0 0,7 7 0,-10-5 0,9 6 0,-3-8 0,-3 0 0,6 0 0,-4 0 0,-1 0 0,4 0 0,-5-4 0,3 3 0,1-3 0,0 4 0,0 0 0,0 0 0,-56 11 0,30-8 0,-44 8 0,45-11 0,-5 0 0,-5 4 0,4-3 0,-7 2 0,8-3 0,-5 0 0,2 4 0,0 0 0,0 0 0,0 0 0,-1-4 0,1 0 0,0 0 0,-1 0 0,-1 0 0,0 0 0,0 0 0,4 0 0,-3 0 0,1 0 0,-6 0 0,-5 0 0,4 0 0,-1 0 0,6 0 0,-1 4 0,1-3 0,4 3 0,-7-4 0,1 0 0,1 0 0,-3 0 0,8 0 0,-5 0 0,2 0 0,3 0 0,-8 4 0,6-3 0,-4 2 0,0 1 0,9-3 0,-9 3 0,3 0 0,-2-3 0,2 3 0,-1-4 0,5 0 0,-4 0 0,-3 0 0,2 0 0,-3 0 0,3 0 0,4 0 0,-3 0 0,4 0 0,-5 0 0,2 0 0,-1 0 0,0 0 0,-2 0 0,5 0 0,-18 4 0,19-4 0,-24 4 0,21-4 0,-3 0 0,3 0 0,3 0 0,-3 0 0,-5 0 0,3 0 0,-9 0 0,7 0 0,-4 0 0,6 0 0,0 0 0,4 0 0,-4 0 0,5 0 0,-9 0 0,7 0 0,-2 0 0,0 0 0,6 0 0,-12 0 0,9 0 0,1 0 0,-8 0 0,10 0 0,-10 0 0,8 0 0,-6 0 0,2 0 0,3 0 0,-15 0 0,12 0 0,-14 0 0,12 0 0,1 0 0,4 0 0,-15-5 0,13 4 0,-19-4 0,15 1 0,-4 3 0,6-3 0,-6-1 0,-1 4 0,-5-8 0,5 8 0,-4-3 0,4-1 0,0 4 0,-3-3 0,3 4 0,0 0 0,2-4 0,9 3 0,-7-3 0,10 4 0,-12 0 0,10 0 0,-1 0 0,-10-4 0,8-1 0,-11 0 0,9 1 0,4 4 0,-15-5 0,17 4 0,-16-8 0,14 4 0,-5 0 0,1-3 0,-6 7 0,-14-8 0,4 8 0,-4-8 0,14 8 0,6-3 0,0 4 0,-6-4 0,4 3 0,-3-4 0,4 5 0,-7 0 0,0 0 0,-2 0 0,9 0 0,2 0 0,4 0 0,-9 0 0,3 0 0,2 0 0,-10 0 0,11 0 0,-11 0 0,3 0 0,-1 0 0,-5 0 0,0-4 0,-9 3 0,12-4 0,-10 5 0,18 0 0,-5 0 0,6 0 0,-1 0 0,-12 0 0,9 0 0,-10 0 0,8 0 0,5 0 0,-10 0 0,1 0 0,-3 0 0,3 0 0,-1 0 0,9 0 0,-7 0 0,8 4 0,-3-3 0,8 3 0,-4-4 0,1 0 0,-2 0 0,-3 0 0,3 0 0,-3 4 0,7-3 0,-6 4 0,4-5 0,2 0 0,-6 0 0,7 0 0,0 0 0,-7 0 0,11 0 0,-11 0 0,8 0 0,-9 0 0,8 3 0,-11-2 0,11 3 0,-4-4 0,-3 0 0,11 3 0,-11-2 0,7 3 0,-13-4 0,7 0 0,-7 0 0,-4 0 0,9 0 0,-10 0 0,14 4 0,-9-3 0,7 3 0,-2-4 0,9 0 0,-2 0 0,1 0 0,-6 0 0,2 0 0,4 0 0,-2 0 0,0 0 0,2 4 0,-5 0 0,6 1 0,-3-2 0,-1 1 0,1-3 0,-1 3 0,1-1 0,44 23 0,-18-8 0,36 16 0,-23-7 0,-4-7 0,-1 2 0,3-5 0,-10-7 0,10 2 0,1-3 0,-2-4 0,7 3 0,-1-7 0,-6 7 0,7-7 0,4 3 0,-9-4 0,10 4 0,0-3 0,-11 4 0,15-5 0,-21 0 0,1 0 0,0 3 0,-2-2 0,2 7 0,4-8 0,-5 8 0,3-7 0,7 3 0,-13 0 0,13-3 0,-12 3 0,1-1 0,6 2 0,-10 0 0,15 3 0,-15-4 0,11 5 0,-8 0 0,6-4 0,-3 2 0,-2-6 0,2 3 0,1-4 0,-3 3 0,7-2 0,1 3 0,-1-4 0,13 4 0,-13-3 0,5 3 0,-8-4 0,-5 0 0,6 0 0,-5 0 0,2 0 0,1 0 0,-4 0 0,5 0 0,-1 0 0,-4 0 0,6 0 0,0 0 0,-2 0 0,0 0 0,3 0 0,-9 0 0,17 0 0,-17 0 0,9-4 0,-6 3 0,3-6 0,1 6 0,-5-4 0,3 5 0,0-6 0,2 4 0,2-9 0,6 6 0,-6 0 0,10-3 0,-15 7 0,5-7 0,-67-2 0,28 4 0,-69-16 0,53 18 0,-34-19 0,28 21 0,-30-8 0,24 10 0,-24 0 0,22 0 0,7 0 0,8 0 0,23 0 0,-9 0 0,7 0 0,-8 0 0,6 0 0,-5 0 0,7 0 0,-5 0 0,-3 0 0,6 0 0,-19 0 0,11 0 0,-34-4 0,-4-2 0,-1 0 0,-21 1 0,41 1 0,-27 3 0,35-4 0,-23 1 0,25 3 0,-1-7 0,13 7 0,10-3 0,-12 4 0,4 0 0,-3 0 0,1 0 0,-3 0 0,8 0 0,-15 0 0,20 0 0,-7 0 0,67 5 0,-20 1 0,50 3 0,-33 2 0,-7-2 0,7 1 0,-9-4 0,22 3 0,28-2 0,-7-1 0,-9 0 0,1-1 0,23-4 0,-16 2 0,4 0 0,-9-3 0,-3 0 0,-5 0 0,0 0 0,5 0 0,-5 0 0,18 0 0,-21 0 0,-6 0 0,-38 0 0,7 0 0,-10 0 0,-4 0 0,6 0 0,-5 0 0,2 0 0,8-4 0,-8 3 0,9-2 0,-8-1 0,-4 3 0,6-3 0,-5 4 0,3 0 0,2 0 0,-9 0 0,9 0 0,-3-3 0,-2 2 0,5-3 0,-7 4 0,4 0 0,1 0 0,-1 0 0,1 0 0,-1-4 0,2 4 0,-2-4 0,2 4 0,-1 0 0,4-4 0,-3 3 0,3-2 0,0 3 0,1 0 0,-3 0 0,6 0 0,-7-4 0,4 3 0,-4-3 0,-3 4 0,-2 0 0,3 0 0,1 0 0,-1 0 0,0-3 0,0 2 0,0-2 0,1 3 0,-1-4 0,5 3 0,-7-3 0,15 0 0,-5 3 0,4-3 0,-6 4 0,-6 0 0,-4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48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06.9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0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6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4:5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0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27.148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16383,'0'93'0,"0"-9"0,0-28 0,0-7 0,0-2 0,0-1 0,0 0 0,0-2 0,0-2 0,0-5 0,0 0 0,0 0 0,0-1 0,0 3 0,0 0 0,0 1 0,0-5 0,0-4 0,0-9 0,0-2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0.871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17 0 16383,'0'82'0,"0"-9"0,0-39 0,0 2 0,0 8 0,0-15 0,0 12 0,0-11 0,0 11 0,0 5 0,0-5 0,0-9 0,0-9 0,0 7 0,0-3 0,0 12 0,0-5 0,-2 0 0,0 1 0,0 1 0,-2 2 0,2 1 0,0 0 0,0-1 0,2 0 0,0 2 0,0 1 0,0 2 0,0 0 0,0-4 0,0-1 0,0-3 0,0-1 0,0 1 0,0 0 0,0 5 0,0 1 0,0-2 0,0-4 0,0-4 0,0 0 0,0 1 0,0 8 0,0 6 0,0 4 0,0 4 0,0-3 0,0-3 0,0 1 0,0 1 0,0 2 0,0-7 0,0-9 0,0-11 0,1-4 0,1-1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5:37.864"/>
    </inkml:context>
    <inkml:brush xml:id="br0">
      <inkml:brushProperty name="width" value="0.5" units="cm"/>
      <inkml:brushProperty name="height" value="1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16383,'0'85'0,"0"-9"0,0-36 0,0 2 0,0 5 0,0-15 0,0 11 0,0-12 0,0 8 0,0-3 0,0-9 0,0-4 0,0 3 0,0 0 0,0 7 0,0-2 0,0 1 0,0 2 0,0 2 0,0 0 0,0 1 0,0 0 0,0-4 0,0-2 0,2-1 0,1-1 0,-1 3 0,0-2 0,-2 1 0,0 1 0,0-2 0,0 1 0,0-3 0,1-3 0,1-1 0,0 3 0,0 2 0,-2 2 0,0 1 0,2-2 0,1-1 0,-1-4 0,-1 10 0,-1-7 0,0 12 0,0-7 0,0 1 0,0-3 0,0-4 0,0-2 0,1 0 0,1 2 0,0 2 0,1 5 0,0 0 0,-1-3 0,0-5 0,-1 0 0,-1 1 0,0 4 0,0 0 0,0-3 0,0 3 0,0 3 0,0 7 0,0 4 0,0-3 0,0-9 0,0-8 0,0 2 0,0 2 0,3 16 0,1 2 0,1 0 0,-1-7 0,-2-12 0,-2-6 0,0 4 0,0 6 0,2-3 0,0 0 0,0-5 0,2-1 0,-1 5 0,2 3 0,-2-10 0,-2 9 0,-1-8 0,0 4 0,0 3 0,0-7 0,0 9 0,0-8 0,0 9 0,0-9 0,0 4 0,0-1 0,0-2 0,-3 5 0,-1-4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24.67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3:47.7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07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47.91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24575,'0'64'0,"0"13"0,1-24 0,1 4 0,1 8 0,3 1 0,2 6 0,2 1 0,2 9 0,0 1 0,0 2 0,-2 1 0,-3 1 0,-1 0 0,-3-1 0,-1 0 0,-2-3 0,0-1 0,0-4 0,0-1 0,0 1 0,0 0 0,0-1 0,0 0 0,0-3 0,0 0 0,0-1 0,0 1 0,0-4 0,-1 0 0,-1-2 0,-2-2 0,-1-1 0,-1-2 0,-1-4 0,-1-1 0,1-2 0,-1 0 0,3 2 0,1 0 0,2 8 0,0 3 0,1 2 0,0 1 0,-1 2 0,1 0 0,0 0 0,-1 0 0,0-7 0,1-2 0,-1-4 0,1-2 0,1-7 0,0-3 0,0 32 0,0-13 0,0-11 0,2-8 0,2-5 0,2-4 0,3-1 0,-1 1 0,-1-1 0,0 1 0,-3 4 0,0 5 0,0 8 0,-1 3 0,0-4 0,-1-10 0,0-14 0,0-13 0,0-10 0,0-5 0,-1-3 0,1-1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1 334 24575,'35'0'0,"51"0"0,-39 0 0,9 0 0,3 0 0,22-1 0,-26 0 0,3 0 0,4-1 0,1 1 0,-5-2 0,-1 0 0,-1 0 0,-1-1 0,-4 1 0,-1 1 0,43-4 0,-7 4 0,-5 4 0,3 3 0,1 1 0,0-1 0,-1-3 0,0-2 0,2 0 0,7-4 0,-41 0 0,2-2 0,3-1 0,2-2 0,4-1 0,1-1 0,1 0 0,1 1 0,-2 1 0,0 1 0,-2 2 0,-1 0 0,-3 2 0,-2 0 0,-5 1 0,-2 0 0,42 0 0,-11 1 0,-6 2 0,-1 0 0,0 0 0,3 0 0,2 0 0,2 0 0,5-2 0,3-4 0,4 0 0,7-1 0,-48 4 0,1 1 0,1-1 0,0 0 0,1 1 0,0-1 0,-3 1 0,0 1 0,45-1 0,-6 0 0,-4 0 0,1-1 0,-2 1 0,3 1 0,3 1 0,1 0 0,-4 0 0,-7 0 0,-12 0 0,-10 0 0,-4 0 0,-2 0 0,5 0 0,7 0 0,0 0 0,0-2 0,-7 0 0,-7-1 0,-3 1 0,-8 0 0,1 0 0,-2-2 0,-1-2 0,-3 2 0,-4-4 0,-1 1 0,3-2 0,11-1 0,1 1 0,1-1 0,-7 3 0,-13 3 0,-7 2 0,2 1 0,6-2 0,3-2 0,1-1 0,-6 1 0,-7 3 0,-7-2 0,3 2 0,9-2 0,14 0 0,11-1 0,-1 0 0,-9 1 0,-11 0 0,-11 3 0,1 0 0,2 1 0,2 0 0,4 0 0,-12 0 0,3 0 0,-10 0 0,3 0 0,0 0 0,-2 0 0,-3 0 0,-2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24575,'0'28'0,"0"17"0,0-12 0,0 15 0,0-21 0,0 3 0,0 1 0,0-3 0,0-5 0,0-5 0,0-7 0,0-4 0,0 0 0,0 0 0,0-1 0,0 0 0,0 0 0,0-2 0,0 3 0,0 0 0,0 2 0,0 1 0,0-1 0,0 1 0,0-3 0,0-2 0,0 0 0,0-1 0,0 1 0,0-2 0,0 1 0,0 1 0,0-1 0,0 1 0,0 0 0,0-1 0,0-1 0,0-1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24575,'0'31'0,"0"4"0,0-14 0,0 6 0,0-12 0,0 3 0,0-1 0,0-4 0,0-2 0,0 3 0,0 6 0,0 7 0,0 1 0,0-4 0,0-2 0,0-12 0,0 3 0,0-9 0,0 1 0,0-1 0,0 1 0,0 2 0,0 2 0,0 4 0,0 1 0,0 0 0,0-2 0,0-4 0,0-2 0,0 0 0,0-1 0,0 0 0,0 0 0,0-1 0,0-1 0,0 0 0,1-1 0,1 3 0,0-3 0,-1 3 0,1-1 0,0 1 0,1-1 0,1 1 0,-2-2 0,0-1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8:26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24575,'0'32'0,"0"2"0,0-4 0,0 0 0,0-5 0,0-2 0,0 2 0,0-2 0,0 6 0,0 4 0,0 4 0,0 5 0,0-1 0,0-5 0,0-8 0,0-8 0,0-3 0,0-7 0,0-2 0,0-4 0,0 1 0,0-1 0,0 0 0,0 1 0,0-1 0,0 1 0,0-2 0,0 1 0,0-2 0,0-1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0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29:55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2:35.4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39.7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3:59:51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 24575,'0'28'0,"0"2"0,0 37 0,0 15 0,0-25 0,0 3-849,3 4 0,1 1 849,-4 4 0,2 1-665,8 10 0,2 2 665,-10-5 0,0 1 0,5 6 0,1-3 0,-5-20 0,0 0 0,0 22 0,1-2 0,3 11-180,-1-26 1,0-3 179,-5 4 1146,9-14-1146,-9 4 1819,9-5-1819,-3 8 0,5-1 0,-5 0 422,3 8-422,-3-6 0,5 6 0,0-14 0,-1-2 0,-1-19 0,-4 3 0,3-15 0,-8-1 0,3-6 0,-4-5 0,0 0 0,0 1 0,3-5 0,-2 3 0,2-2 0,-3 2 0,0 1 0,0-1 0,0 1 0,0 0 0,0-1 0,0 1 0,0 0 0,0-1 0,0 1 0,-6-8 0,-15 3 0,-4-15 0,-12 0 0,6-13 0,-6 2 0,5-3 0,0 1 0,3 4 0,13 1 0,-7 2 0,14 9 0,-4-4 0,5 8 0,3-2 0,-2 6 0,17 9 0,-3 3 0,19 12 0,-5 1 0,3-4 0,0 4 0,-4-5 0,3 0 0,-4-5 0,-1 0 0,0-5 0,-4 0 0,-1-1 0,-5 1 0,1-1 0,-1-3 0,0-2 0,0-3 0,0-3 0,4 2 0,12-21 0,-2 4 0,15-26 0,-8 4 0,7-12 0,-1 3 0,-6 4 0,-1 1 0,-9 17 0,2-8 0,-6 16 0,-1-5 0,-5 6 0,0 4 0,-1 1 0,1 5 0,-1-1 0,0 1 0,1 3 0,-5 2 0,0 3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4:50.88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12456 2521 16383,'-54'0'0,"10"0"0,21 0 0,-7 0 0,9 0 0,-20 0 0,14 0 0,-4 0 0,2 0 0,4 0 0,0 0 0,-4 0 0,10 0 0,-10 0 0,9 0 0,-9 0 0,9-4 0,-3 3 0,-1-3 0,5 4 0,-10 0 0,4 0 0,-6 0 0,1 0 0,0 0 0,0 0 0,5 0 0,-4 0 0,4 0 0,-11 0 0,4 0 0,-10 0 0,4 0 0,0 0 0,-5 0 0,12 0 0,-11 0 0,10 0 0,-4 0 0,6 0 0,5 0 0,2 0 0,4 0 0,1 0 0,0 0 0,4 0 0,-7 0 0,10 0 0,-13-4 0,13 3 0,-9-3 0,6 0 0,-4 3 0,-3-2 0,6 3 0,-6-4 0,8-1 0,-5 0 0,0-3 0,0 3 0,-6-5 0,5 5 0,-10-8 0,9 6 0,-9-7 0,4 4 0,0 1 0,-3-1 0,8 0 0,-4 1 0,11 4 0,-5-3 0,5 3 0,-4 0 0,2 1 0,-2 4 0,-9-8 0,5 2 0,-11-8 0,12 5 0,-9-1 0,4 0 0,0 1 0,2-5 0,9 8 0,1-6 0,1 7 0,0-3 0,-11 4 0,-6-4 0,-9-3 0,-6-2 0,0-7 0,0 8 0,7-8 0,0 8 0,12-2 0,6 8 0,2-2 0,8 7 0,-15-6 0,8 6 0,-14-7 0,5-2 0,-5-2 0,-6-2 0,4-1 0,-10 3 0,10-7 0,-4 7 0,6-7 0,5 9 0,-4-5 0,9 6 0,-4-5 0,1 4 0,-2-9 0,-5 8 0,5-7 0,-4 3 0,4-5 0,-5 0 0,-2-6 0,7 5 0,-5-4 0,10 6 0,-9-1 0,10 2 0,-10-2 0,9 1 0,-4 0 0,6 1 0,0-1 0,-1 1 0,1 0 0,0-1 0,-1 1 0,1-1 0,-1 1 0,1 0 0,0-1 0,-1 1 0,1 0 0,0 3 0,3-2 0,-2 7 0,3-8 0,0 9 0,-3-9 0,3 9 0,0-4 0,-3 0 0,3 3 0,0-3 0,-3 4 0,3-4 0,-5 3 0,1-3 0,0-1 0,-1 0 0,1-4 0,0-1 0,-6 0 0,4 1 0,-9-2 0,10 1 0,-5 0 0,1 0 0,3 4 0,-4-3 0,6 4 0,0 0 0,-1-4 0,1 4 0,0 0 0,3-3 0,-2 6 0,3-6 0,-5 7 0,6-3 0,-5 0 0,5 3 0,-6-3 0,1 4 0,0 0 0,-1-1 0,5 5 0,-3-3 0,4 0 0,-5-2 0,5-2 0,0 7 0,1-6 0,3 2 0,-24-19 0,9 1 0,-25-11 0,8 3 0,0 1 0,-4-1 0,10 2 0,-3 4 0,7 4 0,1 4 0,-1 1 0,1 0 0,5 1 0,-4 3 0,10-1 0,-10 1 0,9 2 0,-4-4 0,6 3 0,0 1 0,3-3 0,-2 7 0,3-8 0,0 8 0,-3-3 0,7 5 0,-7-5 0,3 3 0,0-3 0,-8 4 0,6 0 0,-7-1 0,4 1 0,1 0 0,0 0 0,-1-1 0,1 1 0,0 4 0,4-3 0,-4 7 0,5-2 0,-6-1 0,1 3 0,4-4 0,-9 5 0,8 0 0,-8 0 0,4 0 0,1 0 0,0 0 0,-1-4 0,1 3 0,4-3 0,-3 4 0,4 0 0,-1-11 0,-11 8 0,4-9 0,-19 12 0,2 0 0,-5 0 0,-8 0 0,5 0 0,-5 0 0,8 0 0,-1 0 0,0 0 0,6 0 0,2 0 0,0 0 0,9 0 0,-8 0 0,11 0 0,-1 0 0,1 0 0,6 0 0,-1 0 0,1 0 0,0 0 0,4 0 0,-4 0 0,5 0 0,-6 0 0,1-4 0,-1 3 0,1-3 0,0 4 0,-1 0 0,1 0 0,0 0 0,4 0 0,-4 0 0,5 0 0,-5 0 0,0 0 0,0 0 0,4 0 0,-3 0 0,3 0 0,-4 0 0,-1 0 0,1 0 0,0 0 0,-1 0 0,1 0 0,0 0 0,-1 4 0,1-3 0,-1 7 0,-4-2 0,3 3 0,-4 1 0,1-1 0,-2 1 0,0 0 0,-4 0 0,4-1 0,0 1 0,2 0 0,-1-1 0,5 0 0,-5 1 0,6-1 0,0 0 0,-6 1 0,4-1 0,-3 1 0,4-1 0,1 0 0,0 4 0,-1-3 0,1 4 0,0-5 0,-1 0 0,1 0 0,-1 4 0,1-2 0,0 2 0,-1 0 0,1-3 0,0 4 0,4-6 0,-3 5 0,7-3 0,-7 3 0,8-5 0,-4 1 0,-8 8 0,5-6 0,-11 10 0,9-7 0,-6 6 0,5-6 0,-5 4 0,6-4 0,-1 5 0,1-5 0,0 3 0,-1-2 0,1 3 0,4-4 0,-3 3 0,7-3 0,-7 0 0,7-1 0,-3-1 0,-5-3 0,-2 8 0,-11 4 0,-8 7 0,6 0 0,-5-1 0,0 0 0,-1 6 0,-7-2 0,5 7 0,4-10 0,-1 0 0,10-2 0,-8 0 0,16-6 0,-10 6 0,10-8 0,-3 1 0,4 0 0,1-1 0,-1 1 0,1-1 0,-6-3 0,5 2 0,-5-2 0,6 3 0,-1 0 0,1 1 0,0-1 0,-1 1 0,1-1 0,4 0 0,-4 1 0,4-1 0,-4 0 0,-1 1 0,5-1 0,-3 1 0,2-1 0,-3 0 0,0 1 0,3-1 0,-2 0 0,3 1 0,-1-1 0,-2 0 0,3 1 0,-5-1 0,5 6 0,-4-5 0,4 5 0,-5 0 0,0-5 0,-1 10 0,1-9 0,0 9 0,0-9 0,-1 8 0,6-8 0,-5 4 0,10-10 0,-9 3 0,9-3 0,-4 0 0,0 3 0,-1-3 0,-1 4 0,-2 0 0,3 1 0,-5-1 0,1 0 0,0 1 0,-1-1 0,1 1 0,4-1 0,-4 0 0,9-4 0,-9 3 0,8-3 0,-7 1 0,7 2 0,-15 5 0,8-1 0,-10 11 0,8-13 0,-1 10 0,-3-8 0,1 8 0,-1-9 0,-2 5 0,10-7 0,-8 1 0,9 0 0,0-5 0,-3-1 0,7 0 0,-3-4 0,0 9 0,-1-9 0,0 9 0,-4-8 0,4 7 0,-4-3 0,-1 5 0,1-5 0,0 3 0,4-7 0,-3 3 0,3 0 0,-5-2 0,1 2 0,0 0 0,-6-2 0,4 6 0,-8-6 0,3 7 0,0-7 0,-4 8 0,4-8 0,-5 3 0,5-4 0,-4 0 0,9-1 0,-9 1 0,10-1 0,-5 1 0,0 0 0,5-1 0,-5 0 0,0 1 0,5-1 0,-5 1 0,0-1 0,5 1 0,-5-1 0,6 0 0,-4 0 0,3 0 0,1-4 0,1 3 0,-1-3 0,-1 0 0,2 3 0,-1-7 0,4 7 0,-4-3 0,0 0 0,-1 3 0,1-7 0,0 7 0,-1-7 0,1 7 0,-1-7 0,1 8 0,-4-5 0,3 5 0,-3-4 0,4 3 0,-1-7 0,1 3 0,0 0 0,-9-3 0,7 8 0,-7-8 0,9 3 0,4-1 0,-3-2 0,3 7 0,-5-7 0,1 7 0,-8-3 0,6 0 0,-7 3 0,9-7 0,-1 7 0,1-7 0,0 8 0,-8-4 0,0 4 0,-2-3 0,4-2 0,11 0 0,-10-3 0,4 2 0,-5 1 0,2-3 0,3 3 0,1-4 0,4 0 0,-3 0 0,-5 5 0,2-4 0,-2 3 0,5-4 0,-1 0 0,3 0 0,-6 0 0,4 0 0,2 0 0,-6 0 0,4 0 0,2 0 0,-6 0 0,3 0 0,-1 0 0,1 0 0,-3 0 0,11 0 0,-10 0 0,4 0 0,2 0 0,-5 0 0,7 0 0,-4 0 0,0-4 0,0 3 0,0-3 0,1 4 0,-2-3 0,1 2 0,0-7 0,-1 7 0,1-2 0,-1 3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2.01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19 16383,'53'0'0,"-1"0"0,-27 0 0,5 0 0,1 0 0,-1 0 0,-5 0 0,-2 0 0,1 0 0,-9 0 0,13 0 0,-17 0 0,11 0 0,-8 0 0,0 0 0,11 0 0,-9 0 0,10 0 0,-7 0 0,-1 0 0,1 0 0,-1 0 0,0 0 0,0 0 0,1 0 0,-5 0 0,3 0 0,-4 0 0,4 0 0,3 0 0,-2 0 0,8 0 0,-1 0 0,5-5 0,-5 4 0,4-3 0,-9 4 0,3 0 0,-9 0 0,3-4 0,-5-1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45:16.35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1154 1 16383,'-72'0'0,"-6"0"0,9 0 0,-7 0 0,-9 0 0,-2 6 0,14 0 0,-8 7 0,19-1 0,-14 1 0,7-1 0,10 5 0,8-5 0,7 4 0,7-5 0,6-5 0,7-2 0,6 0 0,-1-3 0,5 4 0,-2-2 0,4 2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04.6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24575,'0'24'0,"0"10"0,0 2 0,0 12 0,0-24 0,0 4 0,0-15 0,0 5 0,0 2 0,0-1 0,0 0 0,0-1 0,0-2 0,0-2 0,0 0 0,0 1 0,0 5 0,0 0 0,0 0 0,0-3 0,0-4 0,0-2 0,0-5 0,0-2 0,0 0 0,0-1 0,0 0 0,0 1 0,0 0 0,0 0 0,0 1 0,0 0 0,0-1 0,0 0 0,0 1 0,0 0 0,0 1 0,0-1 0,0 1 0,0-1 0,0 1 0,0-2 0,0 0 0,0-1 0,0 2 0,0-1 0,0 0 0,0 1 0,4-1 0,-4 0 0,4-3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4:29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20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5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24575,'28'0'0,"0"0"0,-3 0 0,4 0 0,-14 0 0,13 0 0,-13 0 0,4 0 0,4 0 0,-13 0 0,13 0 0,-9 0 0,4 0 0,0 0 0,-4 0 0,-1 0 0,-5 0 0,1 0 0,-1 0 0,0 0 0,0 0 0,0 0 0,1 0 0,-1 0 0,0 0 0,0 0 0,1 0 0,-1 0 0,-3 0 0,-2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5:58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0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24575,'23'0'0,"-2"0"0,-2 0 0,-1 0 0,1 0 0,-5 0 0,-2 0 0,1 0 0,-3 0 0,6 0 0,-7 0 0,3 0 0,3 0 0,5 0 0,7 0 0,3 0 0,0 0 0,-10 0 0,8 0 0,-17 0 0,7 0 0,-10 0 0,1 0 0,-1 0 0,-4 0 0,-1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06:01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24575,'0'21'0,"0"11"0,0 1 0,0 34 0,0-11 0,0 20 0,0-1 0,0 5 0,0 15-593,0-38 1,0 1 592,0 1 0,0 2 0,0 6 0,0 4 0,0 15 0,0 2-1064,0-4 0,0 2 1064,0-20 0,0 2 0,0-1 0,0 28 0,0 0 0,0-28 0,0 0 0,0 0-1141,0 29 1,0 1 1140,0-22 0,0 2 0,0-1 0,0-6 0,0-1 0,0 1 0,0 6 0,0 2 0,0-1 0,0-4 0,0-1 0,0 0 0,0-3 0,0-1 0,0 1 0,0 5 0,0 3 0,0-2 0,0-1 0,0-1 0,0 2 0,0 2 0,0 1 0,0-1 0,0 1 0,0-1 0,0-1 0,0-3 0,0-1 0,0 1 0,0-1 0,0 0 0,0-1 0,0 26 0,0-1 0,0 3 0,0-1 0,0-9 0,0 0 0,0 0 0,0-1-587,0-5 0,0-2 587,0-5 0,0-2 0,0-3 0,0-3 0,0-13 0,0 1 0,0 22 0,0-2 411,0 6-411,0-15 0,0-1 0,0 5 1693,0 14-1693,0-17 2423,0-7-2423,0-4 1561,0-18-1561,0 4 605,0-13-605,0 0 75,0 1-75,0-1 0,0 0 0,0 0 0,4 0 0,2 0 0,4 1 0,0-1 0,0 0 0,0 0 0,0-5 0,-5-2 0,4-4 0,-8-5 0,3-2 0,-4-3 0,3-5 0,-2 0 0,3-4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1:49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24575,'0'21'0,"0"6"0,0 2 0,0 2 0,0 1 0,0 1 0,0 2 0,0 0 0,0-5 0,0-7 0,0-2 0,0-11 0,0 3 0,0-4 0,0 7 0,0 5 0,0 2 0,0 1 0,0-10 0,0-1 0,0-8 0,0 0 0,0 0 0,0 0 0,0 3 0,0-3 0,0 4 0,0-4 0,0 2 0,0 0 0,0-2 0,0 0 0,0-2 0,0 0 0,0 0 0,0 1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24575,'19'0'0,"-3"0"0,-3 0 0,-4 0 0,4 0 0,-6 0 0,-2 0 0,-2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24575,'8'0'0,"-1"0"0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24575,'17'0'0,"-5"0"0,1 0 0,-5 0 0,-3 0 0,-1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24575,'16'0'0,"-2"0"0,-6 0 0,0 0 0,0 0 0,0 0 0,-3 0 0,-2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24575,'12'0'0,"-1"0"0,1 0 0,-3 0 0,3 0 0,-4 0 0,0 0 0,1 0 0,-5 0 0,-1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24575,'12'0'0,"-1"0"0,-3 0 0,0 0 0,0 0 0,0 0 0,0 0 0,0 0 0,-3 0 0,-1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0,0 0 0,-1 0 0,-5 0 0,0 0 0,-1 0 0,2 0 0,-2 0 0,-2 0 0,-2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24575,'12'0'0,"3"0"0,-1 0 0,5 0 0,-1 0 0,0 0 0,-4 0 0,-5 0 0,-5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24575,'13'0'0,"-1"0"0,-5 0 0,2 0 0,-5 0 0,0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4.608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16383,'0'0'0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24575,'12'0'0,"-1"0"0,-2 0 0,3 0 0,8 0 0,-5 0 0,7 0 0,-2 0 0,-1 0 0,5 0 0,-6 0 0,0 0 0,-5 0 0,-1 0 0,-4 0 0,0 0 0,0 0 0,0 0 0,0 0 0,0 0 0,0 0 0,-1 0 0,1 0 0,0 0 0,-1 0 0,1 0 0,0 0 0,0 0 0,0 0 0,-1 0 0,1 0 0,0 0 0,-4 0 0,-1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11:27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24575,'28'0'0,"13"0"0,-2-4 0,12 2 0,-7-7 0,-7 3 0,6 0 0,-17 1 0,4 5 0,-12 0 0,1-8 0,-5 6 0,-2-6 0,-3 8 0,-1 0 0,0 0 0,0 0 0,-3 0 0,-2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1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 24575,'0'22'0,"0"5"0,0-7 0,0 15 0,0-3 0,0 19 0,0-6 0,0 5 0,0 27 0,0 1 0,0 0 0,0-10 0,0-24 0,0-10 0,0 14 0,0-16 0,0 6 0,0-7 0,0 3 0,0-8 0,0 10 0,0-11 0,0 4 0,0-9 0,0-1 0,0-2 0,0-3 0,0 4 0,0-4 0,0 3 0,0-3 0,0 4 0,0 1 0,0-1 0,0 0 0,0-4 0,0 3 0,0-3 0,4 4 0,-3-4 0,3 4 0,-4-9 0,0 8 0,0-3 0,0 4 0,0-4 0,0 9 0,0-8 0,0 14 0,0-4 0,0 5 0,0 0 0,0-5 0,0 3 0,0-8 0,0 3 0,0-4 0,0-1 0,0 0 0,0-4 0,0 3 0,0-3 0,0 0 0,0 3 0,0-3 0,0 4 0,0 1 0,0 4 0,0-3 0,0 9 0,0-9 0,0 3 0,0-4 0,0-1 0,0 0 0,0 0 0,0 6 0,0-5 0,0 5 0,0-6 0,0 6 0,0-4 0,-4 3 0,3-4 0,-3-1 0,4 5 0,-4-3 0,3 4 0,-7-6 0,7 0 0,-8 1 0,8-1 0,-3 0 0,4 1 0,-4-1 0,3-4 0,-3 3 0,4-3 0,0 0 0,0-2 0,0-3 0,0-1 0,0 0 0,0 1 0,0-1 0,-3 0 0,2-1 0,-2 1 0,3 1 0,-4-1 0,3 0 0,-2 0 0,3 0 0,0 0 0,0 10 0,0-3 0,-4 8 0,3-4 0,-3 5 0,4-9 0,0 7 0,0-8 0,0 0 0,0-1 0,0-5 0,0 0 0,0 1 0,0-1 0,0 4 0,0 2 0,0 5 0,0 4 0,0-3 0,0 9 0,0-10 0,0 5 0,0-6 0,0 0 0,0-4 0,0-1 0,0-5 0,0 1 0,0-1 0,0 0 0,-4 1 0,3 3 0,-3 2 0,4 5 0,0-1 0,0-4 0,0-1 0,0-5 0,0 0 0,0 0 0,0 1 0,0-1 0,0 0 0,0 0 0,0 5 0,0 0 0,0 1 0,0 4 0,0-9 0,0 4 0,0-5 0,0 0 0,0 1 0,0-5 0,0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4:55:3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24575,'0'22'0,"0"1"0,0 7 0,0 7 0,0 0 0,0 1 0,0-2 0,0 1 0,0 1 0,0-1 0,0 6 0,0-5 0,0 6 0,0 6 0,0 2 0,0 0 0,0-1 0,0 0 0,0-6 0,0 6 0,0-7 0,0-1 0,0-5 0,0 4 0,0-4 0,0-6 0,0 9 0,0-14 0,0 15 0,0-10 0,0 4 0,0 0 0,0-4 0,0 4 0,0-6 0,0 1 0,0-1 0,0-5 0,0 4 0,0-10 0,0 10 0,0-9 0,0 3 0,0-4 0,0-1 0,0-4 0,0-1 0,0-5 0,0 0 0,0 1 0,0-1 0,0 0 0,0-1 0,0 1 0,0 0 0,0 5 0,0 1 0,0 0 0,0 3 0,0-7 0,0 2 0,0-3 0,0-1 0,0 0 0,0 0 0,0-3 0,0-2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2:56.56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9 322 16383,'0'-84'0,"0"6"0,-2 21 0,0 10 0,0 15 0,0 15 0,2 10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4.21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16383,'0'52'0,"0"1"0,0 0 0,0-1 0,0 38 0,0-1 0,0-11 0,0-19 0,0-16 0,0-13 0,0-7 0,0-4 0,0-6 0,0 8 0,2 2 0,0 9 0,1-5 0,-1-3 0,-2-7 0,0-2 0,0 0 0,0 5 0,0 4 0,0 1 0,0 0 0,0-12 0,0 2 0,5 0 0,-3-2 0,6 8 0,-6-8 0,4 2 0,-4 1 0,1-1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09.3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35 0 16383,'0'81'0,"0"-11"0,0-32 0,0-6 0,0 20 0,0-26 0,0 40 0,0-14 0,0 17 0,0-1 0,0-20 0,0-18 0,0-10 0,0 4 0,0 16 0,0 15 0,0 7 0,0-7 0,0-16 0,0-12 0,0-3 0,0 2 0,0 4 0,0 3 0,0-2 0,0 3 0,0-1 0,0-1 0,0-1 0,0-1 0,0 3 0,0 16 0,0 16 0,0 13 0,0 6 0,0-6 0,0-13 0,0-9 0,0-7 0,0-5 0,0-1 0,0-5 0,0-2 0,0-3 0,-2 5 0,-1 5 0,-3 6 0,0 5 0,1-5 0,1-8 0,3-9 0,0-4 0,-2 2 0,1-1 0,0 0 0,2-4 0,0-6 0,0-1 0,0-3 0,0 0 0,0 1 0,0 1 0,0 1 0,0 1 0,0 3 0,0 1 0,0 1 0,0-1 0,0-4 0,0-2 0,0-2 0,1 0 0,1 1 0,2 1 0,0 1 0,0 0 0,-1 2 0,0-10 0,-2 10 0,-1-3 0,1 2 0,1-1 0,0-8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2.8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16383,'0'93'0,"0"-41"0,0 1 0,0 46 0,0-46 0,0 1 0,0 12 0,0-2 0,0 7 0,0-20 0,0 0 0,0 14 0,0 28 0,-1-38 0,2 1 0,-1 1 0,0 0 0,1-3 0,1-2 0,1 42 0,0-21 0,-2-21 0,-1-12 0,2-3 0,0 12 0,1 15 0,-1 14 0,-2 4 0,0-9 0,0-17 0,0-16 0,0-3 0,0 7 0,0 14 0,0 8 0,0 0 0,0-10 0,0-14 0,0-5 0,0 4 0,0 12 0,2 8 0,0-5 0,0-11 0,0-9 0,0-5 0,0 5 0,0 6 0,0-1 0,-2-4 0,1-9 0,0-3 0,2 8 0,2 13 0,1 10 0,-1 0 0,0-10 0,-1-15 0,-2-12 0,0-8 0,3 14 0,-2-5 0,4 19 0,-3-9 0,-1-3 0,-2-6 0,-1-7 0,0 3 0,2-1 0,0-1 0,0 7 0,0-9 0,0 7 0,0-6 0,2 6 0,-1 0 0,-1 6 0,2-3 0,-2-3 0,0-6 0,0 2 0,1 3 0,-2-1 0,2 3 0,-3-9 0,0 3 0,0 0 0,0 2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19.799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16383,'0'53'0,"0"-3"0,0-9 0,0 3 0,0 16 0,0-23 0,0 26 0,0-17 0,0 16 0,0 8 0,0-2 0,0 8 0,0 13 0,0 9 0,0 1 0,0-8 0,0-11 0,0-7 0,0-1 0,0 6 0,0 11 0,0 0 0,0-12 0,0-21 0,0-24 0,0-4 0,0 5 0,0 18 0,0 14 0,0-2 0,0-12 0,0-18 0,0-6 0,0 9 0,0 20 0,0 14 0,0 2 0,0-12 0,0-22 0,0-14 0,0-6 0,0 4 0,0 5 0,0 4 0,0-1 0,0-6 0,0-6 0,0-5 0,0 7 0,0-5 0,0 6 0,0-7 0,0-1 0,0 4 0,0-3 0,0 5 0,0-7 0,0 5 0,0-2 0,2 2 0,0-3 0,-1 1 0,4 1 0,-4-1 0,9-1 0,-3-2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28.224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16383,'0'53'0,"0"-4"0,0-22 0,0 7 0,0 2 0,0 2 0,0-1 0,0-4 0,0-2 0,0-1 0,0 1 0,0 1 0,0 2 0,0-2 0,0-3 0,0-3 0,0-4 0,0-3 0,0-1 0,0-3 0,0 1 0,0 1 0,0 4 0,0 4 0,0 0 0,0-2 0,0-4 0,0 2 0,0 3 0,0 2 0,0 1 0,0-4 0,0-2 0,0-9 0,0 6 0,0-4 0,0 4 0,0-1 0,0-3 0,0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48.117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0.44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16383,'0'42'0,"0"-5"0,0-19 0,0 0 0,0 3 0,0-8 0,0 10 0,0-6 0,0 8 0,0 2 0,0 1 0,0-2 0,0-1 0,0-2 0,0-3 0,0-3 0,0-2 0,0 1 0,0-1 0,0 0 0,0 4 0,0-5 0,0 9 0,0-13 0,0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3:52.64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8 1 16383,'0'53'0,"0"2"0,0-5 0,0 8 0,0 20 0,0-26 0,0 28 0,0-22 0,0 16 0,0 3 0,0-10 0,0-6 0,0-6 0,0-4 0,0-4 0,0-1 0,-2-2 0,0-4 0,0-8 0,0-8 0,2-4 0,0-9 0,0 11 0,0-10 0,0 6 0,0 1 0,0-7 0,0 7 0,0-5 0,0 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0.011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16383,'0'58'0,"0"-1"0,0-7 0,0 4 0,0 10 0,0-22 0,0 15 0,0-18 0,0 19 0,0 8 0,0 2 0,0 1 0,0-11 0,0-10 0,0-12 0,0-5 0,0 0 0,0 4 0,0 3 0,0 1 0,0-3 0,0-4 0,0 2 0,0 1 0,0-2 0,0 1 0,0-2 0,0 3 0,0 7 0,0 5 0,0 3 0,0 1 0,0-2 0,0-1 0,0-2 0,0-5 0,0-6 0,0-4 0,0-2 0,0 3 0,0 2 0,0-4 0,0-3 0,0-6 0,0-2 0,0-2 0,0 1 0,0 0 0,0-3 0,0 2 0,0-3 0,0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09.330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16383,'0'63'0,"0"1"0,0-3 0,0 13 0,0 11 0,0-2 0,0 3 0,0 4 0,0 0 0,0 10 0,0-9 0,0-2 0,0 2 0,0-3 0,0-4 0,0-9 0,0-11 0,0-7 0,2-3 0,3-2 0,0 2 0,-1 3 0,0 3 0,-1-2 0,0-4 0,1-9 0,-2-3 0,0-2 0,-1 7 0,-1 1 0,0 1 0,0-1 0,0-6 0,2-9 0,0-6 0,0-3 0,0 6 0,-2 8 0,0 5 0,0-1 0,0-3 0,0-4 0,0-1 0,0-1 0,0-2 0,0 1 0,0 2 0,0 5 0,0 7 0,0 5 0,0-2 0,0-5 0,0-12 0,-1-9 0,-1-4 0,0 1 0,0 0 0,1 0 0,1-2 0,0-5 0,0 3 0,0-2 0,0 2 0,0 1 0,0 0 0,0 0 0,0-2 0,0 2 0,-1 1 0,-1-1 0,0-1 0,0-1 0,2-2 0,0 5 0,0-3 0,0 0 0,0 0 0,3 1 0,1-1 0,3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3.99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16383,'0'81'0,"0"-6"0,0-12 0,0 4 0,0 7 0,0-5 0,0 1 0,0-5 0,0-4 0,0 2 0,0-7 0,0 4 0,0 7 0,0 4 0,0-3 0,0-8 0,0-14 0,0-12 0,0-7 0,0-5 0,0 3 0,0 2 0,0-2 0,2 1 0,2-1 0,1 3 0,1 3 0,-1 3 0,-1 3 0,1 2 0,-1 0 0,-1-3 0,1-2 0,0-2 0,-1 1 0,0 4 0,0 2 0,-1 1 0,0-3 0,-2-7 0,2-5 0,0-1 0,0 2 0,0 2 0,-2 3 0,0 1 0,0 0 0,0-3 0,0-3 0,0-1 0,0 3 0,0 2 0,0 3 0,0 0 0,0 2 0,0-1 0,0-2 0,0-3 0,0 0 0,0 1 0,0 2 0,0 2 0,0 0 0,0-1 0,0 4 0,0 0 0,0 0 0,0-3 0,0-7 0,0-4 0,0-3 0,-2 0 0,0 4 0,-1 0 0,2-3 0,1-1 0,0-2 0,0 0 0,0 2 0,0 2 0,-2-2 0,0 0 0,0-3 0,1-2 0,1 1 0,0 3 0,0-3 0,0 1 0,0 0 0,0-4 0,0 5 0,0-2 0,0-1 0,0 2 0,0 0 0,0-4 0,0 6 0,0-5 0,0 1 0,0 3 0,0-6 0,0 8 0,0-5 0,0 1 0,0 0 0,0-1 0,0 0 0,0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17.8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26 0 16383,'-12'70'0,"4"-8"0,4-21 0,3 3 0,1 8 0,0-1 0,0 3 0,0-5 0,0-9 0,0-2 0,0-6 0,2 3 0,4 5 0,2 5 0,1-1 0,-2-2 0,0-2 0,0 0 0,-2 2 0,0 0 0,-3-5 0,-2-7 0,0-7 0,0-5 0,0-1 0,1 3 0,1 4 0,0 1 0,0 1 0,-1-3 0,-1 0 0,0-1 0,0-2 0,0 0 0,0-2 0,0-1 0,0-1 0,0-1 0,0 0 0,0 2 0,0 3 0,0 5 0,0 8 0,-1 4 0,-1-2 0,-1-3 0,0-7 0,1-2 0,0-3 0,0-3 0,2 0 0,0-2 0,-1 7 0,-1 0 0,-1 7 0,1-2 0,2-2 0,-2 0 0,0 2 0,0 0 0,-1 0 0,1-3 0,0-5 0,0-3 0,2 1 0,0-4 0,0 5 0,0-2 0,0-2 0,0 6 0,0-8 0,0 5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1.686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18 1 16383,'0'59'0,"0"-3"0,0-16 0,0 5 0,0 18 0,-1-23 0,-1 21 0,0-21 0,-1 15 0,1 3 0,0-2 0,-1-5 0,1-1 0,2 0 0,0-1 0,0-2 0,0-5 0,0-5 0,0-6 0,0-7 0,0-5 0,0-2 0,0-1 0,0 1 0,0 0 0,0 1 0,0 0 0,0-3 0,0-1 0,0 3 0,0-3 0,0 5 0,0-6 0,0 4 0,0 0 0,0-4 0,0 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24.922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16383,'0'43'0,"0"-5"0,0-21 0,0 1 0,0 6 0,0-10 0,0 5 0,0-2 0,0-2 0,0 6 0,0-8 0,0 4 0,0-2 0,0 3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0.24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1.84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16383,'0'55'0,"0"-6"0,0-20 0,0-3 0,0-3 0,0-5 0,0 0 0,0 0 0,0-2 0,0 4 0,0-11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2.58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4.25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16383,'0'43'0,"0"2"0,0 1 0,0-1 0,0 12 0,0-28 0,0 17 0,0-23 0,0 9 0,0 4 0,0-4 0,0-2 0,0-1 0,2 0 0,0 3 0,0 2 0,2-2 0,-2-5 0,1-7 0,-2-7 0,-1-4 0,0 0 0,0 0 0,0 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5.85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0 16383,'0'62'0,"0"0"0,0-5 0,0 2 0,0-4 0,0-9 0,0-9 0,0-4 0,0 4 0,0 8 0,0 6 0,2 4 0,3-3 0,2-1 0,1-2 0,-2 3 0,0 2 0,-2 1 0,1-8 0,-1-8 0,0-11 0,0-8 0,-2-2 0,-1 0 0,-1 1 0,2 2 0,0-2 0,0-2 0,1-2 0,-1 1 0,0-1 0,-1-6 0,0-2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47.92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16383,'0'63'0,"0"7"0,0 17 0,0 8 0,0 4 0,0-15 0,0-10 0,0-6 0,0-3 0,0 10 0,0 0 0,0 3 0,0 1 0,0-4 0,0-9 0,0-9 0,0-9 0,0-4 0,0-5 0,2-2 0,0 0 0,2 0 0,0 5 0,-1 2 0,-1 2 0,-2-3 0,0-6 0,0-4 0,0-3 0,0 0 0,0-2 0,0-2 0,0-3 0,0-3 0,0-2 0,0-3 0,3 3 0,-2-7 0,2 3 0,-3-6 0,0 4 0,0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4:54.20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16383,'0'52'0,"0"3"0,0-4 0,0 4 0,0 11 0,0-25 0,0 17 0,0-15 0,2 20 0,3 11 0,2 0 0,1-3 0,-1-7 0,-1-6 0,2 1 0,-2 6 0,-2 3 0,0 1 0,-1-4 0,0-9 0,1-7 0,-2-7 0,0-3 0,0-1 0,-2 4 0,0 6 0,0 1 0,0 0 0,0-4 0,0-1 0,0-1 0,0 5 0,0 2 0,0 4 0,0 2 0,0-1 0,0-2 0,0 0 0,0-2 0,-2 2 0,-1-3 0,1-4 0,0-5 0,2-4 0,0 1 0,0 3 0,0 4 0,0-1 0,0-7 0,0-6 0,0-1 0,0 1 0,0 6 0,0 1 0,0-3 0,0-6 0,0-6 0,0-4 0,0-1 0,0 4 0,0 3 0,0 2 0,0 2 0,0 0 0,0 1 0,0 1 0,0 3 0,0 1 0,0-3 0,0-6 0,0-6 0,0-3 0,0-2 0,0 0 0,0 0 0,0-2 0,0 1 0,0 2 0,0-6 0,0 6 0,0-3 0,0 8 0,0 7 0,0 3 0,0-3 0,0-5 0,0-6 0,0-5 0,0-2 0,0 0 0,0 0 0,0 0 0,0 2 0,2-2 0,0 0 0,0 0 0,-1 1 0,-1 1 0,0 1 0,0 0 0,2-2 0,0 1 0,0-2 0,2 3 0,-3-1 0,2 4 0,-1-4 0,0 0 0,0-2 0,1-1 0,-1 2 0,0-2 0,0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1.77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16383,'0'68'0,"0"5"0,0 18 0,0-37 0,0 1 0,0 5 0,0 0 0,0 3 0,0 0 0,0 0 0,0-1 0,0-5 0,0-1 0,0-4 0,0 0 0,0 44 0,0-5 0,0-1 0,0 4 0,0 3 0,0-4 0,0-3 0,0-8 0,1-10 0,3-4 0,1-3 0,2 1 0,0-1 0,-5-4 0,0-5 0,-2-4 0,0-4 0,2-2 0,0-2 0,2 3 0,1 6 0,-3 4 0,0 2 0,-2-4 0,0-8 0,0-8 0,2-5 0,0-1 0,0 3 0,0 1 0,-2-1 0,0-4 0,0-5 0,0-3 0,0-3 0,0-1 0,0 3 0,0 1 0,0 4 0,0-1 0,2-1 0,0-2 0,2-3 0,-1-1 0,-1 4 0,0 4 0,-2 3 0,2-1 0,0-4 0,0-5 0,-1 0 0,1 4 0,0 4 0,1 5 0,-1-2 0,0-4 0,0-6 0,0-4 0,2-3 0,-2 2 0,0 2 0,1 2 0,-1 2 0,0-3 0,-1-2 0,-1-2 0,2 0 0,0-1 0,0 0 0,0 1 0,-2 1 0,0-6 0,0 1 0,0-4 0,0 2 0,0 3 0,0 0 0,0-3 0,0 2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09.64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16383,'0'49'0,"0"-1"0,0-8 0,0 2 0,0 19 0,0-21 0,0 27 0,0-17 0,0 17 0,0 6 0,3-3 0,1-4 0,1-4 0,0 0 0,-3-3 0,-2 0 0,0-4 0,2-7 0,1-8 0,1 0 0,2 4 0,-1 6 0,-2 8 0,-1 5 0,-2 0 0,0-4 0,0-6 0,0-6 0,0-5 0,0-2 0,0-1 0,0-1 0,0 2 0,0-2 0,0-3 0,0-3 0,1 2 0,2 4 0,-1 7 0,0 6 0,-2 6 0,0 2 0,0-3 0,0-8 0,0-10 0,0-8 0,0-4 0,0-1 0,0 0 0,0 2 0,1-4 0,1-4 0,0-1 0,0-4 0,-2-2 0,1-3 0,2 2 0,-2-3 0,1 4 0,-2-2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39.38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 16383,'0'43'0,"0"-1"0,0-3 0,0 3 0,0 4 0,0-6 0,0-4 0,0-2 0,0-4 0,0 5 0,0-3 0,0 1 0,0-1 0,0 2 0,1 1 0,1-1 0,0-1 0,2-7 0,-1-6 0,-1-6 0,1-6 0,-1 6 0,2-4 0,0 9 0,-1-4 0,1 1 0,0 3 0,-1 2 0,-1 3 0,1 1 0,-1 1 0,0 1 0,0-2 0,-1 0 0,-1-3 0,0-4 0,0 1 0,0-7 0,0 2 0,0-6 0,0 5 0,1-2 0,1 0 0,0 0 0,0-2 0,-2 6 0,0-5 0,0 3 0,0-3 0,0 4 0,0 4 0,0-1 0,0 1 0,0-5 0,0-3 0,0 0 0,0 0 0,0 1 0,0 1 0,0-4 0,0 3 0,0-2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1.6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16383,'0'47'0,"0"-16"0,0-1 0,0-15 0,0 7 0,0 4 0,0 1 0,0 2 0,0 2 0,0 2 0,0 7 0,0 4 0,0 2 0,0-1 0,0-4 0,0-6 0,0-4 0,0-8 0,0-4 0,0-2 0,0-3 0,0-3 0,0 0 0,0-2 0,0 1 0,0 4 0,0-6 0,0 6 0,0-6 0,0 4 0,0-1 0,0-1 0,0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2T16:35:44.28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 16383,'0'0'0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1.818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2.604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0 0 24575,'0'23'0,"0"-1"0,0-4 0,0 0 0,0 1 0,0-1 0,0 9 0,0-11 0,0 4 0,0-8 0,0-6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8.239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24575,'0'22'0,"0"-4"0,0 11 0,0-4 0,0 0 0,0 4 0,0-14 0,0 3 0,0-10 0,0 1 0,0-1 0,0 0 0,0-3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09.575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0 24575,'0'17'0,"0"5"0,0 3 0,0-5 0,0 3 0,0-9 0,0 0 0,0-2 0,0-7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11.197"/>
    </inkml:context>
    <inkml:brush xml:id="br0">
      <inkml:brushProperty name="width" value="0.1" units="cm"/>
      <inkml:brushProperty name="height" value="0.1" units="cm"/>
      <inkml:brushProperty name="color" value="#849398"/>
    </inkml:brush>
  </inkml:definitions>
  <inkml:trace contextRef="#ctx0" brushRef="#br0">1 1 24575,'0'12'0,"0"-4"0,0-5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39:4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1067 1 24575,'-26'8'0,"-22"6"0,-8 15 0,-16 17 0,28-22 0,1 2 0,-1 9 0,1-1 0,-27 9 0,26-13 0,3-1 0,-10 9 0,-14 13 0,10-7 0,20-6 0,-9-3 0,20-4 0,-14 3 0,17-4 0,-5 2 0,6-2 0,5-5 0,-3-1 0,11-6 0,-4-8 0,6 2 0,0-7 0,2 3 0,-1 0 0,3-13 0,-3-20 0,4-5 0,0-26 0,0 17 0,-10-19 0,7 6 0,-13-8 0,10 8 0,-5 1 0,5 14 0,-4 0 0,9 12 0,-3 2 0,0 9 0,3 1 0,-3 5 0,1 3 0,2 5 0,-2 5 0,3 3 0,0 16 0,0 10 0,0 19 0,0 6 0,0 8 0,0 2 0,0-7 0,5-4 0,-4-20 0,4-2 0,-5-15 0,0-3 0,0-10 0,0 0 0,0 1 0,3-5 0,2 0 0,7-4 0,2 0 0,10 0 0,1 0 0,5-5 0,-5 4 0,10-3 0,-9-1 0,11 4 0,-12-3 0,-2 4 0,-4 0 0,-6 0 0,0 0 0,-5 0 0,1 0 0,-1 0 0,0 0 0,1 0 0,-1 0 0,5 0 0,-4 0 0,4 0 0,-5 0 0,1 0 0,-1 0 0,0 0 0,0 0 0,4 0 0,7 0 0,6 0 0,0 0 0,4 0 0,-9 0 0,-1 0 0,-6 0 0,-5 0 0,0 0 0,1 0 0,-1 0 0,-3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7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42.84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2758 16383,'49'0'0,"3"0"0,-20 0 0,4 0 0,7 0 0,-4 0 0,12 0 0,-1 0 0,-4 0 0,5 0 0,0 0 0,-6 0 0,0 0 0,-3 0 0,-4 0 0,6 0 0,-1 5 0,1 1 0,0 0 0,0-1 0,-1-5 0,1 0 0,7 0 0,-5 0 0,11 0 0,-12 0 0,12 0 0,-11 0 0,4 0 0,-6 0 0,0 0 0,-2 0 0,1 0 0,-1 0 0,2 0 0,-6 0 0,4 0 0,-10 0 0,10-5 0,-10 4 0,10-9 0,-4 4 0,5-5 0,1 5 0,0-4 0,0 4 0,6-5 0,-4 0 0,5-1 0,-8 6 0,1-3 0,0 3 0,-7-5 0,-1 1 0,-5 4 0,-1-3 0,0 3 0,-5-3 0,4-1 0,-4 0 0,5 0 0,-5 0 0,4 0 0,-4 1 0,11-2 0,-4 1 0,10-1 0,-4-4 0,13 2 0,0-8 0,9 3 0,-2-6 0,2 0 0,-8 2 0,6-2 0,-13 2 0,0 4 0,-9-1 0,-6 7 0,0-2 0,-5 4 0,4 0 0,-9 1 0,8-5 0,-8 3 0,22-9 0,-20 9 0,26-10 0,-9 4 0,7-5 0,11-2 0,-11 2 0,11-1 0,-12 1 0,6 4 0,-13-2 0,-2 9 0,-6-4 0,1 5 0,-6 0 0,-2 1 0,-4-1 0,-1 1 0,0 4 0,1-3 0,-5 3 0,3 0 0,0-2 0,-2 2 0,6 1 0,-7-4 0,0 7 0,3-7 0,-4 3 0,1 0 0,5 1 0,-6-3 0,8 5 0,-8-5 0,4 3 0,-4 3 0,4-6 0,0 6 0,-4-3 0,6 4 0,-4 0 0,6-4 0,-7 3 0,3-7 0,1 7 0,-4-7 0,7 7 0,-4-6 0,-3 2 0,12 0 0,-11-2 0,9 1 0,0 1 0,-5-3 0,10 3 0,-9-5 0,4 5 0,-6-3 0,0 3 0,6 0 0,-4-4 0,3 4 0,1-4 0,-5 4 0,5-4 0,-1 4 0,2-5 0,0 0 0,4 0 0,-9 1 0,9 4 0,-10-4 0,10 4 0,-4-5 0,0-3 0,4 6 0,-4-10 0,5 10 0,-5-7 0,4 4 0,-4 0 0,0 1 0,3-1 0,-3 0 0,6-4 0,-1 2 0,0-2 0,0 4 0,0-5 0,1 4 0,-1-8 0,0 8 0,0-8 0,0 8 0,0-8 0,0 4 0,0-1 0,0-3 0,0 3 0,1-4 0,5-1 0,-4 1 0,10-2 0,-11 2 0,11-1 0,-11 5 0,11-4 0,-5 8 0,7-8 0,6 2 0,2 0 0,0-3 0,-2 8 0,1-8 0,-6 8 0,6-3 0,-7 5 0,-6 0 0,-7 1 0,-8 1 0,-9 3 0,-1 2 0,3 1 0,-2-10 0,3-2 0,-4-7 0,2 12 0,5 2 0,7 3 0,3 4 0,6-8 0,-4 3 0,10-9 0,-5 3 0,1-3 0,4 4 0,-10-4 0,10 3 0,-10-2 0,4-1 0,0 3 0,-4-2 0,9-2 0,-3 4 0,0-3 0,4-1 0,-4 4 0,5-3 0,-5 4 0,4-4 0,-11 3 0,5 1 0,-6 2 0,-1 4 0,1-5 0,1 0 0,-7 0 0,11 0 0,-8 0 0,9-5 0,0 3 0,-4-2 0,4-1 0,0 3 0,-4-2 0,10-2 0,-10 5 0,4-5 0,0 6 0,-5-5 0,12 4 0,-12-4 0,12-1 0,1 4 0,-4-8 0,9 8 0,-11-8 0,5 8 0,-5-8 0,24 3 0,-26 1 0,20 1 0,-21 5 0,-3-1 0,10 1 0,-4-1 0,0 5 0,4-4 0,-10 4 0,10-4 0,-4 4 0,5-4 0,1 9 0,0-9 0,-1 9 0,1-4 0,0 1 0,-1 2 0,1-2 0,0 4 0,-6 0 0,4-5 0,-10 3 0,-1-2 0,-3 4 0,-3 0 0,0 0 0,4 0 0,-4 0 0,5 0 0,1 0 0,-6 0 0,3 0 0,-12 0 0,6 0 0,-9 0 0,-3-16 0,8 12 0,-8-11 0,16 15 0,-7 0 0,16 0 0,-2 4 0,11 2 0,0 5 0,-1-4 0,1 2 0,7-7 0,-12 2 0,10-4 0,-17 5 0,4-4 0,-6 3 0,0 1 0,-5 0 0,4 1 0,-10 2 0,10-3 0,-4 5 0,5 0 0,6-5 0,2 5 0,-1-9 0,6 9 0,-5-9 0,-1 8 0,0-8 0,-7 8 0,0-3 0,0 4 0,0-4 0,1 3 0,-1-4 0,0 5 0,-5 0 0,4-5 0,-10 4 0,10-8 0,-9 7 0,4-7 0,-6 7 0,6-7 0,-5 7 0,5-3 0,-6 4 0,0 0 0,6 1 0,-4-5 0,9 4 0,-5-3 0,7 4 0,-1-5 0,0 4 0,-5-4 0,-2 1 0,1 2 0,-5-7 0,5 8 0,-6-4 0,6 5 0,-4-1 0,9 1 0,-4 0 0,5 4 0,0 2 0,-5-1 0,-2-1 0,-5-5 0,-4 0 0,-1-1 0,-1 4 0,1-6 0,8 1 0,3-7 0,-1 0 0,6 0 0,-10 4 0,5-3 0,-6 3 0,-4-4 0,3 0 0,2-3 0,11 2 0,8-2 0,6 8 0,-7 5 0,6 1 0,-12 8 0,5-3 0,-6 5 0,1-1 0,-1-5 0,0 4 0,6-2 0,2 4 0,6-4 0,-1 3 0,1-3 0,-1 0 0,1 4 0,-1-4 0,-6 4 0,5-5 0,-10 3 0,10-2 0,-4 4 0,5-4 0,16 5 0,-18-9 0,23 4 0,-10-5 0,7 5 0,-1-4 0,-10 4 0,-6-6 0,-6-1 0,-2 5 0,-6-4 0,-5 3 0,4 1 0,-10-5 0,10 5 0,2 0 0,1-4 0,4 9 0,-6-9 0,1 3 0,-1 1 0,-5-4 0,4 8 0,-10-9 0,5 4 0,-1-4 0,-3-1 0,9 1 0,-9-1 0,9 1 0,-10 4 0,5-4 0,-6 3 0,1-3 0,-1-1 0,0 0 0,-4 0 0,-1-1 0,-1 9 0,2-6 0,0 5 0,-1-3 0,0-3 0,-3 7 0,7-6 0,-7 6 0,8-7 0,-4 7 0,0-7 0,3 7 0,-8-7 0,9 7 0,-9-8 0,8 5 0,-7-6 0,3 1 0,3 3 0,-6-3 0,7 0 0,-2-5 0,-2-4 0,8 0 0,7 5 0,-1 5 0,30 21 0,-22-7 0,16 7 0,-15-11 0,-4-4 0,4 0 0,-11-2 0,3 1 0,-3-4 0,0 3 0,4-4 0,-9 3 0,9-2 0,-10 2 0,5-3 0,-6-1 0,1 0 0,-1 0 0,0 1 0,1-1 0,-1 0 0,0 0 0,6 1 0,-4-1 0,9 1 0,-10-1 0,5 1 0,-6-1 0,0 0 0,1 0 0,-1 0 0,0-4 0,1 4 0,4-8 0,2 7 0,5-7 0,1 8 0,5-8 0,-5 4 0,12-5 0,2 4 0,-6-2 0,5 6 0,-14-6 0,0 2 0,0 1 0,0-4 0,-5 7 0,4-7 0,-1 7 0,-3-3 0,2 1 0,-9 2 0,-4-7 0,3 7 0,11-3 0,-7 0 0,16 4 0,-17-8 0,8 3 0,-8 0 0,3-3 0,-4 3 0,-1 1 0,0-4 0,-4 3 0,7 0 0,-11-3 0,11 3 0,-3-4 0,6 0 0,53 0 0,-22 5 0,31 1 0,-9 11 0,-27-10 0,20 8 0,-26-14 0,0 4 0,13-5 0,-9 0 0,3 0 0,-9 0 0,10 0 0,-11 0 0,9 0 0,-20 0 0,0 0 0,-5 0 0,4 0 0,2 0 0,1 0 0,4 0 0,-6 0 0,0 0 0,1 0 0,-6 0 0,12 0 0,-16 0 0,7 0 0,-11 0 0,-3 0 0,4 0 0,4 0 0,-2 0 0,2 0 0,-8 0 0,3 0 0,-4 0 0,4 0 0,4 0 0,-7 0 0,11 0 0,-10 0 0,7 0 0,-4 0 0,9 0 0,-7 4 0,2-3 0,-9 7 0,-1-7 0,4 6 0,6-6 0,0 2 0,5-3 0,-2 0 0,5 0 0,13 0 0,-14 0 0,7 0 0,-22 0 0,-1 0 0,3 11 0,-10-1 0,9 6 0,-11-4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19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4610 2673 24575,'-44'0'0,"-17"0"0,-27 0 0,32 0 0,-3 0 0,2 0 0,-1 0 0,-6 0 0,-3 0 0,-10 1 0,-3-2 0,-11 0 0,-3-3-301,19-1 0,-2-1 0,-2-3 301,-5-2 0,0-2 0,-2-2 0,-6-3 0,-1-2 0,0-2-415,-3-2 1,-1-2-1,2-2 415,1-1 0,0-1 0,2-3 0,3-2 0,2-3 0,1-3 0,2-5 0,2-3 0,1-3 0,19 9 0,1-1 0,1-2 0,0-1 0,-1-2 0,1-2 0,0-1 0,2 1 0,-16-16 0,2 1 0,2 0-153,7 6 0,2 2 0,2 1 153,8 7 0,1 2 0,2 1 0,-15-15 0,2 1 0,6 2 0,3-1 0,4-1 0,4-3 412,2-5 1,4-2-413,4-1 0,3 0 634,4 3 0,2 1-634,3 9 0,1 3 513,-14-27-513,6 28 0,4 20 0,5 10 0,5 5 0,5 1 0,4 4 0,4 4 0,1 6 0,-2 2 0,-3 2 0,-5 9 0,-5 14 0,-7 18 0,-2 18 0,2 4 0,6-5 0,7-14 0,6-11 0,4-25 0,7-44 0,3-2 0,6-29 0,0 25 0,-3 8 0,-3 8 0,-4 5 0,-1 6 0,0 4 0,-1 0 0,5 0 0,2-1 0,9 0 0,6 2 0,5 4 0,6 5 0,2 6 0,10 10 0,8 10 0,6 7 0,-4-1 0,-13-5 0,-13-9 0,-18-7 0,-6-4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6.9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2564 24575,'69'0'0,"-12"0"0,2 0 0,29 0 0,-11 0 0,5 0 0,-14 0 0,1 0 0,23 0 0,5 0 0,-25 0 0,1 0 0,2 0-316,2-1 1,0 0-1,2-2 316,0 0 0,0-1 0,1-1 0,0-1 0,1-1 0,-1-2 0,-2-2 0,0-1 0,-1-3 0,-2-1 0,-1-2 0,0-3 0,3-3 0,1-3 0,0-3-419,6-7 0,0-5 0,2-2 419,-17 5 0,1-2 0,1-2 0,-1-2-479,6-5 0,0-2 0,0-2 0,0-1 479,1-2 0,0-3 0,-1 0 0,0-1 0,-2 1 0,-1-1 0,0 1 0,-1-1 0,-4 3 0,1-1 0,-2 1 0,-2 0-244,-3 3 1,-2 0 0,-1 1 0,-2 1 243,11-13 0,-1 0 0,-4 2 121,-7 6 1,-4 1 0,-2 1-122,11-16 0,-5 2 642,-13 13 0,-5 3-642,15-31 1995,-19 21-1995,-13 13 1203,-4 12-1203,2 8 61,-9 12 1,-1 11-1,-9 6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1:06:28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0 203 24575,'33'-2'0,"10"-10"0,16-15 0,-20 4 0,5-13 0,-25 15 0,5-6 0,-3 4 0,-6 5 0,-7 10 0,-1 3 0,0 8 0,4 10 0,6 15 0,3 15 0,5 10 0,2 0 0,0-9 0,-2-9 0,-5-12 0,-2-5 0,-6-6 0,-4-4 0,-4-4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6:56.3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450 2915 24575,'0'-94'0,"0"0"0,0 0 0,0 0 0,0 1 0,0-1 0,0 0 0,0 0 0,0 0 0,0 0 0,0 1 0,0-1 0,0 0 0,0 0 0,0 0 0,0-10 0,0-8 0,0-5 0,0-1 0,0 0 0,0 4 0,0 6 0,0 9 0,0 12 0,0 15 0,0 17 0,0 19 0,0 11 0,0-2 0,0 18 0,0 1 0,0 0 0,0 1 0,0-1 0,0-5 0,0 3 0,4-7 0,-3 8 0,3-9 0,-4 9 0,0-4 0,0 5 0,0 0 0,0 0 0,0-3 0,0 2 0,0-2 0,0-2 0,0 4 0,0-9 0,0 4 0,0 1 0,0 0 0,0 5 0,0 0 0,-3 3 0,-6 10 0,-5 5 0,-12 22 0,-7 2 0,-11 21 0,-12 3 0,10-1 0,-3 4 0,8-12 0,4 3 0,3-12 0,8-7 0,11-14 0,2-7 0,9-3 0,-4-1 0,8-7 0,11-13 0,13-16 0,25-14 0,9-15 0,-8 12 0,12-11 0,-20 15 0,6-1 0,-9 3 0,-16 12 0,0 6 0,-13 8 0,3 0 0,-8 4 0,-1-4 0,0 1 0,-3-2 0,3-5 0,0 1 0,-3 4 0,3 1 0,-4 5 0,4 4 0,0 0 0,4 4 0,-4 4 0,4-3 0,-4 2 0,5 1 0,3-3 0,2 2 0,0 1 0,9-3 0,-12 6 0,11-2 0,-8 0 0,4 3 0,1-3 0,4 1 0,-3-2 0,4 0 0,-6-3 0,0 7 0,-4-7 0,3 3 0,-7-4 0,3 0 0,-5 4 0,0-3 0,-3 2 0,-2-3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1.12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1 299 16383,'60'0'0,"-8"0"0,-10-5 0,3-2 0,0 1 0,6-4 0,-7 9 0,0-4 0,-1 0 0,-5 4 0,4-4 0,-10 1 0,4 3 0,-6-4 0,1 1 0,-6 3 0,4-4 0,-14 1 0,7 3 0,-8-2 0,0 3 0,3-4 0,-4 3 0,5-3 0,-1-1 0,-4 4 0,5-3 0,-1 4 0,-2 0 0,10-3 0,-15 2 0,6-3 0,0 4 0,-2 0 0,6 0 0,1 0 0,3 0 0,5 0 0,1-4 0,0 2 0,0-2 0,6 4 0,-4 0 0,10 0 0,-10 0 0,4 0 0,-6 0 0,-5 0 0,4 0 0,-9 0 0,3 0 0,-4 0 0,4 0 0,-3 0 0,9 0 0,-4 0 0,5 0 0,0 0 0,7 0 0,0 0 0,1 0 0,4 0 0,-4 0 0,6 0 0,0 0 0,-1 0 0,1 0 0,0 0 0,-6 0 0,3 0 0,-9 0 0,4 0 0,-6 0 0,0 0 0,0 0 0,1 0 0,-6-4 0,3-2 0,-3-3 0,5 3 0,-5-2 0,4 2 0,-4 1 0,6 0 0,-1 1 0,0-2 0,0 1 0,0 0 0,7 0 0,-6 4 0,5-4 0,-5 5 0,-1 0 0,0-4 0,-5 3 0,-1-4 0,-6 5 0,0 0 0,1 0 0,-5-3 0,3 2 0,-3-3 0,8 0 0,-8 3 0,3-3 0,-1 4 0,-3-4 0,7 4 0,-3-4 0,1 0 0,0 3 0,1-3 0,-6 4 0,4 0 0,-1 0 0,-2-4 0,5 0 0,-6 0 0,4-3 0,7 6 0,-4-8 0,3 8 0,1-3 0,-4 4 0,-1 0 0,-2 0 0,-4 0 0,4 0 0,-1-3 0,1 2 0,4-2 0,-6 3 0,2 0 0,-2-4 0,-2 4 0,7-4 0,-4 1 0,-3 2 0,5-6 0,-1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8:34.14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1 258 16383,'97'0'0,"-7"0"0,-6 0 0,-34-3 0,1-1 0,4 0 0,0 0 0,37-4 0,7 2 0,-33 0 0,-15 5 0,1 1 0,27-6 0,-2 6 0,-10 0 0,-1 0 0,-11 0 0,18 0 0,-19 0 0,13 0 0,-7 0 0,-1 0 0,0 0 0,-6 0 0,-3-10 0,-6 8 0,-6-8 0,4 10 0,-10-4 0,10 3 0,-10-4 0,11 0 0,-6 4 0,14-4 0,-5 0 0,4 4 0,1-9 0,-6 9 0,6-10 0,-7 10 0,0-4 0,-7 5 0,0 0 0,-12 0 0,4 0 0,-10 0 0,10 0 0,-9 0 0,3 0 0,-4 0 0,4 0 0,-3 0 0,9 0 0,-9 0 0,3 0 0,1 0 0,-4 0 0,3 0 0,1 0 0,-4 0 0,8 0 0,-3 0 0,6 0 0,12 0 0,-10 0 0,23 6 0,-17-5 0,19 10 0,-13-10 0,6 4 0,-8-5 0,-5 0 0,-1 0 0,-12 0 0,-2 0 0,1 0 0,-4 0 0,3 0 0,-4 0 0,4 0 0,-3 0 0,4 0 0,-6 0 0,6 0 0,-5-4 0,5-1 0,-1 0 0,-3-3 0,4 3 0,-1-1 0,2-2 0,5 2 0,1-4 0,-1 5 0,-5-4 0,4 8 0,-4-7 0,5 6 0,-5-6 0,4 7 0,-9-3 0,3 4 0,-4-4 0,4 3 0,-3-3 0,3 4 0,-4 0 0,-1 0 0,1-5 0,-6 4 0,4-3 0,-4 4 0,3 0 0,4-3 0,4-2 0,3 0 0,3 1 0,7 4 0,-6 0 0,0 0 0,-7 0 0,-6 0 0,-4 0 0,3 0 0,21-4 0,-8 3 0,48-2 0,-34 3 0,37-6 0,-27 5 0,13-5 0,-14 6 0,-3-4 0,-17 2 0,-4-3 0,-15 5 0,-1 0 0,-5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01.90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3.98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5.94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7.35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9.13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0.03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48.20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1:00:29.63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 1845 16383,'97'-8'0,"-1"-1"0,1 1 0,0 0 0,0 0 0,-1 0 0,1 0 0,0-1 0,0 1 0,-1 0 0,1 0 0,0 0 0,0 0 0,-1-1 0,1 1 0,0 0 0,7 0 0,7 1 0,4-1 0,2 1 0,0 0 0,-2 0 0,-5 0 0,-6 0 0,-10-1 0,-11 1 0,-13 0 0,-16-1 0,-18 0 0,-3-11 0,-25 15 0,-60-20 0,18 16 0,-21-9 0,-3 1 0,6 8 0,-47-6 0,35 9 0,9 5 0,-3 0 0,-33 0 0,34 0 0,-1 0 0,5-1 0,1 2 0,-7 8 0,0 3 0,-1-1 0,2 2 0,6 5 0,2 0 0,-1-1 0,2 0 0,-22 14 0,-7-4 0,11-2 0,15-4 0,7-8 0,3 2 0,10-5 0,-4-4 0,6 3 0,0-7 0,-1 2 0,-5 1 0,4-4 0,-4 8 0,11-3 0,-4-1 0,4 4 0,-5-4 0,5 1 0,-4 3 0,4-4 0,-5 1 0,0 3 0,-1-3 0,1 4 0,0-5 0,5 4 0,2-8 0,4 7 0,5-7 0,69-3 0,0-5 0,1 0 0,5 1 0,-9 2 0,0 0 0,1-2 0,0 0 0,4 1 0,2 1 0,4 1 0,0-2 0,1-1 0,1-1 0,9 3 0,2-1 0,0-2 0,0-2 0,1 2 0,-1-2 0,-1-2 0,0 0 0,-5-1 0,-1 0 0,-4-3 0,-2-1 0,-11 3 0,-3-1 0,3 1 0,-3-2 0,22-15 0,6 3 0,-16-9 0,-8 6 0,-5-5 0,-7 0 0,4-5 0,-10 5 0,4-4 0,-6 6 0,0 0 0,0 0 0,-7 7 0,-1 1 0,-11 11 0,-1 1 0,-1 5 0,1 0 0,3 0 0,-3-1 0,3 1 0,-52 0 0,-9 3 0,-4 5 0,-5 3 0,-4 6 0,-2 4 0,-4 2 0,-1 2 0,-4 6 0,-1 1 0,-4-1 0,-1 1 0,5-1 0,-1 0 0,-5 1 0,3 0 0,20-6 0,2 0 0,-5 0 0,2-1 0,-26 9 0,1 0 0,11-7 0,23-2 0,14-7 0,12-5 0,73-6 0,-7-12 0,8 4 0,4-2 0,20-15 0,14-7 0,-5 5 0,-41 11 0,1 1 0,4 1 0,0 2 0,-3-1 0,0 0 0,7 3 0,1 0 0,1 0 0,1 1 0,0 5 0,0 2 0,4-1 0,1 1 0,-6 3 0,0 0 0,0 1 0,1-2 0,0-2 0,-2 0 0,27 1 0,7-4 0,-37 1 0,-1 3 0,-10-3 0,-19 5 0,-5 0 0,-6 0 0,-73 21 0,22 0 0,-9-1 0,-4 1 0,-16 10 0,-2-1 0,-16 3 0,21-13 0,-17 11 0,26-13 0,-19 8 0,19-3 0,-3-4 0,20-4 0,2-5 0,11 0 0,6-1 0,6 0 0,1-1 0,74 2 0,-10 1 0,10-4 0,6 0 0,-14 0 0,-1 0 0,5 0 0,0 1 0,1-1 0,-1 0 0,1 4 0,-2-1 0,34 5 0,-35-4 0,-2-1 0,19 2 0,21 2 0,-25-2 0,-2-5 0,-15-2 0,-1-5 0,-13 0 0,-2 0 0,-6 0 0,-9 0 0,1 0 0,-12 0 0,6 0 0,6 0 0,3 0 0,3 0 0,1-4 0,-4-2 0,11-4 0,-4 0 0,4 4 0,-6-3 0,0 8 0,-5-4 0,4 5 0,-4 0 0,5 0 0,1 0 0,-1 0 0,6 5 0,-4-4 0,4 9 0,1-9 0,-6 8 0,0-8 0,-2 3 0,-4-4 0,0 0 0,-1 0 0,0 0 0,-5 0 0,10 0 0,-9 0 0,3 0 0,1 0 0,-4 0 0,3-4 0,-9 0 0,4-6 0,-5 2 0,0-1 0,3 5 0,-56-27 0,-7 12 0,-8-3 0,-8 0 0,4 3 0,-1 2 0,-10 0 0,2 1 0,12 1 0,0 1 0,-5-1 0,0 2 0,-37-3 0,40 2 0,-1 1 0,6 4 0,-1 2 0,-8-4 0,0 1 0,11 5 0,2 2 0,-9-4 0,1 1 0,-30 4 0,9-4 0,4 6 0,5 0 0,1 0 0,7 0 0,11 0 0,17 0 0,3 0 0,16 0 0,58-6 0,9 5 0,1-5 0,7-1 0,2 6 0,2 1 0,0-3 0,1-1 0,14 0 0,1 1 0,-5 2 0,0 0 0,6-2 0,-1-1 0,1 0 0,0 0 0,-6 1 0,0-2 0,-1-2 0,0-2 0,-4-2 0,-3 0 0,28-5 0,-39 3 0,-4-1 0,3-4 0,20-2 0,-30 3 0,-3 2 0,-18 8 0,-6-5 0,-6 11 0,-45-23 0,0 8 0,-53-19 0,28 16 0,-33-12 0,18 9 0,25 6 0,-1-1 0,-48-10 0,23 13 0,-1 0 0,-18-6 0,23 12 0,3 2 0,5 1 0,-6-1 0,20 5 0,9-4 0,15 5 0,9 0 0,5-21 0,26 0 0,15-20 0,32-9 0,17-6 0,-31 21 0,2-2 0,4-1 0,2 1 0,3-3 0,0 3 0,-13 10 0,-1 1 0,13-11 0,-4 3 0,11-1 0,-19 7 0,-1 0 0,9-7 0,-3 5 0,-21 8 0,-8 8 0,-10 5 0,-5 0 0,-43 5 0,-10 0 0,-45 4 0,10 17 0,2-2 0,2 22 0,6-11 0,0 4 0,8 0 0,16-11 0,12 6 0,4-14 0,4 3 0,-5 0 0,0 2 0,-1 0 0,1 3 0,0-4 0,0 5 0,5-4 0,6-3 0,2-3 0,11-2 0,-10 4 0,-5-2 0,-18 4 0,-21 3 0,-9 3 0,7 4 0,-19 2 0,-1 6 0,34-15 0,-2 1 0,-2 3 0,-1 0 0,1 0 0,-1 0 0,0 1 0,0-2 0,4-4 0,-1-2 0,-1 6 0,1-1 0,-29 3 0,-6 10 0,16-7 0,15-7 0,11-2 0,23-10 0,2-2 0,88-4 0,-21-5 0,5 4 0,2 0 0,19-10 0,-6 9 0,7-3 0,1-1 0,-8 5 0,-2-5 0,-8 6 0,0 0 0,1 0 0,-8 0 0,6 0 0,-19 0 0,10 0 0,-22-4 0,3 3 0,-12-3 0,0 4 0,-4-4 0,3 3 0,-74 3 0,29 4 0,-66 11 0,54 0 0,-17 4 0,28-5 0,-4-3 0,20-4 0,0 0 0,0-1 0,-11 2 0,-7 5 0,-14 8 0,-26 23 0,9-11 0,-2 2 0,8-2 0,-1 0 0,-32 13 0,1-3 0,38-18 0,2-1 0,-21 8 0,1 0 0,18-9 0,1-1 0,0 2 0,0-2 0,1-3 0,2-1 0,-23 11 0,15-13 0,11-2 0,18-6 0,5-5 0,8-1 0,-5-4 0,-3 0 0,-9 0 0,-1 0 0,-6 0 0,-2 0 0,-13 0 0,-9 0 0,6 0 0,-37 0 0,39 0 0,-38 0 0,27 0 0,-5 0 0,-7 0 0,14 0 0,-14 0 0,-12 6 0,6 1 0,-7-1 0,22 5 0,6-4 0,8 4 0,1-4 0,7 3 0,-13-4 0,16 4 0,-9-4 0,20 3 0,5-4 0,-4 1 0,9 2 0,-12-3 0,12 0 0,-2 3 0,5-7 0,8 3 0,-17 4 0,11-6 0,-12 10 0,3-7 0,0 5 0,-7 0 0,1 5 0,5-4 0,-12 7 0,20-8 0,-13 3 0,20-4 0,1-1 0,-2 11 0,1-8 0,-6 11 0,2-12 0,2 6 0,3-3 0,1-3 0,43-16 0,-10-3 0,21-4 0,5 0 0,8 1 0,34-6 0,2 6 0,-20 5 0,-24 1 0,-1 1 0,19 4 0,0-5 0,4 6 0,23-5 0,-21-2 0,18 0 0,-34 2 0,-6 0 0,-3 4 0,2-9 0,-13 9 0,5-3 0,-14-1 0,-5 4 0,4-3 0,9 4 0,-4 0 0,9 0 0,-12 0 0,-1 0 0,20 0 0,-9 0 0,16 0 0,-13 0 0,0 0 0,7 0 0,14 0 0,-10 0 0,2 0 0,-14-5 0,8 3 0,-10-7 0,9 8 0,-14-4 0,-4 1 0,24 3 0,-21-8 0,15 8 0,-20-8 0,20 3 0,-15 1 0,15-4 0,-1 3 0,-14 0 0,21 2 0,-24 0 0,12 2 0,-12-2 0,2 4 0,-6 0 0,0 0 0,-2 0 0,1 0 0,-9 0 0,4 0 0,-3 0 0,3 0 0,-8 0 0,12 0 0,-10 0 0,15 0 0,8 0 0,-6 0 0,17 0 0,-12 0 0,13 4 0,-11-3 0,-2 4 0,-19-5 0,-7 0 0,39 0 0,-17-5 0,23-3 0,6-3 0,16-10 0,-29 11 0,6 0 0,26-5 0,0 3 0,-29 9 0,1 2 0,35-6 0,2 0 0,-26 6 0,-4 2 0,-5-1 0,-2 0 0,3 0 0,1 0 0,3 0 0,-1 0 0,-3 0 0,-2 0 0,-6 0 0,2 0 0,21 0 0,-2 0 0,13 0 0,-16 0 0,5 0 0,7 0 0,-2 0 0,-16 0 0,-1 0 0,10 0 0,2 0 0,-1 0 0,-7 0 0,8 0 0,-6 0 0,-3 0 0,-12 0 0,6 0 0,-30 0 0,-12 0 0,10 0 0,-15 0 0,55-27 0,13 0 0,-15 3 0,11-5 0,3 0 0,7 2 0,3 2 0,-2-1 0,-12 3 0,-2 1 0,4 0 0,20-2 0,4 0 0,-14 6 0,-27 8 0,-2 3 0,32-4 0,2 1 0,-17 2 0,-5 3 0,-15 4 0,-1 1 0,26-6 0,-3 0 0,3 4 0,-14-1 0,0 1 0,2 2 0,-16-3 0,0 0 0,6 2 0,21-4 0,-35 5 0,7 0 0,-5 0 0,-10 0 0,29 0 0,-15-5 0,5 4 0,10-3 0,-21 4 0,34 0 0,-27 0 0,41 0 0,-40 0 0,40 0 0,-47 0 0,26 0 0,-40 0 0,21 4 0,-28 1 0,28 5 0,-15-4 0,42 8 0,-3-5 0,-22 1 0,0 2 0,29 2 0,12 7 0,-49-9 0,9 6 0,-38-8 0,-16 7 0,-41-6 0,-21 1 0,-12 0 0,-16-3 0,-13 0 0,18-3 0,-10 0 0,-4 0 0,4 0 0,9-1 0,2-1 0,0 1 0,1-1 0,4-1 0,1-1 0,1 1 0,0-1 0,-2 0 0,-1 0 0,5 0 0,9-1 0,2-1 0,2 0 0,-8 0 0,-6 0 0,10 0 0,-28 0 0,34 0 0,2 0 0,-18 0 0,3 0 0,3 0 0,23 0 0,12 0 0,-3 0 0,24 0 0,-11 0 0,4 0 0,8 0 0,-11 0 0,15 0 0,-10 0 0,3 0 0,3 0 0,-20 0 0,9 4 0,-14-3 0,7 7 0,4-7 0,5 3 0,2-4 0,3 0 0,85-5 0,5-2 0,8 0 0,9 1 0,-10 2 0,-2 1 0,-7 0 0,0 0 0,17 2 0,-2 2 0,-18-1 0,-2 0 0,3 0 0,0 0 0,7 0 0,-5 0 0,15 0 0,-10 0 0,4 0 0,-19 0 0,1 0 0,17 0 0,-1 0 0,-17 0 0,-2 0 0,8 0 0,-1 0 0,-13 0 0,-2 0 0,50 0 0,-44 0 0,0 0 0,36 0 0,0 0 0,-39 0 0,-1 0 0,25 0 0,-2 0 0,-4 0 0,-18 0 0,-6 0 0,-1 0 0,-7 0 0,-4 0 0,7 0 0,-11 0 0,10 0 0,-9 0 0,15 0 0,-7 0 0,1 0 0,5 0 0,-13 0 0,13 0 0,0 0 0,-4 0 0,10-5 0,-12 4 0,3-3 0,5 4 0,-18 0 0,10 0 0,-16-4 0,7-1 0,-13 0 0,2 1 0,-10 0 0,-9-18 0,-8 4 0,-18-18 0,5 13 0,-6 4 0,16 3 0,-14 2 0,3 4 0,-8-4 0,-1 5 0,7 0 0,-25-11 0,1 4 0,-31-15 0,8 4 0,-10-1 0,19 2 0,2 10 0,17 1 0,-5 9 0,8 2 0,-6 4 0,-30 0 0,-3 0 0,16 0 0,-1 0 0,-24 0 0,33 0 0,2 0 0,-23 0 0,-20-5 0,5-6 0,39 5 0,1-1 0,-27-4 0,-14-3 0,16 6 0,-13-7 0,0 4 0,-6 0 0,24 0 0,-26 0 0,32 0 0,-17 1 0,14 4 0,17-2 0,-2-2 0,14 0 0,4-4 0,-6 0 0,10 0 0,-12-1 0,5-2 0,8 7 0,-1-12 0,11 3 0,-4-4 0,5-13 0,-1 1 0,0-8 0,5 9 0,0-6 0,1 15 0,3-12 0,-2 19 0,0-3 0,-1 12 0,-8-3 0,-2-1 0,-8 3 0,-6-3 0,-1 8 0,-10-4 0,5 4 0,-11-1 0,-1-2 0,2 2 0,-32-6 0,-2 6 0,22 0 0,-4 1 0,4 1 0,-1 1 0,-6-1 0,1 1 0,20 0 0,1 1 0,-11-1 0,2 0 0,-26-3 0,33 1 0,1-1 0,-31-5 0,-9 4 0,14 2 0,-18 5 0,14 0 0,14 0 0,2 0 0,12 0 0,-7 0 0,4 0 0,3 0 0,4 0 0,0 0 0,1 0 0,-6 0 0,-1 0 0,0 0 0,-5 0 0,5 0 0,-6 0 0,1 0 0,10 0 0,7 0 0,17 0 0,12-3 0,11-20 0,32-9 0,11-19 0,17 4 0,-12 12 0,-13 12 0,-11 10 0,-8 9 0,-1-4 0,4 0 0,7-10 0,14-1 0,2-8 0,4 7 0,-11 1 0,0 7 0,-15 7 0,7 1 0,12 4 0,10 0 0,12 0 0,1 0 0,-3 0 0,10 5 0,8 1 0,2 5 0,-2 3 0,-13-3 0,-2 4 0,22 0 0,5-9 0,-35 4 0,0 0 0,44-3 0,-14 13 0,-1-3 0,-6 4 0,0 0 0,6 0 0,-4 0 0,-2 1 0,-2-2 0,-10 1 0,5-1 0,-1 1 0,-16-11 0,1 1 0,31 10 0,-30-12 0,-3-1 0,13 7 0,-22-9 0,-9 2 0,-5-7 0,8 7 0,15-3 0,1 5 0,-6 0 0,-12-5 0,-15 3 0,-5-7 0,8 10 0,-1-1 0,21 8 0,1 4 0,-1-2 0,-1 6 0,-16-8 0,7 8 0,11 10 0,9-4 0,14 14 0,-4-10 0,2 10 0,12 3 0,-22-16 0,2 1 0,2 0 0,1 0 0,-4-3 0,1-1 0,5 3 0,-3-2 0,30 12 0,-35-20 0,1 0 0,-4-5 0,-1-2 0,41 10 0,-1-9 0,2 3 0,-23-8 0,-6-3 0,-27-1 0,-2-3 0,-9 0 0,7-1 0,-6 0 0,12 1 0,3 5 0,24 4 0,-14 1 0,13 0 0,-25-2 0,1 1 0,4-8 0,-8 2 0,-3-8 0,-9 0 0,-12-4 0,-42-18 0,-17-7 0,-27-16 0,3 8 0,11 4 0,6 8 0,0 6 0,14 5 0,1 5 0,5 0 0,5 0 0,9 1 0,-6-5 0,14 3 0,-15 1 0,16 2 0,-6 6 0,7-3 0,-17 0 0,-15-2 0,-32-9 0,6-1 0,2 1 0,18-7 0,13 3 0,-13-14 0,-7-9 0,-10-1 0,-8-5 0,-12 7 0,22 9 0,-12 7 0,28 11 0,1 8 0,16 2 0,11 4 0,70 0 0,6 14 0,5 6 0,4-2 0,4 4 0,20 10 0,0 5 0,-17 4 0,-4-1 0,-7-13 0,0-1 0,3 3 0,-1-3 0,33 6 0,-5-9 0,-31-4 0,-1-1 0,36 7 0,-35-5 0,-1 0 0,21 3 0,2 7 0,-25-10 0,4 0 0,9 4 0,-4 2 0,30 4 0,-23-4 0,5-1 0,-21-9 0,-8-3 0,-9 1 0,8 0 0,-8 0 0,-7-1 0,-5-4 0,-13-5 0,2 0 0,20-4 0,12 0 0,26 0 0,-10 0 0,-1 0 0,-15 0 0,-13 0 0,0 0 0,-16 0 0,11 0 0,-6 0 0,7 0 0,5 0 0,-6 0 0,14 0 0,-14 0 0,1 0 0,-9 0 0,-9 0 0,3 4 0,10-4 0,3 8 0,17-3 0,-12 4 0,5 0 0,-15-5 0,6 0 0,-16-4 0,3 0 0,4 0 0,-6 0 0,15 0 0,-16 0 0,3 0 0,4 0 0,-6 0 0,15 0 0,-16 0 0,3 0 0,-60-4 0,-10-2 0,-3 1 0,-4 0 0,12 2 0,-2 0 0,-19-2 0,-1 0 0,-25 4 0,29-4 0,0 0 0,-18-1 0,-15 0 0,11-4 0,17 4 0,8 0 0,29 2 0,8 4 0,-33-10 0,-3-2 0,1 0 0,-4-3 0,14 1 0,1-1 0,-10-1 0,-1-2 0,4-1 0,2 0 0,-37-11 0,37 14 0,-2 0 0,-3 2 0,-1 0 0,1 2 0,-2-1 0,-14-1 0,-1-1 0,2 2 0,-2 0 0,6 6 0,-4 0 0,2 1 0,5 1 0,1 0 0,0 2 0,-5 0 0,0 1 0,-1 1 0,-5 0 0,-1 2 0,5-1 0,-5 0 0,-1 0 0,1 1 0,-4 0 0,5 2 0,0 3 0,4 1 0,-14 0 0,1 0 0,16-1 0,3 0 0,7-2 0,2-2 0,2-1 0,0-2 0,-1-9 0,0-3 0,-3-2 0,-2-2 0,-9-6 0,-2 0 0,-13 3 0,0 4 0,16 6 0,2 2 0,-4 4 0,2 2 0,9 1 0,3 2 0,6 6 0,2 1 0,0 0 0,1 2 0,-1 6 0,4 0 0,-13 1 0,-6-3 0,27-14 0,-3 0 0,-29 0 0,-15 0 0,20 0 0,-4 0 0,9 2 0,-1 2 0,-20 2 0,2 4 0,22 2 0,2 1 0,-16 3 0,0 1 0,11 0 0,4 0 0,7-3 0,3-1 0,-36 3 0,50-7 0,9-9 0,81 0 0,43 5 0,-21 1 0,8 0 0,-14-1 0,4-1 0,0 1 0,-6 1 0,-1-1 0,3-4 0,18-7 0,3-6 0,-2-2 0,-9 1 0,-2-1 0,-3-2 0,22-12 0,-9 0 0,-21 6 0,-11 3 0,-14 9 0,-27 3 0,-79-15 0,-16 8 0,-18 1 0,20 4 0,-7 0 0,-5 1 0,0 1 0,-5 1 0,0 0 0,-3 1 0,-1 1 0,10 2 0,-3 0 0,0 1 0,2 0 0,3 0 0,-4 0 0,3 0 0,4-1 0,2 0 0,-5-2 0,4-2 0,5 0 0,-14-3 0,17-4 0,24-8 0,23 4 0,23 6 0,11-6 0,27-3 0,47-8 0,13 5 0,-24 6 0,0 2 0,18-4 0,-4-1 0,-43 11 0,-15-1 0,-8 6 0,0-3 0,27-4 0,11-5 0,1 5 0,7 0 0,-2 2 0,3 1 0,7 1 0,4 2 0,17 0 0,2 0 0,-7 1 0,2 1 0,-20 0 0,3 1 0,1-1 0,2 1 0,1 0 0,3 1 0,15 0 0,4 2 0,3-1 0,-15 0 0,2 0 0,2 0 0,-3 0 0,-8 0 0,-1-1 0,-1 1 0,3 1 0,10 0 0,3 2 0,-2 0 0,-7 2 0,-8 2 0,-6 2 0,-1 0 0,0 1 0,-1 1 0,-5 1 0,7 3 0,-8-1 0,12 7 0,1-16 0,-27 0 0,-9-5 0,-20 3 0,-13 2 0,-33 34 0,-25 10 0,-10 3 0,-11 3 0,17-19 0,-4-1 0,-1-1 0,-4 4 0,-2 1 0,-2-3 0,-3-3 0,-2-1 0,2-3 0,4-1 0,1-2 0,1-2 0,-18 6 0,1-2 0,-7 1 0,3-1 0,22-7 0,5-2 0,4-2 0,2 0 0,-32 13 0,31-15 0,7-2 0,7-4 0,8 0 0,9-4 0,10 2 0,61-6 0,49 2 0,-30-3 0,3 0 0,7 0 0,-2 0 0,-21 0 0,-5 0 0,23 0 0,-27 0 0,1 0 0,12-4 0,13-2 0,17-4 0,-3-1 0,-3 5 0,-5 2 0,-14 0 0,-11 3 0,11-8 0,-15 8 0,22-7 0,-15 2 0,24-4 0,-13 0 0,4 5 0,-6 0 0,-13 5 0,-5 0 0,2-4 0,-4 3 0,6-3 0,9 0 0,-16 3 0,9-4 0,-16 1 0,0 3 0,9-3 0,-13 4 0,20 0 0,-10 0 0,23 0 0,11 0 0,6 0 0,13 0 0,-29 0 0,-1 0 0,-29 0 0,-10 0 0,-22 0 0,-63 23 0,-10 1 0,15-4 0,0 0 0,-27 6 0,14-12 0,15-10 0,10-4 0,11 0 0,13 0 0,6 0 0,-10 0 0,-28 0 0,-18 0 0,-19 0 0,21 0 0,11 0 0,5 0 0,-7-5 0,-29-10 0,14 3 0,18-3 0,26 10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114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1.695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2.736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5:53.8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6:19.89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6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727 1 24575,'-57'74'0,"-1"-1"0,0 1 0,1-1 0,-1 1 0,0-1 0,1 1 0,3-5 0,0-1 0,0 1 0,1 0 0,-1-1 0,0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7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1118 1 24575,'-9'25'0,"-15"6"0,-7 20 0,-18 13 0,10 6 0,-19 10-706,29-31 0,-1 0 706,-1-2 0,-2 1 0,-8 13 0,-2 2-668,3-4 0,0 0 668,-7 1 0,-2 0 0,1 0 0,1-2 0,4-4 0,2-2-245,8-12 0,1 0 245,-2 4 0,2-1 0,-16 24-42,-4-1 42,9-10 947,15-18-947,7-11 429,7-12 1,9-7 0,2-8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5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1436 1 24575,'-19'27'0,"-4"8"0,-7 19 0,-19 6 0,0 18-1032,10-30 0,-3 0 1032,-2 1 0,-1 1 0,-4 13 0,0 1 0,-2-4 0,-1 1-690,0 4 0,-1 0 690,0 1 0,-1-1 0,1-4 0,1-1 0,4-1 0,3-3-417,-14 23 417,29-35 0,1-2 0,-17 23 0,-2 7 0,-8-1 0,25-18 0,-4-1 0,9-19 1378,-2 10-1378,6-21 1981,-3 5-1981,11-9 502,0-9-502,5 4 0,2-4 0,6-5 0,-3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2507 0 24575,'-29'0'0,"-3"5"0,-6 11 0,3 8 0,-16 11 0,10 5 0,-6 2 0,-10 14 0,6 1-698,-15 11 698,32-32 0,-1 2 0,0 0 0,0 0 0,-7 6 0,-1-1 0,4-5 0,2 0 0,-3 8 0,0-1 0,-3-5 0,2 1 0,7 9 0,0 0 0,-8-6 0,1 1 0,10 5 0,0 0 0,-6-7 0,-1 0 0,5 6 0,1 1 0,0-3 0,-1-1 0,-2 1 0,2-1 0,-16 23 0,-9 7 0,15-24 0,-9 19 0,17-28 0,0-2 0,-12 14 0,8-6 0,1-1 0,0-8 0,-13 35 0,11-32 0,-2 9 0,0 1 0,2-11 698,5 8-698,1-9 0,-1 1 0,1-3 0,8-13 0,-5 6 0,11-12 0,-5 4 0,11-10 0,1 3 0,4-7 0,1 3 0,-1-1 0,1-2 0,-2 12 0,1-7 0,0 8 0,-1 1 0,1-4 0,-1 3 0,-3-4 0,3-1 0,-3 0 0,4-4 0,0-1 0,5 0 0,-4-4 0,4 4 0,-5-5 0,5 1 0,-4-5 0,8 4 0,-8-7 0,8 2 0,-4-3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3.0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2966 1 24575,'-40'37'0,"-6"10"0,-12 5 0,3 11-833,-23-1 833,18-4 0,-14 9 0,8-1 0,-2 4 0,34-30 0,0 0 0,-1-2 0,1 0 0,4 2 0,-1 1 0,-2-1 0,-1 2 0,1 7 0,1 1 0,0-7 0,1 1 0,-6 11 0,1-1 0,4-12 0,1 0 0,-2 9 0,1-3 0,-19 14 0,24-19 0,0-1 0,-16 10 0,-3 18 0,-19 4 0,22-4 0,11-32 0,-1-1 0,-21 35 0,0 0 0,20-34 0,2 0 0,-9 20 0,-16 18 0,19-25 0,-7 14 274,2-11-274,2-6 138,4-1-138,3-7 0,2-1 0,-2-1 421,-1 3-421,-21 16 0,24-15 0,-16 12 0,12-7 0,-1 3 0,-5 9 0,11-5 0,-3 6 0,4-1 0,-9 25 0,1-11 0,18-25 0,0-2 0,-11 16 0,-5 11 0,6-19 0,-7 7 0,8-10 0,2-11 0,11-9 0,2-8 0,5-9 0,4-1 0,-3-5 0,8 0 0,-4 1 0,0-1 0,-1 5 0,-4 1 0,-5 9 0,4 2 0,-9 0 0,8 4 0,-7-4 0,7 0 0,-2-6 0,8-2 0,-3-7 0,7 2 0,-6-3 0,6-1 0,-3-7 0,4-1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5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3732 1 24575,'-22'0'0,"8"8"0,-27 10 0,10 10 0,-17 12 0,-7 12 0,5-8 0,-17 21 0,3-6-513,26-21 0,-1 3 513,1 1 0,-2 0 0,-8 3 0,-1 0 0,3 3 0,0 1-781,-5 6 1,0 1 780,-1 4 0,1 1 0,2 4 0,-1 0-885,-3 0 1,1 1 884,5 3 0,3 0 0,0-8 0,3-2-281,13-7 0,1-2 281,-7-4 0,3-3 756,1 26-756,-24-3 1423,22-1-1423,-3-18 1947,8-2-1947,4 4 711,-3-14-711,-12 31 0,1-16 0,-7 19 0,2-8 0,-10 3 0,-1 0 0,1-5 0,3 3 0,6-13 81,0 6-81,-3-8 0,9 1 0,3-9 0,0 7 0,5-6 0,-5 1 0,5 3 0,-4-3 0,10-3 0,-5 6 0,1-5 0,5-1 0,-1 5 0,4-11 0,3 4 0,-5 1 0,-5-5 0,-4 26 0,3-27 0,-16 41 0,7-33 0,-2 16 0,-8-3 0,16-11 0,-19 20 0,7-11 0,-2 4 0,4-7 0,4 1 0,7-3 0,1-5 0,7 2 0,0-10 0,0 10 0,4-4 0,2 0 0,-1 4 0,5-11 0,-10 11 0,6-10 0,-6 4 0,0 1 0,0-5 0,-5 5 0,4-7 0,-4 2 0,6-2 0,1-5 0,-1 4 0,1-9 0,0 3 0,1-4 0,3-1 0,-2 0 0,7 1 0,-3-1 0,-1-4 0,4 4 0,-7-4 0,7 4 0,-3-4 0,4-1 0,4-5 0,-2 1 0,6-1 0,-2 0 0,-1 1 0,-1-1 0,1 0 0,-4-3 0,4 2 0,-1-2 0,-2-1 0,2 0 0,-3-4 0,4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07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3430 1 24575,'-43'39'0,"-7"17"0,-17 6-571,29-21 0,0 0 571,-17 14 0,-8 8 0,21-15 373,0 6-373,-6 2 0,3 12 0,2-12 0,-1 13 0,-2 10-748,-8 4 748,24-33 0,0 2 0,-3-1 0,1-1 0,-10 26 0,12-27 0,0-2 0,-5 18-155,5-20 0,-1 0 155,-8 19 543,-5 4-543,8-19 0,1 9 0,-6-10 949,4 10-949,3-17 335,0 10-335,6-11 0,-8 8 0,7-3 0,1-5 0,1 3 0,5-10 0,-6 11 0,7-7 0,-1 7 0,-6 2 0,0-7 0,-2 5 0,-2-3 0,2 10 0,-20 7 0,11 2 0,-20 14 0,14-11-521,-9 17 521,-5-6 0,30-29 0,1 0 0,-25 24 0,23-25 0,0-2 0,-16 17 0,-5 11 0,1-7 0,14-15 0,0 3 0,6-22 0,8 6 0,-3-9 0,5 4 521,0 0-521,0 0 0,-7 8 0,4 0 0,-11 9 0,11-2 0,-5 0 0,0 0 0,4 0 0,-10 2 0,11-9 0,-10 8 0,11-14 0,-12 13 0,6-11 0,0 4 0,-3-6 0,9-1 0,-8-5 0,10-2 0,0-5 0,3-1 0,3 1 0,-1-1 0,-2-4 0,7 4 0,-3-8 0,4 2 0,1-3 0,3-1 0,-2 0 0,6 0 0,-3 0 0,1 0 0,2 0 0,-6 0 0,3 0 0,-5 0 0,1 1 0,0-1 0,3 0 0,-2 0 0,6 1 0,-7-1 0,4 0 0,-4 1 0,-1-1 0,1 0 0,0 0 0,-1 1 0,5-1 0,-4 0 0,7 1 0,-6-1 0,2 0 0,-3 0 0,-1 5 0,-3 1 0,1 5 0,-6-1 0,7-4 0,-3-1 0,9-5 0,-3 0 0,6 0 0,-7-3 0,8-1 0,-4-4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0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3074 0 24575,'-30'31'0,"6"-9"0,-9 22 0,12-22 0,-12 22 0,5-10 0,-16 29 0,6-12 0,-5 12 0,7-11 0,1 2 0,-1 5 0,-8 11 0,7-9 0,-16 19 0,1-9 0,11-12 0,-16 17 0,26-27 0,-19 22 0,5-9 0,1-5 0,13-13 0,2 0 0,-5 4 0,-18 37 0,16-37 0,-1 12 0,-5-4 0,-1 4 0,6-6 0,-15 26 0,7-14 0,5-1 0,-18 12 0,25-20 0,-18 12 0,15-7 0,-5-12 0,4 4 0,-6 1 0,8-7 0,0-7 0,0 4 0,7-11 0,-4 5 0,3-1 0,1 1 0,-5 2 0,10 1 0,-3-9 0,5 4 0,1-7 0,4 0 0,-3 0 0,8-5 0,-7 4 0,7-9 0,-8 9 0,3 2 0,-10 2 0,3 9 0,-10-1 0,4 5 0,-7 1 0,0 6 0,2-11 0,-1 9 0,2-16 0,4 3 0,-1-11 0,9 2 0,-3-8 0,5 2 0,0-5 0,0 6 0,0 1 0,-6 1 0,4 3 0,-9-2 0,7 9 0,-8-2 0,2 10 0,2-11 0,-7 13 0,12-14 0,-11 7 0,12-9 0,-5 2 0,11-7 0,-3-2 0,7-4 0,-1-6 0,2 5 0,-2-4 0,1 4 0,-2 0 0,4-4 0,-4 3 0,3-3 0,-7 4 0,7 1 0,-3-5 0,8-2 0,-2-3 0,6-1 0,-7 0 0,7 1 0,-2-1 0,3-4 0,0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3.1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2091 0 24575,'-29'34'0,"-12"3"0,-3 17 0,-27 14 0,37-19 0,0-10 0,-3 1 0,-28 30 0,14-8 0,-15 10 0,30-25 0,-1 2 0,-14 21 0,14-18 0,-7 10 0,3-20 0,10 3 0,-2-11 0,12 8 0,-4-15 0,7 14 0,-6-13 0,1 16 0,-5-4 0,-8 12 0,1 2 0,-2 13 0,7-13 0,-5 11 0,6-12 0,-12 1 0,9 4 0,-6-16 0,8 9 0,1-12 0,-4 2 0,4 3 0,-5-3 0,0 0 0,-2 5 0,-3-5 0,2 6 0,3-7 0,1-1 0,6-7 0,0 0 0,2-6 0,9 3 0,-1-10 0,2 5 0,-4 0 0,0-5 0,4 10 0,-3-9 0,7 9 0,-7-4 0,3 0 0,0 4 0,-4-4 0,9 0 0,-9 3 0,3-3 0,1 0 0,1-1 0,5-10 0,0 3 0,1-7 0,3 2 0,-2-3 0,6-1 0,-7-4 0,7 3 0,-6-6 0,6 6 0,-3-3 0,-4 4 0,2 5 0,-7 1 0,4 0 0,0 3 0,1-7 0,-1 2 0,4-3 0,2-1 0,-1 0 0,3-3 0,-3-1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5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1522 0 24575,'0'37'0,"-16"7"0,-6 25 0,-24 13-1171,18-34 1,-1 3 1170,-4 4 0,-2 1 0,-2 1 0,-1 0 0,1-1 0,-1 1 0,-4 1 0,1-2 0,7-8 0,1-3 0,-28 26 471,16 4-471,3-24 0,4 16 450,-5-11-450,8-3 0,5-7 0,7 6 1193,-4-4-1193,8 3 227,-9-6-227,6-1 0,-6 1 0,5 0 0,-5-6 0,7-3 0,1 0 0,-1-4 0,5-5 0,-2-5 0,9-8 0,-9 5 0,8-1 0,-3 0 0,4-4 0,0-1 0,1 0 0,-1-4 0,4 4 0,-2-5 0,3 0 0,-4 0 0,0 0 0,-5 5 0,-1 1 0,-1 9 0,-7-2 0,5 8 0,-7-9 0,4 9 0,6-9 0,-4 4 0,7-6 0,-1-4 0,7-1 0,-3-5 0,7 0 0,-6 1 0,2 3 0,-4-2 0,5 2 0,-4-3 0,7-1 0,-6 0 0,6 1 0,-6-1 0,2 0 0,-3 0 0,-1 5 0,4-3 0,-3 2 0,3 1 0,-3-3 0,3 2 0,-2-3 0,6-1 0,-3-4 0,4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6.7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0 24575,'-15'35'0,"-6"-1"0,-2 3 0,-3-4 0,10-2 0,-3-2 0,9-9 0,-5 9 0,6-10 0,-1 5 0,1 0 0,-4-5 0,2 10 0,-15 9 0,7 8 0,-8 1 0,-4 25 0,8-28 0,-14 24 0,8-17 0,-7 3 0,1 0 0,5-2 0,-4-5 0,10-3 0,-8-3 0,9-5 0,-2-10 0,0 4 0,4-4 0,-11 6 0,12-7 0,-12 7 0,12-7 0,-11 2 0,15-3 0,-7-5 0,9-1 0,4-4 0,-2-1 0,11-5 0,-6 0 0,6 1 0,-3-1 0,0 0 0,0 1 0,-5 3 0,0 2 0,0 5 0,4-1 0,-3 0 0,3-4 0,0-1 0,2-5 0,-1 1 0,3-5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19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 1 24575,'-8'16'0,"-6"6"0,0-2 0,-6 9 0,5-9 0,-9 10 0,7-5 0,-8 1 0,1-2 0,3 0 0,2-8 0,1 7 0,4-14 0,0 4 0,5-4 0,-3-4 0,10 2 0,-6-3 0,8 4 0,0 0 0,0 0 0,-4 0 0,4 0 0,-8 0 0,4 0 0,-1 1 0,-2-5 0,6 0 0,-3-4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3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1321 0 24575,'-13'13'0,"-2"0"0,4 6 0,-7 4 0,7 2 0,-7 5 0,-10 8 0,5-6 0,-9 1 0,11 2 0,-4-8 0,-3 11 0,1-6 0,1-1 0,6 0 0,-5-6 0,4 4 0,-4-3 0,5 4 0,-19 9 0,13 0 0,-26 10 0,7 6 0,7-13 0,-10 13 0,14-15 0,-3 7 0,-3-6 0,6-2 0,7-7 0,2-6 0,5 3 0,1-9 0,-6 10 0,4-5 0,-10 8 0,3-1 0,2-6 0,0 4 0,8-10 0,3-1 0,2-6 0,5-5 0,0 0 0,3 1 0,1-1 0,4 0 0,-8 1 0,2-1 0,-7 5 0,5 1 0,-2 9 0,1-3 0,-1 4 0,1-6 0,0 0 0,0 1 0,0-6 0,4 5 0,-2-9 0,2 8 0,-4-3 0,0 0 0,0 3 0,0-7 0,1 3 0,3-5 0,-2 0 0,6 0 0,-3 1 0,0-1 0,4 0 0,-8-3 0,4-1 0,0-4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3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2721 24575,'0'-17'0,"8"0"0,-6-2 0,15 1 0,-11 0 0,7 4 0,-5 1 0,1 5 0,-1-5 0,1 4 0,0-4 0,-1 0 0,5 3 0,1-7 0,1 3 0,7-6 0,-10-3 0,11 6 0,-12-11 0,2 13 0,1-5 0,-4 3 0,4-3 0,-5-5 0,6-5 0,0 6 0,5-11 0,5 7 0,-2-8 0,8 3 0,-9 3 0,9-3 0,-9 2 0,3 5 0,-6 3 0,-1 4 0,1 1 0,-5 4 0,3-3 0,-3 3 0,4-4 0,0-1 0,6 0 0,-4 0 0,4-5 0,-5 4 0,1-9 0,4 9 0,-3-9 0,8 8 0,-8-9 0,3 10 0,-4-9 0,-1 9 0,1-9 0,-2 10 0,1-5 0,-4 6 0,2 3 0,-7-2 0,3 7 0,-4-7 0,0 8 0,0-9 0,-1 9 0,5-4 0,-3 0 0,7-1 0,-2-5 0,-2 5 0,5-3 0,-4 3 0,4-4 0,0 0 0,1-1 0,-1 1 0,-4 0 0,4-1 0,-8 1 0,7 4 0,-3-4 0,5 4 0,-1-4 0,1-6 0,0 8 0,1-12 0,-2 17 0,2-12 0,-7 13 0,1-7 0,-6 8 0,1 0 0,-1 1 0,0 7 0,-3-6 0,-1 3 0,-1-4 0,2-5 0,3 4 0,1-8 0,5-3 0,0 1 0,1 0 0,-2 1 0,-4 9 0,-1-4 0,1 5 0,-5 0 0,4-1 0,-8 1 0,8-4 0,-3-2 0,5-10 0,9-2 0,-6-4 0,12-2 0,-14 2 0,3 5 0,-5 6 0,0 1 0,0 13 0,-1-7 0,-3 7 0,2 1 0,-6-3 0,2 2 0,1 1 0,-3-3 0,6-2 0,-2 0 0,3-7 0,5 2 0,2-10 0,0 5 0,4-10 0,-9 9 0,4 1 0,-5 2 0,-1 7 0,1 1 0,-5 2 0,4 6 0,-7-6 0,6 6 0,-6-6 0,5 3 0,0-14 0,2 8 0,5-13 0,-3 10 0,8-6 0,-4 1 0,0-1 0,4 1 0,-8-6 0,8 5 0,-8-5 0,7 10 0,-6-4 0,2 9 0,-5-4 0,0 8 0,-3 2 0,-2 3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0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2828 1 24575,'0'12'0,"-8"4"0,2-2 0,-12 9 0,3-3 0,-5 9 0,1-4 0,-8 18 0,4-4 0,-4 6 0,6-3 0,-12-2 0,1 19 0,-3-10 0,-6 11 0,11-9 0,-11-3 0,5 10 0,2-15 0,-1 8 0,1-17 0,0 6 0,11-9 0,-6-4 0,12 2 0,-6-8 0,-2 3 0,5 0 0,-12 10 0,-11 14 0,-3 9 0,1-6 0,-2 9 0,17-19 0,-18 14 0,12-14 0,3-3 0,1-5 0,15-3 0,-7-4 0,9-2 0,-9 1 0,-4 8 0,1-5 0,-21 25 0,10-9 0,-13 8 0,4 1 0,6-12 0,-6 1 0,11-3 0,-2-6 0,18-7 0,-1-6 0,9-7 0,3-5 0,1 0 0,0 1 0,-10 4 0,2 1 0,-7 5 0,-2 6 0,0-4 0,-2 9 0,2-4 0,6-1 0,0-1 0,0-6 0,5 0 0,1 1 0,-1-5 0,4 3 0,-3-2 0,0 3 0,2 0 0,-6 1 0,3-1 0,-5 6 0,0-5 0,4 5 0,-2-6 0,7-4 0,-3 4 0,4-9 0,1 4 0,3-5 0,1 0 0,1-3 0,-2-1 0,-9-4 0,-7 14 0,-6-1 0,1 12 0,-10 2 0,8-1 0,-11 8 0,11-2 0,3-6 0,6-2 0,1-6 0,3 6 0,-2-4 0,2 3 0,-10 2 0,4 6 0,-11 3 0,10 3 0,-3-11 0,5 3 0,1-9 0,0-1 0,5-1 0,1-9 0,8 4 0,1-4 0,0-1 0,3 0 0,-6 0 0,3 0 0,-4 0 0,3 0 0,-2 0 0,2 0 0,1 1 0,-4-1 0,7 0 0,-6-3 0,6 2 0,-6-6 0,2 6 0,-8 2 0,4 1 0,-4 7 0,4-8 0,-4 4 0,8-4 0,-7-1 0,11 1 0,-7-5 0,8 4 0,-4-4 0,4 4 0,0-4 0,0-1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2.1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4327 0 24575,'-22'31'0,"-3"2"0,3 0 0,0-1 0,0 6 0,3-8 0,3 1 0,0-1 0,2 0 0,-7 8 0,4-11 0,-18 30 0,7-20 0,-2 16 0,-3-3 0,5-15 0,-14 24 0,7-23 0,-7 17 0,9-18 0,8 9 0,-5-10 0,6 4 0,-10 1 0,8-11 0,-7 10 0,12-13 0,-4 7 0,5-7 0,0 3 0,2-8 0,3 9 0,-3-10 0,3 10 0,-11 9 0,5-10 0,-20 29 0,18-29 0,-32 40 0,24-30 0,-19 28 0,10-24 0,4 11 0,-11-11 0,10 4 0,-9-9 0,10 9 0,-4-10 0,7-2 0,1-3 0,6-10 0,-4 5 0,10-8 0,-3 1 0,-1 1 0,-2 5 0,-6 2 0,1 0 0,-3 11 0,3-15 0,-3 15 0,2-11 0,1 1 0,5-3 0,1-1 0,7-4 0,-2 3 0,2-4 0,0-1 0,-1 1 0,5-1 0,-3 0 0,2 1 0,-3-1 0,-1 6 0,4-5 0,-3 5 0,8-6 0,-7 1 0,6 4 0,-6-3 0,6-1 0,-7 4 0,4-8 0,-18 22 0,11-16 0,-17 17 0,5-5 0,-3 8 0,-10 6 0,4-5 0,0 4 0,1-3 0,7-3 0,0 0 0,1-8 0,7-5 0,-6 4 0,12-6 0,-6 7 0,1-6 0,8 3 0,-5-9 0,7 4 0,1-6 0,-4 1 0,8-1 0,-8 6 0,-3 2 0,-1 4 0,-3 1 0,-1 1 0,-3 6 0,-4-3 0,-9 18 0,7-17 0,-7 17 0,2-12 0,5 0 0,-6 5 0,8-12 0,-1 6 0,1-7 0,6-2 0,-3-4 0,9-3 0,-3 0 0,5-4 0,4-1 0,-2-1 0,8-9 0,-4 8 0,4-7 0,-4 7 0,3-3 0,-3 4 0,0 0 0,-2 1 0,1-1 0,-4 6 0,8-5 0,-9 5 0,9-6 0,-7 1 0,2 4 0,-4-3 0,0 3 0,0 1 0,-6 2 0,-1 0 0,-1 4 0,-2-9 0,9 3 0,-4-5 0,6 0 0,0-5 0,-1 3 0,1-7 0,4 8 0,-4-4 0,9 0 0,-5 3 0,6-8 0,-1 4 0,1-4 0,3-1 0,-2 0 0,3-4 0,0 3 0,0-2 0,1-1 0,2 3 0,-6-7 0,-1 8 0,-2 1 0,-6 0 0,6 9 0,-3-9 0,4 4 0,1-5 0,3 1 0,-2-1 0,6 0 0,-3 0 0,1 0 0,-6 0 0,-1 0 0,-2 1 0,3 4 0,1-4 0,-1 4 0,1-5 0,3 0 0,-2 1 0,6-1 0,-6 0 0,2 0 0,-3 0 0,0 0 0,-1 0 0,1 1 0,0-1 0,0 0 0,3-4 0,2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39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3566 1 24575,'-25'29'0,"9"-9"0,-30 32 0,9-9 0,0 6 0,-26 21 0,36-39 0,-30 31 0,29-27 0,-22 27 0,6-11 0,-13 12 0,10-16 0,-18 18 0,13-13 0,11-10 0,0-1 0,-5 4 0,10-9 0,0 1 0,-16 15 0,-7 1 0,8 2 0,5-13 0,16-7 0,-1-4 0,21-13 0,-6-3 0,14-2 0,-21 6 0,5 3 0,-15 11 0,-8 14 0,7-17 0,-8 22 0,4-17 0,-4 7 0,6-3 0,5-12 0,12-3 0,5-10 0,1-1 0,5-5 0,-1 5 0,-10 7 0,3 0 0,-31 27 0,16-17 0,-25 33 0,14-20 0,-7 11 0,7-6 0,-4-6 0,10-2 0,3-8 0,2 1 0,-5 12 0,0-2 0,-4-1 0,0 3 0,6-10 0,-13 13 0,12-8 0,-5 0 0,8-8 0,5-5 0,-2-2 0,8-1 0,-8-3 0,2 10 0,1-5 0,-12 8 0,9-2 0,-11 8 0,8-11 0,-2 9 0,9-18 0,4 5 0,4-11 0,7-1 0,1-4 0,2-1 0,6 0 0,-7-3 0,-1 7 0,-1-2 0,-7 8 0,-4 7 0,1-5 0,-5 5 0,11-7 0,-3 1 0,7-1 0,-3-4 0,8-1 0,-3-5 0,8 0 0,-8 1 0,-1 3 0,-1 2 0,-8 10 0,3 1 0,-5 5 0,-1 0 0,1 1 0,0-1 0,0 0 0,0 0 0,0 0 0,0 0 0,0 1 0,0-1 0,-1 6 0,-5-3 0,-2 4 0,0-5 0,-2-5 0,10-3 0,-4-5 0,10-5 0,-3-1 0,11-5 0,-6 1 0,12-1 0,-4 0 0,0-4 0,0 0 0,-1-1 0,-5-2 0,5 7 0,-11 1 0,2 5 0,-4 0 0,3 3 0,-2-6 0,7 1 0,1-3 0,2-1 0,6-3 0,-3-1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6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 1 24575,'-23'18'0,"10"1"0,-4-5 0,15-1 0,-9-5 0,10 1 0,-7 3 0,4-7 0,-1 6 0,-2-6 0,-2 8 0,-5-3 0,-5 3 0,5 0 0,-3-3 0,7 0 0,1 2 0,1-6 0,7 6 0,-2-7 0,3-2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27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749 1 24575,'-34'23'0,"-13"10"0,24-11 0,-17 12 0,1 0 0,3 6 0,3-11 0,1 9 0,11-13 0,-4 1 0,5 3 0,1-9 0,4 3 0,2-4 0,4-1 0,-5 6 0,-1-5 0,0 5 0,-9 1 0,13-5 0,-20 11 0,19-11 0,-11 5 0,8-11 0,1 4 0,-3-8 0,11 3 0,-6-5 0,7 1 0,1-1 0,-8 1 0,10-1 0,-6 0 0,8 0 0,0 0 0,-4-4 0,-1 3 0,-3-2 0,-1 7 0,0 2 0,0 5 0,0-5 0,0 3 0,1-8 0,3 4 0,-2-5 0,6 0 0,-6-3 0,2-2 0,1-3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5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4260 24575,'30'-20'0,"-5"4"0,14-17 0,-7 6 0,-1 0 0,-4-4 0,-3 11 0,-4-9 0,-1 9 0,0-3 0,-1 4 0,1 1 0,-5-1 0,3 1 0,-2 4 0,3-4 0,0 4 0,-4 0 0,4-3 0,-5 7 0,6-7 0,-1 7 0,1-4 0,-6 6 0,5-6 0,-9 5 0,4-4 0,0 9 0,-4-4 0,4 7 0,-5-6 0,0 6 0,-3-6 0,2-2 0,2-5 0,6-5 0,4-4 0,0-2 0,6-1 0,-4-3 0,3 9 0,-5-4 0,-5 6 0,-1-1 0,1 1 0,-4-1 0,7 1 0,-2-6 0,4 5 0,1-10 0,-1 4 0,1 0 0,-1-4 0,0 10 0,1-10 0,-6 9 0,5-9 0,-9 10 0,9-10 0,-8 9 0,8-9 0,-5 10 0,6-10 0,-1 4 0,2-11 0,-1 5 0,5-1 0,-3 3 0,1 9 0,-3-9 0,-5 9 0,3 0 0,-4 3 0,0 7 0,-1-2 0,-5 3 0,0 5 0,1-4 0,-1 7 0,-4-6 0,4 3 0,1-9 0,5 3 0,4-7 0,0 3 0,1 0 0,-9 1 0,3-5 0,10-17 0,-4 1 0,37-28 0,-17 12 0,20-15 0,-22 16 0,10-11 0,-11 18 0,13-12 0,-7 7 0,-1-1 0,-13 8 0,5 1 0,-11 9 0,-1-2 0,-3 7 0,-7-4 0,7 10 0,-3-10 0,4 4 0,1-5 0,1 0 0,-2 5 0,1-4 0,-2 10 0,-3-5 0,-2 6 0,-4 4 0,0-3 0,0 7 0,0-7 0,0 3 0,0-4 0,0 4 0,0-9 0,4 8 0,-2-9 0,7 1 0,-3-2 0,11-7 0,1 1 0,7-8 0,-1 4 0,2-11 0,-2 12 0,-4-4 0,2 5 0,-9 3 0,4-2 0,-6 2 0,0 0 0,6-2 0,-5 2 0,5-1 0,1-7 0,-6 11 0,6-10 0,-8 18 0,-4-5 0,2 5 0,-7 6 0,3 0 0,-5 5 0,0-1 0,1-3 0,-1 2 0,1-7 0,0 3 0,4-4 0,-2-1 0,6 1 0,-3-1 0,1 1 0,-3 4 0,-2-3 0,2 7 0,-2-3 0,3 0 0,0 3 0,-3-7 0,8 3 0,-4-4 0,4-1 0,0 1 0,1 0 0,-1-1 0,0 5 0,-4 1 0,-1 4 0,-5 1 0,1 4 0,-1 0 0,0 0 0,1 0 0,-1-5 0,0-3 0,1-2 0,0 0 0,4-4 0,-3 9 0,7-8 0,-8 11 0,4-6 0,-5 8 0,0-1 0,0-2 0,0 3 0,0-4 0,1-1 0,3-3 0,-2 2 0,7-3 0,-3 4 0,0 0 0,-2 4 0,-3 2 0,-1-1 0,-3-4 0,-2-1 0,-3-2 0,8-2 0,-2 4 0,7-8 0,-4 7 0,-1-2 0,1 3 0,-1 5 0,0-4 0,-3 4 0,-1-1 0,-4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3:48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4248 1 24575,'-25'19'0,"-7"7"0,16-7 0,-15 13 0,6-12 0,-2 11 0,-4-4 0,11-2 0,-5 0 0,-7 6 0,11-9 0,-18 22 0,13-22 0,-9 23 0,3-17 0,-2 12 0,-5-1 0,11-11 0,-10 10 0,19-19 0,-2 6 0,5-8 0,6-3 0,-7 4 0,7-5 0,-7 6 0,-4 5 0,1-4 0,-5 10 0,1-9 0,2 8 0,-2-3 0,-1-1 0,4 5 0,-4-5 0,-8 20 0,9-11 0,-23 26 0,9-11 0,-13 15 0,0-1 0,14-14 0,-11 11 0,11-11 0,-14 15 0,2-8 0,5 4 0,4-12 0,-1 5 0,5-6 0,2-7 0,1-2 0,12-7 0,-10 1 0,8 5 0,-8-3 0,8 2 0,-9 3 0,10-7 0,-1 6 0,5-13 0,7 4 0,-6-9 0,6 3 0,-6-4 0,7-1 0,-9 6 0,4 1 0,-5 5 0,-6 1 0,5-1 0,-5 2 0,6-2 0,0 0 0,0 0 0,-6 2 0,4 4 0,-18 12 0,16-8 0,-25 28 0,18-25 0,-13 25 0,8-19 0,-4 4 0,3-6 0,-4 0 0,5 1 0,2-7 0,0-2 0,0 0 0,1-4 0,-2 10 0,-5-9 0,5 3 0,-5-5 0,13-2 0,1-1 0,0 1 0,10-7 0,-8 0 0,9-2 0,-4-3 0,0 9 0,0-10 0,0 5 0,5-6 0,-4 1 0,8-1 0,-7 0 0,7-4 0,-7 3 0,7-7 0,-2 3 0,3-5 0,1 5 0,-1-4 0,0 4 0,1-5 0,0 0 0,0 1 0,-1-1 0,-5 13 0,-2 7 0,-11 8 0,-2 8 0,-20 12 0,-5 11-457,16-26 0,-1 2 457,5-1 0,-2-2 0,-6 1 0,1-3-152,-13 20 152,-22 7 0,29-15 0,-16 9 0,14-10 0,8-9 0,8-12 0,12-4 0,4-9 907,11-3-907,-6-3 159,11-1-159,-6 1 0,6-1 0,-11 1 0,6-1 0,-6 1 0,-1-1 0,-1 1 0,0 5 0,-4-4 0,8 7 0,-7-7 0,7 3 0,1-4 0,1-1 0,8 0 0,-8-3 0,7 2 0,-6-2 0,3 3 0,-5 0 0,-3 1 0,2 4 0,-7 1 0,6 4 0,-2-4 0,5-1 0,3-5 0,-2 1 0,6-1 0,-3-4 0,4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2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2947 0 24575,'-36'21'0,"6"-4"0,-15 17 0,-10 3 0,16-7 0,-13 6 0,27-17 0,0 0 0,6 0 0,-27 16 0,25-13 0,-38 20 0,9 0 0,-9 5 0,21-15 0,-3 1 0,-32 22 0,13-5 0,-8 0 0,18-7 0,0 0 0,10-4 0,10-21 0,13 4 0,-12-5 0,7 9 0,-10 1 0,-8 18 0,-8-6 0,-12 25 0,-12-3-502,2 7 502,5-9 0,1-1 0,15-10 0,1-5 0,14-5 0,9-12 0,6-3 0,5-9 0,5-1 502,2-5-502,-3 5 0,-10 8 0,-1 4 0,-26 23 0,22-14 0,-29 21 0,17-8 0,-11 3 0,5 4 0,3-13 0,6-2 0,7-7 0,-3-5 0,9 1 0,-8-6 0,7 7 0,-1-9 0,-3 10 0,5-5 0,-10 8 0,9-3 0,-9 3 0,9-3 0,-3-4 0,10-2 0,2-10 0,5-1 0,-1-5 0,5 0 0,-4 1 0,8-1 0,-4 0 0,-4 1 0,2 4 0,-13 6 0,4 6 0,-12 13 0,5-6 0,-5 12 0,6-12 0,1 3 0,0-10 0,5 4 0,-3-9 0,8 4 0,-3-6 0,-1 0 0,4 1 0,-8 4 0,8-3 0,-9 3 0,9-4 0,-8 4 0,8-7 0,-4 6 0,1-8 0,3 0 0,-3 3 0,5-7 0,-1 2 0,5-3 0,-4-1 0,7 0 0,-6 0 0,6 0 0,-3-3 0,4-2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5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2355 0 24575,'-13'13'0,"-13"13"0,4-4 0,-9 9 0,13-13 0,-1 1 0,6-5 0,-1 3 0,-4-3 0,3 5 0,-9 0 0,10-1 0,-16 8 0,12 0 0,-19 2 0,16-4 0,-2-5 0,4-1 0,-12 13 0,9-4 0,-29 20 0,13-7 0,-16 4 0,-13 29 0,6-16-499,-2 13 499,-1-6 0,21-21 0,-14 13 0,22-16 0,4-7 0,11-10 0,7-9 0,0-1 499,5-5-499,-10 6 0,1 11 0,-20 10 0,-7 13 0,0 0 0,-18 10 0,17-8 0,-11 6 0,15-15 0,2-2 0,12-12 0,2 3 0,6-15 0,4 8 0,-2-9 0,2 0 0,-4 9 0,1-8 0,-1 9 0,-1 0 0,2-5 0,-2 10 0,1-9 0,4 3 0,-2-4 0,3-1 0,0 0 0,-4 1 0,8-1 0,-7 0 0,2 1 0,-3-1 0,-1 6 0,-5-4 0,3 9 0,-4-3 0,-1 6 0,5-7 0,-4 5 0,11-15 0,-4 8 0,12-14 0,-6 4 0,8-5 0,-1 0 0,-7 5 0,2 1 0,-8 4 0,-2 6 0,2-4 0,-8 10 0,10-10 0,-7 1 0,12-4 0,-2-7 0,8 2 0,-2-3 0,3-1 0,-4 0 0,-5 0 0,-1 5 0,0 1 0,-3 1 0,7-3 0,-3-3 0,9-1 0,-4 1 0,7-1 0,-2 0 0,-1-4 0,3 0 0,-3-4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47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1399 1 24575,'-22'9'0,"-9"14"0,3 5 0,-39 28 0,33-26 0,-35 25 0,30-20 0,-2 6 0,8-8 0,3-8 0,15-6 0,-3-8 0,13 0 0,-7-1 0,-5 10 0,-3-4 0,-18 20 0,10-12 0,-10 10 0,4 4 0,8-10 0,-6 5 0,11-4 0,2-13 0,5 7 0,1-13 0,-1 7 0,-10-2 0,4 9 0,-4-8 0,5 7 0,0-9 0,5 0 0,2-1 0,3-5 0,1 0 0,3 1 0,2-1 0,3 0 0,-4-3 0,3 2 0,-10-3 0,1 9 0,-8 1 0,-1 10 0,-7 8 0,5-5 0,-11 11 0,11-13 0,-12 14 0,11-7 0,-5 6 0,8-13 0,4-1 0,1-6 0,9-4 0,-2-1 0,6-5 0,-7 1 0,7-1 0,-2 0 0,-1-3 0,3 2 0,-6-2 0,3 3 0,-9 0 0,4 1 0,0-1 0,1 1 0,4-1 0,-5 0 0,5 0 0,0 0 0,4 0 0,0 0 0,0-1 0,0 1 0,0 0 0,-3-4 0,-1 3 0,-4-6 0,0 5 0,-4-1 0,3 3 0,-4 1 0,5-1 0,0 0 0,0-3 0,3 2 0,2-6 0,3 2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0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742 0 24575,'-20'25'0,"9"-12"0,-20 23 0,15-20 0,-14 9 0,10-6 0,-4 5 0,10-9 0,-3 3 0,11-10 0,-6 1 0,11-1 0,-10 1 0,6-1 0,-7 0 0,3 5 0,4-4 0,-7 4 0,3-4 0,-1-1 0,-5 1 0,5 4 0,-3-4 0,-5 8 0,-1-2 0,0 4 0,-5 0 0,6-1 0,4-4 0,1-1 0,5-5 0,3 0 0,1 0 0,1-3 0,-2 2 0,-7-2 0,2 3 0,-3 5 0,5-4 0,-1 4 0,5-4 0,-4-1 0,7 0 0,-6-3 0,3 2 0,-5-3 0,-3 5 0,2-1 0,-7 5 0,3 1 0,0 0 0,1 3 0,5-7 0,-1 2 0,4-3 0,-2-5 0,6 4 0,-6-4 0,6 4 0,-2-1 0,3 1 0,0 0 0,0 0 0,-7-4 0,2 3 0,-3-3 0,1 4 0,2 1 0,-3-1 0,0-4 0,-1 4 0,1-7 0,4 2 0,0-3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4:53.0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 1 24575,'-17'17'0,"3"-6"0,5 7 0,0-14 0,5 8 0,-4-10 0,1 10 0,1-8 0,0 4 0,2 0 0,-1 1 0,1-1 0,0 0 0,0 1 0,4-1 0,-7 0 0,6-1 0,-6 1 0,6 0 0,-6-4 0,6 3 0,-6-3 0,6 4 0,-6 0 0,3 0 0,-4-3 0,3-2 0,2-3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8:21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3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4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5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6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7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8.7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0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2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1 428 24575,'20'0'0,"5"0"0,0 0 0,11 0 0,9 0 0,0 0 0,13 0 0,-13 0 0,6 0 0,-1 0 0,-4 0 0,11 0 0,3 0 0,1 0 0,22 0 0,-4 0 0,8 0 0,6 0-514,-7 0 514,-35 0 0,1 0 0,1 0 0,1 0 0,2 0 0,2 0 0,5 0 0,1 0 0,-6 0 0,2 0-524,7 0 0,2 0 524,-5 0 0,0 0 0,4 0 0,2 0 0,3 0 0,1 0-952,7-4 1,2 0 951,4 0 0,2-2 0,5-1 0,2-3 0,-30 2 0,0 0 0,1-1-811,1 0 1,0 0 0,1-1 810,2-1 0,1-1 0,0-1 0,0 1 0,0 0 0,1 0 0,3 0 0,1-1 0,0 1 0,-4 3 0,0 0 0,1-1 0,6-2 0,2-1 0,0 2-726,-4 4 0,0 1 0,0-2 726,4-3 0,1-3 0,0 3 0,0 6 0,0 2 0,-2-1 0,-3-4 0,-1-2 0,0 3 0,4 5 0,1 3 0,-1-2 0,-4-4 0,0-1 0,0 1 0,4 3 0,2 2 0,-1 0 0,0-3 0,1 0 0,-1 0 0,-5 3 0,-1 0 0,0 0 0,1 0 0,0 0 0,-1 0-382,-4 0 0,-1 0 1,0 0 381,2 0 0,0 0 0,-1 0 0,1 0 0,-1 0 0,1 0 0,0 0 0,0 0 0,-1 0 0,-3 0 0,-1 0 0,0 0 0,0 0 0,-1 0 0,0 0-51,28 0 0,-1 0 51,-5 0 0,0 0 0,-2 0 0,-1 0 0,-4 0 0,-1 0 0,-1 0 0,0 0 0,-3 0 0,-1 0 485,3 0 1,0 0-486,-8 0 0,-1 0 0,4 0 0,0 0 0,-4 0 0,-2 0 0,2 1 0,-1-2 0,1-2 0,-1-1 0,-5 4 0,0-1 0,5-6 0,-1 0 0,-8 6 0,-2 0 1156,-7-2 1,-1-1-1157,1 4 0,-2 0 0,31 0 0,7-5 0,-10 3 2350,-11-3-2350,-7 5 2048,0 0-2048,-7 0 1382,5 0-1382,-12 0 257,6 0-257,-13 0 0,4 0 0,-4 0 0,6 0 0,6 0 0,22 0 0,-15 0 0,20 0 0,-32 0 0,0 0 0,-3 0 0,-10 4 0,-1-3 0,-7 4 0,-11-5 0,0 0 0,-5 0 0,1 0 0,-5 3 0,0 2 0,-4 3 0,0-4 0,0-1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2:56.5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0,0-3 0,0-1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1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24575,'0'13'0,"0"-2"0,0-3 0,0-3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2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3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24575,'0'22'0,"0"-3"0,0 4 0,0 1 0,0-9 0,0 7 0,0-12 0,0 3 0,0-5 0,0 0 0,0-3 0,0-2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4.4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24575,'0'34'0,"0"-10"0,0 3 0,0-11 0,0 7 0,0-9 0,0-1 0,0-9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5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24575,'0'17'0,"0"6"0,0-4 0,0 1 0,0-3 0,0-3 0,0 4 0,0-4 0,0-2 0,0-3 0,0-5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7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24575,'0'17'0,"0"-4"0,0 0 0,0-5 0,0 0 0,0 1 0,0 3 0,0-2 0,0 2 0,0 0 0,0-2 0,0 2 0,0-4 0,0 0 0,0-4 0,0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8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0,0-3 0,0 3 0,0-2 0,0 2 0,0 1 0,0-4 0,0 4 0,0-9 0,0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09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24575,'0'13'0,"0"2"0,0-6 0,0 3 0,0-3 0,0-1 0,0 0 0,0-27 0,0 17 0,0-21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1.1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24575,'0'16'0,"0"1"0,0-3 0,0 3 0,0-8 0,0 4 0,0-5 0,0 1 0,0-1 0,0 0 0,0-1 0,0 1 0,0 0 0,0 1 0,0-5 0,0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2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24575,'0'12'0,"0"-1"0,0-3 0,0 0 0,0 0 0,0 0 0,0 4 0,0-3 0,0 7 0,0-6 0,0 3 0,0-5 0,0 0 0,0 0 0,0 0 0,0 0 0,0 0 0,0 0 0,0 0 0,0 0 0,0 0 0,0-4 0,0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24575,'0'12'0,"0"4"0,0-6 0,0 2 0,0 1 0,0 1 0,0 0 0,0-1 0,0-5 0,0 5 0,0-4 0,0 8 0,0-7 0,0 2 0,0-8 0,0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1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24575,'0'12'0,"0"-1"0,0-3 0,0 0 0,0 0 0,0 0 0,0 0 0,0 0 0,0-1 0,0 1 0,0 0 0,0-4 0,0-1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1.8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1 24575,'0'17'0,"0"0"0,0-3 0,-8 3 0,6-7 0,-6 2 0,8-3 0,0-1 0,0 0 0,0 1 0,-7-1 0,5 0 0,-6 0 0,8 1 0,0-1 0,0 0 0,0 0 0,0 0 0,0 0 0,0-4 0,0-1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28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0.3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8:53:32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24575,'0'12'0,"0"-1"0,0-3 0,0 0 0,0-1 0,0 1 0,0 0 0,0 0 0,0 0 0,0 0 0,0 1 0,0-1 0,0 0 0,0 1 0,0-1 0,0 0 0,0 0 0,0 1 0,-3-1 0,2 0 0,-3 0 0,4-3 0,0-2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7:51.689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37.10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2.187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3.615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59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0 24575,'0'0'0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4.791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5.5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6.68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7.704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48.29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0.046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1 24575,'0'0'0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1.2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3.930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1 24575,'0'0'0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5.002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8:58.443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0 0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0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00.208"/>
    </inkml:context>
    <inkml:brush xml:id="br0">
      <inkml:brushProperty name="width" value="0.35" units="cm"/>
      <inkml:brushProperty name="height" value="0.35" units="cm"/>
      <inkml:brushProperty name="color" value="#849398"/>
    </inkml:brush>
  </inkml:definitions>
  <inkml:trace contextRef="#ctx0" brushRef="#br0">1 0 24575,'0'0'0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9:18.043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2259 16383,'97'0'0,"-46"0"0,0 0 0,45 0 0,-39 0 0,3 0 0,9 0 0,2 0 0,4 0 0,2 0 0,10 0 0,1 0 0,-5 0 0,1 0 0,9 0 0,0 0 0,-4 0 0,0 0 0,5 0 0,1 0 0,-28 0 0,0 0 0,0 0 0,30 0 0,-1 0 0,-1 0 0,0 0 0,5 1 0,-1-2 0,-15-2 0,0-1 0,9 4 0,1-2 0,-6-9 0,-2 0 0,-2 9 0,-2 0 0,-17-8 0,-1-1 0,7 7 0,-1 0 0,-18-2 0,-1-2 0,4 1 0,1 0 0,1 0 0,-2 0 0,23-6 0,7 6 0,-8-5 0,17 4 0,-5-5 0,8-1 0,-4 1 0,-22 0 0,21-6 0,-22 5 0,15-5 0,-10 1 0,2 3 0,8-15 0,-7 8 0,15-11 0,-6 6 0,-36 14 0,2-1 0,4-4 0,3 0 0,3 2 0,1 0 0,2-3 0,-3 1 0,-12 7 0,-1 0 0,2 1 0,-3 0 0,21-8 0,8 4 0,-11-4 0,-8 6 0,-7 0 0,-1 1 0,-7 0 0,-1-5 0,16-2 0,-18-4 0,0 9 0,-13-1 0,-8 4 0,25-19 0,9-3 0,19-19 0,12 10 0,-39 14 0,1-1 0,5 3 0,1 0 0,1-4 0,2 0 0,8-6 0,1 1 0,-5 4 0,0-1 0,5-3 0,0 0 0,-5 7 0,-3 2 0,-12 2 0,1 0 0,20-4 0,-2 1 0,0-6 0,-8 10 0,0 1 0,14-10 0,9 4 0,-28 4 0,0-1 0,30-5 0,-34 9 0,0 0 0,30-11 0,-16 6 0,-15 2 0,-1 0 0,7-3 0,-7 4 0,0-1 0,9-7 0,21-7 0,-14 6 0,6-4 0,-8 10 0,0-5 0,8 6 0,-5 5 0,4-4 0,1 4 0,-5 0 0,12 1 0,-12 1 0,12 3 0,-13-4 0,-1 7 0,-9-1 0,-13 2 0,-8 0 0,3 4 0,5 2 0,20 4 0,10 0 0,27 0 0,3 0 0,-36 0 0,2 0 0,5 0 0,1 0 0,5 0 0,2 0 0,4 0 0,1 0 0,6 3 0,-1 2 0,-3-1 0,-1 1 0,4 2 0,1 3 0,-7 1 0,1 1 0,5-3 0,1 1 0,-5 5 0,0 1 0,5-3 0,-1 0 0,-4-1 0,-2 1 0,0 3 0,1-1 0,0-6 0,0 0 0,-6 6 0,-1 0 0,-4-4 0,-3 1 0,-4 6 0,-2 1 0,2-1 0,-2 2 0,-7 1 0,0 1 0,12 3 0,0 2 0,-15-2 0,-1 1 0,13 8 0,0 0 0,-7-3 0,-3-1 0,-6-4 0,-2-1 0,1-1 0,-2-2 0,17 3 0,-2 4 0,-21-8 0,-14-5 0,-2-7 0,10-5 0,30 2 0,25 8 0,-35-3 0,2 0 0,3 1 0,0-1 0,-8-1 0,-1 0 0,2 0 0,0 0 0,45 12 0,1-1 0,-1 5 0,-39-15 0,-2 0 0,37 16 0,-35-12 0,1-1 0,-1 1 0,1-1 0,6 2 0,3-2 0,8-1 0,2-1 0,4 3 0,1 1 0,1-3 0,-3-1 0,-17 0 0,-1 0 0,10 3 0,-1 0 0,-20-5 0,-1 2 0,12 2 0,2 1 0,0 0 0,-2 0 0,31 12 0,-27-9 0,-2 1 0,12 8 0,-19-9 0,-1 0 0,8 1 0,26 0 0,-34-7 0,27-5 0,-22-2 0,-3-5 0,-2 0 0,2 0 0,19 0 0,10 0 0,-36 1 0,3-2 0,21 1 0,2 0 0,-10 1 0,3-2 0,1 2 0,5-1 0,-1-1 0,17 2 0,1-2 0,-14 1 0,4 0 0,-1 0 0,-8 1 0,-1-1 0,1-1 0,3 1 0,0 0 0,-1 0 0,-6 0 0,-2 0 0,-1 0 0,29 0 0,-2 0 0,-3 0 0,-6 0 0,-26 0 0,-1 0 0,8 0 0,-1 0 0,26 0 0,7 0 0,-46 0 0,-2 0 0,21 0 0,4 0 0,-23 0 0,-8 0 0,-13 5 0,-7-4 0,-11 3 0,5-4 0,-5 3 0,3-2 0,1 3 0,4-4 0,9 0 0,8 0 0,21 0 0,-5 0 0,13 0 0,0 6 0,-6-5 0,14 5 0,-14-1 0,6-4 0,-8 5 0,0-1 0,0-4 0,0 10 0,8-10 0,-6 4 0,14-5 0,-7 0 0,1 0 0,-2 0 0,-8 0 0,-6 0 0,-3 0 0,-6 0 0,-6 0 0,-2 0 0,-11 0 0,-1-4 0,-6 3 0,1-7 0,-1 3 0,0 0 0,1-4 0,-1 8 0,-4-6 0,3 6 0,-3-7 0,10 3 0,-4-1 0,3-2 0,-4 3 0,-1 0 0,6 0 0,-5 1 0,5 3 0,-6-3 0,6 0 0,-5 3 0,5-4 0,-5 5 0,-1 0 0,-4 0 0,3 0 0,-3 0 0,4 0 0,1 0 0,-1 0 0,-4 0 0,2 0 0,1 0 0,-4 0 0,3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1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0 0 24575,'0'0'0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2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24.3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0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1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3.3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4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1T19:00:54.663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 1 24575,'0'0'0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5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6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7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8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0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0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00:52:12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C070DB-D32C-894B-9572-3436FA64F775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3C9E2-C422-FD40-B583-C933E421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93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FADDA3-73ED-044B-BC79-43F4F129D73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41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D1E7-3F93-0BB1-F87B-40EBDE67D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76414-310E-0CDD-1AE9-BDA28AC59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762B2-39EF-DFC6-54D7-62269E6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44B1F-0B9A-E059-F891-FA57ADEF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5CE93-7793-5AC5-1C87-D9552AD68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9AAB8-C4A1-51BC-02D4-43BF6ED9D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31323-87AF-245B-AE88-BAF5A31D1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FFBE-F890-1421-86A1-1F705C50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B8FF-EDF4-D692-4257-6CB3E77A6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3088-4EE8-C65F-EEBC-C879DA0FA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5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4EE65-A4F7-5A4D-9DFA-2DE908AE0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146E4-013C-90A0-B0B4-7EFB4A456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E1F3E-981C-13FF-B86D-A54ADA95A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64C-A419-274A-4145-6760ED19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51257-69EA-9A44-7C48-A2D99959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EEC2-D219-833F-21F6-079173D4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CE60-CC6D-7263-3AF8-0B422743C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CAF9-8FC2-EFF1-4976-5437DEBC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4724B-71E0-BCB0-DBC3-10965F6C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EDC56-6413-93E6-3770-B367E698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8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E196-C4CC-D2AD-3437-092CFCB6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DF572-CCEF-0E7D-87C1-4C72CDAE7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6B87-4EE5-CFD0-EBEB-C583E979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BA632-D565-13E0-92B6-08696543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6E4A-E8F6-9D9D-F0D1-92D950D1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5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05AB-F100-F180-5FED-676CCF17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A1E5-E31E-0643-D48B-3C67FB9D6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3DF91-8A97-0CF3-AEFA-C3FD7D549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01A90-56D1-EA85-ACDE-A2420827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D69F9-34C8-4841-5B5D-280B7DCB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68A68-D753-BC8F-CC69-21B22A7E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29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8E3D-EE95-B4EE-51D6-D39CF9E7E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1CAD-ADD1-4057-D459-69AD76EF1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22A30-2683-6F21-AD4C-1B0024915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C89F9-F293-65BA-1CEA-4C788E10B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77EA-FCEA-2FF0-A37B-1D653DA24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90E5-A3EA-7F3B-CA72-8EB01AE9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99230-B70C-6F81-5058-D43CDD3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4C66A-D3F2-20D3-895B-4EA1895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31F9-86DB-4106-934D-67FB8E47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0020F-556F-99E1-7EE6-328CE10C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81D47-6FF3-7B1D-413B-E3171EE3D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E1A2E-7B5C-3F61-54B0-EDE610D4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5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1E112-1222-6A31-5F7C-AC8E7C71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7DC31-DE01-3AEC-4CAA-B3D1EADF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8A8E-64EE-9273-8B13-E4DC7A33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9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4AE5C-8D50-4935-5F56-17742F9D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218-CDEF-3380-9F1A-82277C4BF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11A33-052F-C3E9-2894-AADAB74A9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CAF1C-49AF-F756-B5BC-70D0E3F1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D497-5722-DDAF-51AA-53866571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585EE-F55F-5CE0-CCA7-8DB00782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2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43A0F-466A-E2A9-A667-8009F7FA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07CA4-B679-A0F3-F4E6-C85CBEED6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06EE3-DC5D-C84A-C2BA-3B2E157DC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1C53D-2FDE-3CB2-AE3C-019B8CF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B5409-ED6D-A82A-302A-30192CB0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B1BF-9F7F-E964-C514-3567DBE0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5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A56343-5211-C324-01DC-737A576E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99CB9-588E-0145-DBFF-012439AC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C02E-16EA-86D0-9852-8A0E4D02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3D8F-1978-7D4E-B1AD-0DEB76A4306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4723-583D-5F85-08E6-2227458B7B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6D17B-92D2-FEEB-6C86-0A03B541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F2D60-3ABB-9943-A65E-DDC874A1F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9.xml"/><Relationship Id="rId26" Type="http://schemas.openxmlformats.org/officeDocument/2006/relationships/image" Target="NULL"/><Relationship Id="rId39" Type="http://schemas.openxmlformats.org/officeDocument/2006/relationships/customXml" Target="../ink/ink23.xml"/><Relationship Id="rId21" Type="http://schemas.openxmlformats.org/officeDocument/2006/relationships/image" Target="NULL"/><Relationship Id="rId34" Type="http://schemas.openxmlformats.org/officeDocument/2006/relationships/customXml" Target="../ink/ink19.xml"/><Relationship Id="rId42" Type="http://schemas.openxmlformats.org/officeDocument/2006/relationships/customXml" Target="../ink/ink26.xml"/><Relationship Id="rId47" Type="http://schemas.openxmlformats.org/officeDocument/2006/relationships/customXml" Target="../ink/ink30.xml"/><Relationship Id="rId50" Type="http://schemas.openxmlformats.org/officeDocument/2006/relationships/customXml" Target="../ink/ink33.xml"/><Relationship Id="rId55" Type="http://schemas.openxmlformats.org/officeDocument/2006/relationships/customXml" Target="../ink/ink38.xml"/><Relationship Id="rId7" Type="http://schemas.openxmlformats.org/officeDocument/2006/relationships/image" Target="NULL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7.xml"/><Relationship Id="rId37" Type="http://schemas.openxmlformats.org/officeDocument/2006/relationships/customXml" Target="../ink/ink21.xml"/><Relationship Id="rId40" Type="http://schemas.openxmlformats.org/officeDocument/2006/relationships/customXml" Target="../ink/ink24.xml"/><Relationship Id="rId45" Type="http://schemas.openxmlformats.org/officeDocument/2006/relationships/customXml" Target="../ink/ink28.xml"/><Relationship Id="rId53" Type="http://schemas.openxmlformats.org/officeDocument/2006/relationships/customXml" Target="../ink/ink36.xml"/><Relationship Id="rId5" Type="http://schemas.openxmlformats.org/officeDocument/2006/relationships/image" Target="../media/image2.png"/><Relationship Id="rId19" Type="http://schemas.openxmlformats.org/officeDocument/2006/relationships/image" Target="NULL"/><Relationship Id="rId4" Type="http://schemas.openxmlformats.org/officeDocument/2006/relationships/customXml" Target="../ink/ink2.xml"/><Relationship Id="rId9" Type="http://schemas.openxmlformats.org/officeDocument/2006/relationships/image" Target="NUL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4.xml"/><Relationship Id="rId30" Type="http://schemas.openxmlformats.org/officeDocument/2006/relationships/customXml" Target="../ink/ink16.xml"/><Relationship Id="rId35" Type="http://schemas.openxmlformats.org/officeDocument/2006/relationships/image" Target="NULL"/><Relationship Id="rId43" Type="http://schemas.openxmlformats.org/officeDocument/2006/relationships/image" Target="NULL"/><Relationship Id="rId48" Type="http://schemas.openxmlformats.org/officeDocument/2006/relationships/customXml" Target="../ink/ink31.xml"/><Relationship Id="rId56" Type="http://schemas.openxmlformats.org/officeDocument/2006/relationships/customXml" Target="../ink/ink39.xml"/><Relationship Id="rId8" Type="http://schemas.openxmlformats.org/officeDocument/2006/relationships/customXml" Target="../ink/ink4.xml"/><Relationship Id="rId51" Type="http://schemas.openxmlformats.org/officeDocument/2006/relationships/customXml" Target="../ink/ink3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NULL"/><Relationship Id="rId25" Type="http://schemas.openxmlformats.org/officeDocument/2006/relationships/customXml" Target="../ink/ink13.xml"/><Relationship Id="rId33" Type="http://schemas.openxmlformats.org/officeDocument/2006/relationships/customXml" Target="../ink/ink18.xml"/><Relationship Id="rId38" Type="http://schemas.openxmlformats.org/officeDocument/2006/relationships/customXml" Target="../ink/ink22.xml"/><Relationship Id="rId46" Type="http://schemas.openxmlformats.org/officeDocument/2006/relationships/customXml" Target="../ink/ink29.xml"/><Relationship Id="rId20" Type="http://schemas.openxmlformats.org/officeDocument/2006/relationships/customXml" Target="../ink/ink10.xml"/><Relationship Id="rId41" Type="http://schemas.openxmlformats.org/officeDocument/2006/relationships/customXml" Target="../ink/ink25.xml"/><Relationship Id="rId54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NULL"/><Relationship Id="rId23" Type="http://schemas.openxmlformats.org/officeDocument/2006/relationships/customXml" Target="../ink/ink12.xml"/><Relationship Id="rId28" Type="http://schemas.openxmlformats.org/officeDocument/2006/relationships/customXml" Target="../ink/ink15.xml"/><Relationship Id="rId36" Type="http://schemas.openxmlformats.org/officeDocument/2006/relationships/customXml" Target="../ink/ink20.xml"/><Relationship Id="rId49" Type="http://schemas.openxmlformats.org/officeDocument/2006/relationships/customXml" Target="../ink/ink32.xml"/><Relationship Id="rId57" Type="http://schemas.openxmlformats.org/officeDocument/2006/relationships/image" Target="../media/image3.png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44" Type="http://schemas.openxmlformats.org/officeDocument/2006/relationships/customXml" Target="../ink/ink27.xml"/><Relationship Id="rId52" Type="http://schemas.openxmlformats.org/officeDocument/2006/relationships/customXml" Target="../ink/ink35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NULL"/><Relationship Id="rId42" Type="http://schemas.openxmlformats.org/officeDocument/2006/relationships/customXml" Target="../ink/ink438.xml"/><Relationship Id="rId63" Type="http://schemas.openxmlformats.org/officeDocument/2006/relationships/customXml" Target="../ink/ink457.xml"/><Relationship Id="rId84" Type="http://schemas.openxmlformats.org/officeDocument/2006/relationships/customXml" Target="../ink/ink478.xml"/><Relationship Id="rId138" Type="http://schemas.openxmlformats.org/officeDocument/2006/relationships/image" Target="NULL"/><Relationship Id="rId107" Type="http://schemas.openxmlformats.org/officeDocument/2006/relationships/customXml" Target="../ink/ink498.xml"/><Relationship Id="rId11" Type="http://schemas.openxmlformats.org/officeDocument/2006/relationships/image" Target="NULL"/><Relationship Id="rId32" Type="http://schemas.openxmlformats.org/officeDocument/2006/relationships/customXml" Target="../ink/ink430.xml"/><Relationship Id="rId53" Type="http://schemas.openxmlformats.org/officeDocument/2006/relationships/image" Target="../media/image150.png"/><Relationship Id="rId74" Type="http://schemas.openxmlformats.org/officeDocument/2006/relationships/customXml" Target="../ink/ink468.xml"/><Relationship Id="rId128" Type="http://schemas.openxmlformats.org/officeDocument/2006/relationships/image" Target="../media/image180.png"/><Relationship Id="rId149" Type="http://schemas.openxmlformats.org/officeDocument/2006/relationships/customXml" Target="../ink/ink519.xml"/><Relationship Id="rId5" Type="http://schemas.openxmlformats.org/officeDocument/2006/relationships/image" Target="../media/image2.png"/><Relationship Id="rId95" Type="http://schemas.openxmlformats.org/officeDocument/2006/relationships/customXml" Target="../ink/ink489.xml"/><Relationship Id="rId22" Type="http://schemas.openxmlformats.org/officeDocument/2006/relationships/customXml" Target="../ink/ink424.xml"/><Relationship Id="rId43" Type="http://schemas.openxmlformats.org/officeDocument/2006/relationships/customXml" Target="../ink/ink439.xml"/><Relationship Id="rId64" Type="http://schemas.openxmlformats.org/officeDocument/2006/relationships/customXml" Target="../ink/ink458.xml"/><Relationship Id="rId118" Type="http://schemas.openxmlformats.org/officeDocument/2006/relationships/image" Target="NULL"/><Relationship Id="rId139" Type="http://schemas.openxmlformats.org/officeDocument/2006/relationships/customXml" Target="../ink/ink514.xml"/><Relationship Id="rId80" Type="http://schemas.openxmlformats.org/officeDocument/2006/relationships/customXml" Target="../ink/ink474.xml"/><Relationship Id="rId85" Type="http://schemas.openxmlformats.org/officeDocument/2006/relationships/customXml" Target="../ink/ink479.xml"/><Relationship Id="rId150" Type="http://schemas.openxmlformats.org/officeDocument/2006/relationships/image" Target="NULL"/><Relationship Id="rId155" Type="http://schemas.openxmlformats.org/officeDocument/2006/relationships/customXml" Target="../ink/ink522.xml"/><Relationship Id="rId12" Type="http://schemas.openxmlformats.org/officeDocument/2006/relationships/customXml" Target="../ink/ink419.xml"/><Relationship Id="rId17" Type="http://schemas.openxmlformats.org/officeDocument/2006/relationships/image" Target="NULL"/><Relationship Id="rId33" Type="http://schemas.openxmlformats.org/officeDocument/2006/relationships/customXml" Target="../ink/ink431.xml"/><Relationship Id="rId38" Type="http://schemas.openxmlformats.org/officeDocument/2006/relationships/customXml" Target="../ink/ink434.xml"/><Relationship Id="rId59" Type="http://schemas.openxmlformats.org/officeDocument/2006/relationships/customXml" Target="../ink/ink453.xml"/><Relationship Id="rId103" Type="http://schemas.openxmlformats.org/officeDocument/2006/relationships/customXml" Target="../ink/ink49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509.xml"/><Relationship Id="rId54" Type="http://schemas.openxmlformats.org/officeDocument/2006/relationships/customXml" Target="../ink/ink449.xml"/><Relationship Id="rId70" Type="http://schemas.openxmlformats.org/officeDocument/2006/relationships/customXml" Target="../ink/ink464.xml"/><Relationship Id="rId75" Type="http://schemas.openxmlformats.org/officeDocument/2006/relationships/customXml" Target="../ink/ink469.xml"/><Relationship Id="rId91" Type="http://schemas.openxmlformats.org/officeDocument/2006/relationships/customXml" Target="../ink/ink485.xml"/><Relationship Id="rId96" Type="http://schemas.openxmlformats.org/officeDocument/2006/relationships/customXml" Target="../ink/ink490.xml"/><Relationship Id="rId140" Type="http://schemas.openxmlformats.org/officeDocument/2006/relationships/image" Target="NULL"/><Relationship Id="rId145" Type="http://schemas.openxmlformats.org/officeDocument/2006/relationships/customXml" Target="../ink/ink5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6.xml"/><Relationship Id="rId23" Type="http://schemas.openxmlformats.org/officeDocument/2006/relationships/customXml" Target="../ink/ink425.xml"/><Relationship Id="rId28" Type="http://schemas.openxmlformats.org/officeDocument/2006/relationships/customXml" Target="../ink/ink428.xml"/><Relationship Id="rId49" Type="http://schemas.openxmlformats.org/officeDocument/2006/relationships/customXml" Target="../ink/ink445.xml"/><Relationship Id="rId114" Type="http://schemas.openxmlformats.org/officeDocument/2006/relationships/image" Target="NULL"/><Relationship Id="rId119" Type="http://schemas.openxmlformats.org/officeDocument/2006/relationships/customXml" Target="../ink/ink504.xml"/><Relationship Id="rId44" Type="http://schemas.openxmlformats.org/officeDocument/2006/relationships/customXml" Target="../ink/ink440.xml"/><Relationship Id="rId60" Type="http://schemas.openxmlformats.org/officeDocument/2006/relationships/customXml" Target="../ink/ink454.xml"/><Relationship Id="rId65" Type="http://schemas.openxmlformats.org/officeDocument/2006/relationships/customXml" Target="../ink/ink459.xml"/><Relationship Id="rId81" Type="http://schemas.openxmlformats.org/officeDocument/2006/relationships/customXml" Target="../ink/ink475.xml"/><Relationship Id="rId86" Type="http://schemas.openxmlformats.org/officeDocument/2006/relationships/customXml" Target="../ink/ink480.xml"/><Relationship Id="rId130" Type="http://schemas.openxmlformats.org/officeDocument/2006/relationships/image" Target="../media/image190.png"/><Relationship Id="rId135" Type="http://schemas.openxmlformats.org/officeDocument/2006/relationships/customXml" Target="../ink/ink512.xml"/><Relationship Id="rId151" Type="http://schemas.openxmlformats.org/officeDocument/2006/relationships/customXml" Target="../ink/ink520.xml"/><Relationship Id="rId156" Type="http://schemas.openxmlformats.org/officeDocument/2006/relationships/image" Target="../media/image230.png"/><Relationship Id="rId13" Type="http://schemas.openxmlformats.org/officeDocument/2006/relationships/image" Target="NULL"/><Relationship Id="rId18" Type="http://schemas.openxmlformats.org/officeDocument/2006/relationships/customXml" Target="../ink/ink422.xml"/><Relationship Id="rId39" Type="http://schemas.openxmlformats.org/officeDocument/2006/relationships/customXml" Target="../ink/ink435.xml"/><Relationship Id="rId109" Type="http://schemas.openxmlformats.org/officeDocument/2006/relationships/customXml" Target="../ink/ink499.xml"/><Relationship Id="rId34" Type="http://schemas.openxmlformats.org/officeDocument/2006/relationships/customXml" Target="../ink/ink432.xml"/><Relationship Id="rId50" Type="http://schemas.openxmlformats.org/officeDocument/2006/relationships/customXml" Target="../ink/ink446.xml"/><Relationship Id="rId55" Type="http://schemas.openxmlformats.org/officeDocument/2006/relationships/image" Target="NULL"/><Relationship Id="rId76" Type="http://schemas.openxmlformats.org/officeDocument/2006/relationships/customXml" Target="../ink/ink470.xml"/><Relationship Id="rId97" Type="http://schemas.openxmlformats.org/officeDocument/2006/relationships/customXml" Target="../ink/ink49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465.xml"/><Relationship Id="rId92" Type="http://schemas.openxmlformats.org/officeDocument/2006/relationships/customXml" Target="../ink/ink486.xml"/><Relationship Id="rId2" Type="http://schemas.openxmlformats.org/officeDocument/2006/relationships/customXml" Target="../ink/ink41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436.xml"/><Relationship Id="rId45" Type="http://schemas.openxmlformats.org/officeDocument/2006/relationships/customXml" Target="../ink/ink441.xml"/><Relationship Id="rId66" Type="http://schemas.openxmlformats.org/officeDocument/2006/relationships/customXml" Target="../ink/ink460.xml"/><Relationship Id="rId87" Type="http://schemas.openxmlformats.org/officeDocument/2006/relationships/customXml" Target="../ink/ink481.xml"/><Relationship Id="rId110" Type="http://schemas.openxmlformats.org/officeDocument/2006/relationships/image" Target="NULL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NULL"/><Relationship Id="rId157" Type="http://schemas.openxmlformats.org/officeDocument/2006/relationships/customXml" Target="../ink/ink523.xml"/><Relationship Id="rId61" Type="http://schemas.openxmlformats.org/officeDocument/2006/relationships/customXml" Target="../ink/ink455.xml"/><Relationship Id="rId82" Type="http://schemas.openxmlformats.org/officeDocument/2006/relationships/customXml" Target="../ink/ink47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420.xml"/><Relationship Id="rId30" Type="http://schemas.openxmlformats.org/officeDocument/2006/relationships/customXml" Target="../ink/ink429.xml"/><Relationship Id="rId35" Type="http://schemas.openxmlformats.org/officeDocument/2006/relationships/image" Target="NULL"/><Relationship Id="rId56" Type="http://schemas.openxmlformats.org/officeDocument/2006/relationships/customXml" Target="../ink/ink450.xml"/><Relationship Id="rId77" Type="http://schemas.openxmlformats.org/officeDocument/2006/relationships/customXml" Target="../ink/ink471.xml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170.png"/><Relationship Id="rId147" Type="http://schemas.openxmlformats.org/officeDocument/2006/relationships/customXml" Target="../ink/ink518.xml"/><Relationship Id="rId8" Type="http://schemas.openxmlformats.org/officeDocument/2006/relationships/customXml" Target="../ink/ink417.xml"/><Relationship Id="rId51" Type="http://schemas.openxmlformats.org/officeDocument/2006/relationships/customXml" Target="../ink/ink447.xml"/><Relationship Id="rId72" Type="http://schemas.openxmlformats.org/officeDocument/2006/relationships/customXml" Target="../ink/ink466.xml"/><Relationship Id="rId93" Type="http://schemas.openxmlformats.org/officeDocument/2006/relationships/customXml" Target="../ink/ink487.xml"/><Relationship Id="rId98" Type="http://schemas.openxmlformats.org/officeDocument/2006/relationships/customXml" Target="../ink/ink492.xml"/><Relationship Id="rId121" Type="http://schemas.openxmlformats.org/officeDocument/2006/relationships/customXml" Target="../ink/ink50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426.xml"/><Relationship Id="rId46" Type="http://schemas.openxmlformats.org/officeDocument/2006/relationships/customXml" Target="../ink/ink442.xml"/><Relationship Id="rId67" Type="http://schemas.openxmlformats.org/officeDocument/2006/relationships/customXml" Target="../ink/ink461.xml"/><Relationship Id="rId116" Type="http://schemas.openxmlformats.org/officeDocument/2006/relationships/image" Target="NULL"/><Relationship Id="rId137" Type="http://schemas.openxmlformats.org/officeDocument/2006/relationships/customXml" Target="../ink/ink513.xml"/><Relationship Id="rId158" Type="http://schemas.openxmlformats.org/officeDocument/2006/relationships/image" Target="../media/image240.png"/><Relationship Id="rId20" Type="http://schemas.openxmlformats.org/officeDocument/2006/relationships/customXml" Target="../ink/ink423.xml"/><Relationship Id="rId41" Type="http://schemas.openxmlformats.org/officeDocument/2006/relationships/customXml" Target="../ink/ink437.xml"/><Relationship Id="rId62" Type="http://schemas.openxmlformats.org/officeDocument/2006/relationships/customXml" Target="../ink/ink456.xml"/><Relationship Id="rId83" Type="http://schemas.openxmlformats.org/officeDocument/2006/relationships/customXml" Target="../ink/ink477.xml"/><Relationship Id="rId88" Type="http://schemas.openxmlformats.org/officeDocument/2006/relationships/customXml" Target="../ink/ink482.xml"/><Relationship Id="rId111" Type="http://schemas.openxmlformats.org/officeDocument/2006/relationships/customXml" Target="../ink/ink500.xml"/><Relationship Id="rId132" Type="http://schemas.openxmlformats.org/officeDocument/2006/relationships/image" Target="../media/image200.png"/><Relationship Id="rId153" Type="http://schemas.openxmlformats.org/officeDocument/2006/relationships/customXml" Target="../ink/ink521.xml"/><Relationship Id="rId15" Type="http://schemas.openxmlformats.org/officeDocument/2006/relationships/image" Target="NULL"/><Relationship Id="rId36" Type="http://schemas.openxmlformats.org/officeDocument/2006/relationships/customXml" Target="../ink/ink433.xml"/><Relationship Id="rId57" Type="http://schemas.openxmlformats.org/officeDocument/2006/relationships/customXml" Target="../ink/ink451.xml"/><Relationship Id="rId106" Type="http://schemas.openxmlformats.org/officeDocument/2006/relationships/image" Target="NULL"/><Relationship Id="rId127" Type="http://schemas.openxmlformats.org/officeDocument/2006/relationships/customXml" Target="../ink/ink508.xml"/><Relationship Id="rId10" Type="http://schemas.openxmlformats.org/officeDocument/2006/relationships/customXml" Target="../ink/ink418.xml"/><Relationship Id="rId31" Type="http://schemas.openxmlformats.org/officeDocument/2006/relationships/image" Target="NULL"/><Relationship Id="rId52" Type="http://schemas.openxmlformats.org/officeDocument/2006/relationships/customXml" Target="../ink/ink448.xml"/><Relationship Id="rId73" Type="http://schemas.openxmlformats.org/officeDocument/2006/relationships/customXml" Target="../ink/ink467.xml"/><Relationship Id="rId78" Type="http://schemas.openxmlformats.org/officeDocument/2006/relationships/customXml" Target="../ink/ink472.xml"/><Relationship Id="rId94" Type="http://schemas.openxmlformats.org/officeDocument/2006/relationships/customXml" Target="../ink/ink488.xml"/><Relationship Id="rId99" Type="http://schemas.openxmlformats.org/officeDocument/2006/relationships/customXml" Target="../ink/ink493.xml"/><Relationship Id="rId101" Type="http://schemas.openxmlformats.org/officeDocument/2006/relationships/customXml" Target="../ink/ink495.xml"/><Relationship Id="rId122" Type="http://schemas.openxmlformats.org/officeDocument/2006/relationships/image" Target="NULL"/><Relationship Id="rId143" Type="http://schemas.openxmlformats.org/officeDocument/2006/relationships/customXml" Target="../ink/ink516.xml"/><Relationship Id="rId148" Type="http://schemas.openxmlformats.org/officeDocument/2006/relationships/image" Target="NULL"/><Relationship Id="rId4" Type="http://schemas.openxmlformats.org/officeDocument/2006/relationships/customXml" Target="../ink/ink41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443.xml"/><Relationship Id="rId68" Type="http://schemas.openxmlformats.org/officeDocument/2006/relationships/customXml" Target="../ink/ink462.xml"/><Relationship Id="rId89" Type="http://schemas.openxmlformats.org/officeDocument/2006/relationships/customXml" Target="../ink/ink483.xml"/><Relationship Id="rId112" Type="http://schemas.openxmlformats.org/officeDocument/2006/relationships/image" Target="NULL"/><Relationship Id="rId133" Type="http://schemas.openxmlformats.org/officeDocument/2006/relationships/customXml" Target="../ink/ink511.xml"/><Relationship Id="rId154" Type="http://schemas.openxmlformats.org/officeDocument/2006/relationships/image" Target="../media/image220.png"/><Relationship Id="rId16" Type="http://schemas.openxmlformats.org/officeDocument/2006/relationships/customXml" Target="../ink/ink421.xml"/><Relationship Id="rId37" Type="http://schemas.openxmlformats.org/officeDocument/2006/relationships/image" Target="../media/image140.png"/><Relationship Id="rId58" Type="http://schemas.openxmlformats.org/officeDocument/2006/relationships/customXml" Target="../ink/ink452.xml"/><Relationship Id="rId79" Type="http://schemas.openxmlformats.org/officeDocument/2006/relationships/customXml" Target="../ink/ink473.xml"/><Relationship Id="rId102" Type="http://schemas.openxmlformats.org/officeDocument/2006/relationships/image" Target="NULL"/><Relationship Id="rId123" Type="http://schemas.openxmlformats.org/officeDocument/2006/relationships/customXml" Target="../ink/ink506.xml"/><Relationship Id="rId144" Type="http://schemas.openxmlformats.org/officeDocument/2006/relationships/image" Target="NULL"/><Relationship Id="rId90" Type="http://schemas.openxmlformats.org/officeDocument/2006/relationships/customXml" Target="../ink/ink484.xml"/><Relationship Id="rId27" Type="http://schemas.openxmlformats.org/officeDocument/2006/relationships/customXml" Target="../ink/ink427.xml"/><Relationship Id="rId48" Type="http://schemas.openxmlformats.org/officeDocument/2006/relationships/customXml" Target="../ink/ink444.xml"/><Relationship Id="rId69" Type="http://schemas.openxmlformats.org/officeDocument/2006/relationships/customXml" Target="../ink/ink463.xml"/><Relationship Id="rId113" Type="http://schemas.openxmlformats.org/officeDocument/2006/relationships/customXml" Target="../ink/ink501.xml"/><Relationship Id="rId13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13.xml"/><Relationship Id="rId21" Type="http://schemas.openxmlformats.org/officeDocument/2006/relationships/image" Target="NULL"/><Relationship Id="rId42" Type="http://schemas.openxmlformats.org/officeDocument/2006/relationships/customXml" Target="../ink/ink548.xml"/><Relationship Id="rId63" Type="http://schemas.openxmlformats.org/officeDocument/2006/relationships/customXml" Target="../ink/ink567.xml"/><Relationship Id="rId84" Type="http://schemas.openxmlformats.org/officeDocument/2006/relationships/customXml" Target="../ink/ink588.xml"/><Relationship Id="rId138" Type="http://schemas.openxmlformats.org/officeDocument/2006/relationships/image" Target="NULL"/><Relationship Id="rId107" Type="http://schemas.openxmlformats.org/officeDocument/2006/relationships/customXml" Target="../ink/ink608.xml"/><Relationship Id="rId11" Type="http://schemas.openxmlformats.org/officeDocument/2006/relationships/image" Target="NULL"/><Relationship Id="rId32" Type="http://schemas.openxmlformats.org/officeDocument/2006/relationships/customXml" Target="../ink/ink540.xml"/><Relationship Id="rId53" Type="http://schemas.openxmlformats.org/officeDocument/2006/relationships/image" Target="../media/image150.png"/><Relationship Id="rId74" Type="http://schemas.openxmlformats.org/officeDocument/2006/relationships/customXml" Target="../ink/ink578.xml"/><Relationship Id="rId128" Type="http://schemas.openxmlformats.org/officeDocument/2006/relationships/image" Target="../media/image180.png"/><Relationship Id="rId149" Type="http://schemas.openxmlformats.org/officeDocument/2006/relationships/customXml" Target="../ink/ink629.xml"/><Relationship Id="rId5" Type="http://schemas.openxmlformats.org/officeDocument/2006/relationships/image" Target="../media/image2.png"/><Relationship Id="rId95" Type="http://schemas.openxmlformats.org/officeDocument/2006/relationships/customXml" Target="../ink/ink599.xml"/><Relationship Id="rId22" Type="http://schemas.openxmlformats.org/officeDocument/2006/relationships/customXml" Target="../ink/ink534.xml"/><Relationship Id="rId27" Type="http://schemas.openxmlformats.org/officeDocument/2006/relationships/customXml" Target="../ink/ink537.xml"/><Relationship Id="rId43" Type="http://schemas.openxmlformats.org/officeDocument/2006/relationships/customXml" Target="../ink/ink549.xml"/><Relationship Id="rId48" Type="http://schemas.openxmlformats.org/officeDocument/2006/relationships/customXml" Target="../ink/ink554.xml"/><Relationship Id="rId64" Type="http://schemas.openxmlformats.org/officeDocument/2006/relationships/customXml" Target="../ink/ink568.xml"/><Relationship Id="rId69" Type="http://schemas.openxmlformats.org/officeDocument/2006/relationships/customXml" Target="../ink/ink573.xml"/><Relationship Id="rId113" Type="http://schemas.openxmlformats.org/officeDocument/2006/relationships/customXml" Target="../ink/ink611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624.xml"/><Relationship Id="rId80" Type="http://schemas.openxmlformats.org/officeDocument/2006/relationships/customXml" Target="../ink/ink584.xml"/><Relationship Id="rId85" Type="http://schemas.openxmlformats.org/officeDocument/2006/relationships/customXml" Target="../ink/ink589.xml"/><Relationship Id="rId150" Type="http://schemas.openxmlformats.org/officeDocument/2006/relationships/image" Target="NULL"/><Relationship Id="rId12" Type="http://schemas.openxmlformats.org/officeDocument/2006/relationships/customXml" Target="../ink/ink529.xml"/><Relationship Id="rId17" Type="http://schemas.openxmlformats.org/officeDocument/2006/relationships/image" Target="NULL"/><Relationship Id="rId33" Type="http://schemas.openxmlformats.org/officeDocument/2006/relationships/customXml" Target="../ink/ink541.xml"/><Relationship Id="rId38" Type="http://schemas.openxmlformats.org/officeDocument/2006/relationships/customXml" Target="../ink/ink544.xml"/><Relationship Id="rId59" Type="http://schemas.openxmlformats.org/officeDocument/2006/relationships/customXml" Target="../ink/ink563.xml"/><Relationship Id="rId103" Type="http://schemas.openxmlformats.org/officeDocument/2006/relationships/customXml" Target="../ink/ink60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619.xml"/><Relationship Id="rId54" Type="http://schemas.openxmlformats.org/officeDocument/2006/relationships/customXml" Target="../ink/ink559.xml"/><Relationship Id="rId70" Type="http://schemas.openxmlformats.org/officeDocument/2006/relationships/customXml" Target="../ink/ink574.xml"/><Relationship Id="rId75" Type="http://schemas.openxmlformats.org/officeDocument/2006/relationships/customXml" Target="../ink/ink579.xml"/><Relationship Id="rId91" Type="http://schemas.openxmlformats.org/officeDocument/2006/relationships/customXml" Target="../ink/ink595.xml"/><Relationship Id="rId96" Type="http://schemas.openxmlformats.org/officeDocument/2006/relationships/customXml" Target="../ink/ink600.xml"/><Relationship Id="rId140" Type="http://schemas.openxmlformats.org/officeDocument/2006/relationships/image" Target="NULL"/><Relationship Id="rId145" Type="http://schemas.openxmlformats.org/officeDocument/2006/relationships/customXml" Target="../ink/ink6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23" Type="http://schemas.openxmlformats.org/officeDocument/2006/relationships/customXml" Target="../ink/ink535.xml"/><Relationship Id="rId28" Type="http://schemas.openxmlformats.org/officeDocument/2006/relationships/customXml" Target="../ink/ink538.xml"/><Relationship Id="rId49" Type="http://schemas.openxmlformats.org/officeDocument/2006/relationships/customXml" Target="../ink/ink555.xml"/><Relationship Id="rId114" Type="http://schemas.openxmlformats.org/officeDocument/2006/relationships/image" Target="NULL"/><Relationship Id="rId119" Type="http://schemas.openxmlformats.org/officeDocument/2006/relationships/customXml" Target="../ink/ink614.xml"/><Relationship Id="rId44" Type="http://schemas.openxmlformats.org/officeDocument/2006/relationships/customXml" Target="../ink/ink550.xml"/><Relationship Id="rId60" Type="http://schemas.openxmlformats.org/officeDocument/2006/relationships/customXml" Target="../ink/ink564.xml"/><Relationship Id="rId65" Type="http://schemas.openxmlformats.org/officeDocument/2006/relationships/customXml" Target="../ink/ink569.xml"/><Relationship Id="rId81" Type="http://schemas.openxmlformats.org/officeDocument/2006/relationships/customXml" Target="../ink/ink585.xml"/><Relationship Id="rId86" Type="http://schemas.openxmlformats.org/officeDocument/2006/relationships/customXml" Target="../ink/ink590.xml"/><Relationship Id="rId130" Type="http://schemas.openxmlformats.org/officeDocument/2006/relationships/image" Target="../media/image190.png"/><Relationship Id="rId135" Type="http://schemas.openxmlformats.org/officeDocument/2006/relationships/customXml" Target="../ink/ink622.xml"/><Relationship Id="rId151" Type="http://schemas.openxmlformats.org/officeDocument/2006/relationships/customXml" Target="../ink/ink630.xml"/><Relationship Id="rId13" Type="http://schemas.openxmlformats.org/officeDocument/2006/relationships/image" Target="NULL"/><Relationship Id="rId18" Type="http://schemas.openxmlformats.org/officeDocument/2006/relationships/customXml" Target="../ink/ink532.xml"/><Relationship Id="rId39" Type="http://schemas.openxmlformats.org/officeDocument/2006/relationships/customXml" Target="../ink/ink545.xml"/><Relationship Id="rId109" Type="http://schemas.openxmlformats.org/officeDocument/2006/relationships/customXml" Target="../ink/ink609.xml"/><Relationship Id="rId34" Type="http://schemas.openxmlformats.org/officeDocument/2006/relationships/customXml" Target="../ink/ink542.xml"/><Relationship Id="rId50" Type="http://schemas.openxmlformats.org/officeDocument/2006/relationships/customXml" Target="../ink/ink556.xml"/><Relationship Id="rId55" Type="http://schemas.openxmlformats.org/officeDocument/2006/relationships/image" Target="NULL"/><Relationship Id="rId76" Type="http://schemas.openxmlformats.org/officeDocument/2006/relationships/customXml" Target="../ink/ink580.xml"/><Relationship Id="rId97" Type="http://schemas.openxmlformats.org/officeDocument/2006/relationships/customXml" Target="../ink/ink60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617.xml"/><Relationship Id="rId141" Type="http://schemas.openxmlformats.org/officeDocument/2006/relationships/customXml" Target="../ink/ink62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575.xml"/><Relationship Id="rId92" Type="http://schemas.openxmlformats.org/officeDocument/2006/relationships/customXml" Target="../ink/ink596.xml"/><Relationship Id="rId2" Type="http://schemas.openxmlformats.org/officeDocument/2006/relationships/customXml" Target="../ink/ink52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546.xml"/><Relationship Id="rId45" Type="http://schemas.openxmlformats.org/officeDocument/2006/relationships/customXml" Target="../ink/ink551.xml"/><Relationship Id="rId66" Type="http://schemas.openxmlformats.org/officeDocument/2006/relationships/customXml" Target="../ink/ink570.xml"/><Relationship Id="rId87" Type="http://schemas.openxmlformats.org/officeDocument/2006/relationships/customXml" Target="../ink/ink591.xml"/><Relationship Id="rId110" Type="http://schemas.openxmlformats.org/officeDocument/2006/relationships/image" Target="NULL"/><Relationship Id="rId115" Type="http://schemas.openxmlformats.org/officeDocument/2006/relationships/customXml" Target="../ink/ink612.xml"/><Relationship Id="rId131" Type="http://schemas.openxmlformats.org/officeDocument/2006/relationships/customXml" Target="../ink/ink620.xml"/><Relationship Id="rId136" Type="http://schemas.openxmlformats.org/officeDocument/2006/relationships/image" Target="NULL"/><Relationship Id="rId61" Type="http://schemas.openxmlformats.org/officeDocument/2006/relationships/customXml" Target="../ink/ink565.xml"/><Relationship Id="rId82" Type="http://schemas.openxmlformats.org/officeDocument/2006/relationships/customXml" Target="../ink/ink58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530.xml"/><Relationship Id="rId30" Type="http://schemas.openxmlformats.org/officeDocument/2006/relationships/customXml" Target="../ink/ink539.xml"/><Relationship Id="rId35" Type="http://schemas.openxmlformats.org/officeDocument/2006/relationships/image" Target="NULL"/><Relationship Id="rId56" Type="http://schemas.openxmlformats.org/officeDocument/2006/relationships/customXml" Target="../ink/ink560.xml"/><Relationship Id="rId77" Type="http://schemas.openxmlformats.org/officeDocument/2006/relationships/customXml" Target="../ink/ink581.xml"/><Relationship Id="rId100" Type="http://schemas.openxmlformats.org/officeDocument/2006/relationships/customXml" Target="../ink/ink604.xml"/><Relationship Id="rId105" Type="http://schemas.openxmlformats.org/officeDocument/2006/relationships/customXml" Target="../ink/ink607.xml"/><Relationship Id="rId126" Type="http://schemas.openxmlformats.org/officeDocument/2006/relationships/image" Target="../media/image170.png"/><Relationship Id="rId147" Type="http://schemas.openxmlformats.org/officeDocument/2006/relationships/customXml" Target="../ink/ink628.xml"/><Relationship Id="rId8" Type="http://schemas.openxmlformats.org/officeDocument/2006/relationships/customXml" Target="../ink/ink527.xml"/><Relationship Id="rId51" Type="http://schemas.openxmlformats.org/officeDocument/2006/relationships/customXml" Target="../ink/ink557.xml"/><Relationship Id="rId72" Type="http://schemas.openxmlformats.org/officeDocument/2006/relationships/customXml" Target="../ink/ink576.xml"/><Relationship Id="rId93" Type="http://schemas.openxmlformats.org/officeDocument/2006/relationships/customXml" Target="../ink/ink597.xml"/><Relationship Id="rId98" Type="http://schemas.openxmlformats.org/officeDocument/2006/relationships/customXml" Target="../ink/ink602.xml"/><Relationship Id="rId121" Type="http://schemas.openxmlformats.org/officeDocument/2006/relationships/customXml" Target="../ink/ink61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536.xml"/><Relationship Id="rId46" Type="http://schemas.openxmlformats.org/officeDocument/2006/relationships/customXml" Target="../ink/ink552.xml"/><Relationship Id="rId67" Type="http://schemas.openxmlformats.org/officeDocument/2006/relationships/customXml" Target="../ink/ink571.xml"/><Relationship Id="rId116" Type="http://schemas.openxmlformats.org/officeDocument/2006/relationships/image" Target="NULL"/><Relationship Id="rId137" Type="http://schemas.openxmlformats.org/officeDocument/2006/relationships/customXml" Target="../ink/ink623.xml"/><Relationship Id="rId20" Type="http://schemas.openxmlformats.org/officeDocument/2006/relationships/customXml" Target="../ink/ink533.xml"/><Relationship Id="rId41" Type="http://schemas.openxmlformats.org/officeDocument/2006/relationships/customXml" Target="../ink/ink547.xml"/><Relationship Id="rId62" Type="http://schemas.openxmlformats.org/officeDocument/2006/relationships/customXml" Target="../ink/ink566.xml"/><Relationship Id="rId83" Type="http://schemas.openxmlformats.org/officeDocument/2006/relationships/customXml" Target="../ink/ink587.xml"/><Relationship Id="rId88" Type="http://schemas.openxmlformats.org/officeDocument/2006/relationships/customXml" Target="../ink/ink592.xml"/><Relationship Id="rId111" Type="http://schemas.openxmlformats.org/officeDocument/2006/relationships/customXml" Target="../ink/ink610.xml"/><Relationship Id="rId132" Type="http://schemas.openxmlformats.org/officeDocument/2006/relationships/image" Target="../media/image200.png"/><Relationship Id="rId153" Type="http://schemas.openxmlformats.org/officeDocument/2006/relationships/customXml" Target="../ink/ink631.xml"/><Relationship Id="rId15" Type="http://schemas.openxmlformats.org/officeDocument/2006/relationships/image" Target="NULL"/><Relationship Id="rId36" Type="http://schemas.openxmlformats.org/officeDocument/2006/relationships/customXml" Target="../ink/ink543.xml"/><Relationship Id="rId57" Type="http://schemas.openxmlformats.org/officeDocument/2006/relationships/customXml" Target="../ink/ink561.xml"/><Relationship Id="rId106" Type="http://schemas.openxmlformats.org/officeDocument/2006/relationships/image" Target="NULL"/><Relationship Id="rId127" Type="http://schemas.openxmlformats.org/officeDocument/2006/relationships/customXml" Target="../ink/ink618.xml"/><Relationship Id="rId10" Type="http://schemas.openxmlformats.org/officeDocument/2006/relationships/customXml" Target="../ink/ink528.xml"/><Relationship Id="rId31" Type="http://schemas.openxmlformats.org/officeDocument/2006/relationships/image" Target="NULL"/><Relationship Id="rId52" Type="http://schemas.openxmlformats.org/officeDocument/2006/relationships/customXml" Target="../ink/ink558.xml"/><Relationship Id="rId73" Type="http://schemas.openxmlformats.org/officeDocument/2006/relationships/customXml" Target="../ink/ink577.xml"/><Relationship Id="rId78" Type="http://schemas.openxmlformats.org/officeDocument/2006/relationships/customXml" Target="../ink/ink582.xml"/><Relationship Id="rId94" Type="http://schemas.openxmlformats.org/officeDocument/2006/relationships/customXml" Target="../ink/ink598.xml"/><Relationship Id="rId99" Type="http://schemas.openxmlformats.org/officeDocument/2006/relationships/customXml" Target="../ink/ink603.xml"/><Relationship Id="rId101" Type="http://schemas.openxmlformats.org/officeDocument/2006/relationships/customXml" Target="../ink/ink605.xml"/><Relationship Id="rId122" Type="http://schemas.openxmlformats.org/officeDocument/2006/relationships/image" Target="NULL"/><Relationship Id="rId143" Type="http://schemas.openxmlformats.org/officeDocument/2006/relationships/customXml" Target="../ink/ink626.xml"/><Relationship Id="rId148" Type="http://schemas.openxmlformats.org/officeDocument/2006/relationships/image" Target="NULL"/><Relationship Id="rId4" Type="http://schemas.openxmlformats.org/officeDocument/2006/relationships/customXml" Target="../ink/ink52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553.xml"/><Relationship Id="rId68" Type="http://schemas.openxmlformats.org/officeDocument/2006/relationships/customXml" Target="../ink/ink572.xml"/><Relationship Id="rId89" Type="http://schemas.openxmlformats.org/officeDocument/2006/relationships/customXml" Target="../ink/ink593.xml"/><Relationship Id="rId112" Type="http://schemas.openxmlformats.org/officeDocument/2006/relationships/image" Target="NULL"/><Relationship Id="rId133" Type="http://schemas.openxmlformats.org/officeDocument/2006/relationships/customXml" Target="../ink/ink621.xml"/><Relationship Id="rId154" Type="http://schemas.openxmlformats.org/officeDocument/2006/relationships/image" Target="../media/image250.png"/><Relationship Id="rId16" Type="http://schemas.openxmlformats.org/officeDocument/2006/relationships/customXml" Target="../ink/ink531.xml"/><Relationship Id="rId37" Type="http://schemas.openxmlformats.org/officeDocument/2006/relationships/image" Target="../media/image140.png"/><Relationship Id="rId58" Type="http://schemas.openxmlformats.org/officeDocument/2006/relationships/customXml" Target="../ink/ink562.xml"/><Relationship Id="rId79" Type="http://schemas.openxmlformats.org/officeDocument/2006/relationships/customXml" Target="../ink/ink583.xml"/><Relationship Id="rId102" Type="http://schemas.openxmlformats.org/officeDocument/2006/relationships/image" Target="NULL"/><Relationship Id="rId123" Type="http://schemas.openxmlformats.org/officeDocument/2006/relationships/customXml" Target="../ink/ink616.xml"/><Relationship Id="rId144" Type="http://schemas.openxmlformats.org/officeDocument/2006/relationships/image" Target="NULL"/><Relationship Id="rId90" Type="http://schemas.openxmlformats.org/officeDocument/2006/relationships/customXml" Target="../ink/ink59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21.xml"/><Relationship Id="rId21" Type="http://schemas.openxmlformats.org/officeDocument/2006/relationships/image" Target="NULL"/><Relationship Id="rId42" Type="http://schemas.openxmlformats.org/officeDocument/2006/relationships/customXml" Target="../ink/ink656.xml"/><Relationship Id="rId63" Type="http://schemas.openxmlformats.org/officeDocument/2006/relationships/customXml" Target="../ink/ink675.xml"/><Relationship Id="rId84" Type="http://schemas.openxmlformats.org/officeDocument/2006/relationships/customXml" Target="../ink/ink696.xml"/><Relationship Id="rId138" Type="http://schemas.openxmlformats.org/officeDocument/2006/relationships/image" Target="NULL"/><Relationship Id="rId107" Type="http://schemas.openxmlformats.org/officeDocument/2006/relationships/customXml" Target="../ink/ink716.xml"/><Relationship Id="rId11" Type="http://schemas.openxmlformats.org/officeDocument/2006/relationships/image" Target="NULL"/><Relationship Id="rId32" Type="http://schemas.openxmlformats.org/officeDocument/2006/relationships/customXml" Target="../ink/ink648.xml"/><Relationship Id="rId53" Type="http://schemas.openxmlformats.org/officeDocument/2006/relationships/image" Target="../media/image150.png"/><Relationship Id="rId74" Type="http://schemas.openxmlformats.org/officeDocument/2006/relationships/customXml" Target="../ink/ink686.xml"/><Relationship Id="rId128" Type="http://schemas.openxmlformats.org/officeDocument/2006/relationships/image" Target="../media/image180.png"/><Relationship Id="rId149" Type="http://schemas.openxmlformats.org/officeDocument/2006/relationships/customXml" Target="../ink/ink737.xml"/><Relationship Id="rId5" Type="http://schemas.openxmlformats.org/officeDocument/2006/relationships/image" Target="../media/image2.png"/><Relationship Id="rId95" Type="http://schemas.openxmlformats.org/officeDocument/2006/relationships/customXml" Target="../ink/ink707.xml"/><Relationship Id="rId22" Type="http://schemas.openxmlformats.org/officeDocument/2006/relationships/customXml" Target="../ink/ink642.xml"/><Relationship Id="rId27" Type="http://schemas.openxmlformats.org/officeDocument/2006/relationships/customXml" Target="../ink/ink645.xml"/><Relationship Id="rId43" Type="http://schemas.openxmlformats.org/officeDocument/2006/relationships/customXml" Target="../ink/ink657.xml"/><Relationship Id="rId48" Type="http://schemas.openxmlformats.org/officeDocument/2006/relationships/customXml" Target="../ink/ink662.xml"/><Relationship Id="rId64" Type="http://schemas.openxmlformats.org/officeDocument/2006/relationships/customXml" Target="../ink/ink676.xml"/><Relationship Id="rId69" Type="http://schemas.openxmlformats.org/officeDocument/2006/relationships/customXml" Target="../ink/ink681.xml"/><Relationship Id="rId113" Type="http://schemas.openxmlformats.org/officeDocument/2006/relationships/customXml" Target="../ink/ink719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732.xml"/><Relationship Id="rId80" Type="http://schemas.openxmlformats.org/officeDocument/2006/relationships/customXml" Target="../ink/ink692.xml"/><Relationship Id="rId85" Type="http://schemas.openxmlformats.org/officeDocument/2006/relationships/customXml" Target="../ink/ink697.xml"/><Relationship Id="rId150" Type="http://schemas.openxmlformats.org/officeDocument/2006/relationships/image" Target="NULL"/><Relationship Id="rId12" Type="http://schemas.openxmlformats.org/officeDocument/2006/relationships/customXml" Target="../ink/ink637.xml"/><Relationship Id="rId17" Type="http://schemas.openxmlformats.org/officeDocument/2006/relationships/image" Target="NULL"/><Relationship Id="rId33" Type="http://schemas.openxmlformats.org/officeDocument/2006/relationships/customXml" Target="../ink/ink649.xml"/><Relationship Id="rId38" Type="http://schemas.openxmlformats.org/officeDocument/2006/relationships/customXml" Target="../ink/ink652.xml"/><Relationship Id="rId59" Type="http://schemas.openxmlformats.org/officeDocument/2006/relationships/customXml" Target="../ink/ink671.xml"/><Relationship Id="rId103" Type="http://schemas.openxmlformats.org/officeDocument/2006/relationships/customXml" Target="../ink/ink714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727.xml"/><Relationship Id="rId54" Type="http://schemas.openxmlformats.org/officeDocument/2006/relationships/customXml" Target="../ink/ink667.xml"/><Relationship Id="rId70" Type="http://schemas.openxmlformats.org/officeDocument/2006/relationships/customXml" Target="../ink/ink682.xml"/><Relationship Id="rId75" Type="http://schemas.openxmlformats.org/officeDocument/2006/relationships/customXml" Target="../ink/ink687.xml"/><Relationship Id="rId91" Type="http://schemas.openxmlformats.org/officeDocument/2006/relationships/customXml" Target="../ink/ink703.xml"/><Relationship Id="rId96" Type="http://schemas.openxmlformats.org/officeDocument/2006/relationships/customXml" Target="../ink/ink708.xml"/><Relationship Id="rId140" Type="http://schemas.openxmlformats.org/officeDocument/2006/relationships/image" Target="NULL"/><Relationship Id="rId145" Type="http://schemas.openxmlformats.org/officeDocument/2006/relationships/customXml" Target="../ink/ink7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4.xml"/><Relationship Id="rId23" Type="http://schemas.openxmlformats.org/officeDocument/2006/relationships/customXml" Target="../ink/ink643.xml"/><Relationship Id="rId28" Type="http://schemas.openxmlformats.org/officeDocument/2006/relationships/customXml" Target="../ink/ink646.xml"/><Relationship Id="rId49" Type="http://schemas.openxmlformats.org/officeDocument/2006/relationships/customXml" Target="../ink/ink663.xml"/><Relationship Id="rId114" Type="http://schemas.openxmlformats.org/officeDocument/2006/relationships/image" Target="NULL"/><Relationship Id="rId119" Type="http://schemas.openxmlformats.org/officeDocument/2006/relationships/customXml" Target="../ink/ink722.xml"/><Relationship Id="rId44" Type="http://schemas.openxmlformats.org/officeDocument/2006/relationships/customXml" Target="../ink/ink658.xml"/><Relationship Id="rId60" Type="http://schemas.openxmlformats.org/officeDocument/2006/relationships/customXml" Target="../ink/ink672.xml"/><Relationship Id="rId65" Type="http://schemas.openxmlformats.org/officeDocument/2006/relationships/customXml" Target="../ink/ink677.xml"/><Relationship Id="rId81" Type="http://schemas.openxmlformats.org/officeDocument/2006/relationships/customXml" Target="../ink/ink693.xml"/><Relationship Id="rId86" Type="http://schemas.openxmlformats.org/officeDocument/2006/relationships/customXml" Target="../ink/ink698.xml"/><Relationship Id="rId130" Type="http://schemas.openxmlformats.org/officeDocument/2006/relationships/image" Target="../media/image190.png"/><Relationship Id="rId135" Type="http://schemas.openxmlformats.org/officeDocument/2006/relationships/customXml" Target="../ink/ink730.xml"/><Relationship Id="rId151" Type="http://schemas.openxmlformats.org/officeDocument/2006/relationships/customXml" Target="../ink/ink738.xml"/><Relationship Id="rId13" Type="http://schemas.openxmlformats.org/officeDocument/2006/relationships/image" Target="NULL"/><Relationship Id="rId18" Type="http://schemas.openxmlformats.org/officeDocument/2006/relationships/customXml" Target="../ink/ink640.xml"/><Relationship Id="rId39" Type="http://schemas.openxmlformats.org/officeDocument/2006/relationships/customXml" Target="../ink/ink653.xml"/><Relationship Id="rId109" Type="http://schemas.openxmlformats.org/officeDocument/2006/relationships/customXml" Target="../ink/ink717.xml"/><Relationship Id="rId34" Type="http://schemas.openxmlformats.org/officeDocument/2006/relationships/customXml" Target="../ink/ink650.xml"/><Relationship Id="rId50" Type="http://schemas.openxmlformats.org/officeDocument/2006/relationships/customXml" Target="../ink/ink664.xml"/><Relationship Id="rId55" Type="http://schemas.openxmlformats.org/officeDocument/2006/relationships/image" Target="NULL"/><Relationship Id="rId76" Type="http://schemas.openxmlformats.org/officeDocument/2006/relationships/customXml" Target="../ink/ink688.xml"/><Relationship Id="rId97" Type="http://schemas.openxmlformats.org/officeDocument/2006/relationships/customXml" Target="../ink/ink709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725.xml"/><Relationship Id="rId141" Type="http://schemas.openxmlformats.org/officeDocument/2006/relationships/customXml" Target="../ink/ink733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683.xml"/><Relationship Id="rId92" Type="http://schemas.openxmlformats.org/officeDocument/2006/relationships/customXml" Target="../ink/ink704.xml"/><Relationship Id="rId2" Type="http://schemas.openxmlformats.org/officeDocument/2006/relationships/customXml" Target="../ink/ink632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654.xml"/><Relationship Id="rId45" Type="http://schemas.openxmlformats.org/officeDocument/2006/relationships/customXml" Target="../ink/ink659.xml"/><Relationship Id="rId66" Type="http://schemas.openxmlformats.org/officeDocument/2006/relationships/customXml" Target="../ink/ink678.xml"/><Relationship Id="rId87" Type="http://schemas.openxmlformats.org/officeDocument/2006/relationships/customXml" Target="../ink/ink699.xml"/><Relationship Id="rId110" Type="http://schemas.openxmlformats.org/officeDocument/2006/relationships/image" Target="NULL"/><Relationship Id="rId115" Type="http://schemas.openxmlformats.org/officeDocument/2006/relationships/customXml" Target="../ink/ink720.xml"/><Relationship Id="rId131" Type="http://schemas.openxmlformats.org/officeDocument/2006/relationships/customXml" Target="../ink/ink728.xml"/><Relationship Id="rId136" Type="http://schemas.openxmlformats.org/officeDocument/2006/relationships/image" Target="NULL"/><Relationship Id="rId61" Type="http://schemas.openxmlformats.org/officeDocument/2006/relationships/customXml" Target="../ink/ink673.xml"/><Relationship Id="rId82" Type="http://schemas.openxmlformats.org/officeDocument/2006/relationships/customXml" Target="../ink/ink694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638.xml"/><Relationship Id="rId30" Type="http://schemas.openxmlformats.org/officeDocument/2006/relationships/customXml" Target="../ink/ink647.xml"/><Relationship Id="rId35" Type="http://schemas.openxmlformats.org/officeDocument/2006/relationships/image" Target="NULL"/><Relationship Id="rId56" Type="http://schemas.openxmlformats.org/officeDocument/2006/relationships/customXml" Target="../ink/ink668.xml"/><Relationship Id="rId77" Type="http://schemas.openxmlformats.org/officeDocument/2006/relationships/customXml" Target="../ink/ink689.xml"/><Relationship Id="rId100" Type="http://schemas.openxmlformats.org/officeDocument/2006/relationships/customXml" Target="../ink/ink712.xml"/><Relationship Id="rId105" Type="http://schemas.openxmlformats.org/officeDocument/2006/relationships/customXml" Target="../ink/ink715.xml"/><Relationship Id="rId126" Type="http://schemas.openxmlformats.org/officeDocument/2006/relationships/image" Target="../media/image170.png"/><Relationship Id="rId147" Type="http://schemas.openxmlformats.org/officeDocument/2006/relationships/customXml" Target="../ink/ink736.xml"/><Relationship Id="rId8" Type="http://schemas.openxmlformats.org/officeDocument/2006/relationships/customXml" Target="../ink/ink635.xml"/><Relationship Id="rId51" Type="http://schemas.openxmlformats.org/officeDocument/2006/relationships/customXml" Target="../ink/ink665.xml"/><Relationship Id="rId72" Type="http://schemas.openxmlformats.org/officeDocument/2006/relationships/customXml" Target="../ink/ink684.xml"/><Relationship Id="rId93" Type="http://schemas.openxmlformats.org/officeDocument/2006/relationships/customXml" Target="../ink/ink705.xml"/><Relationship Id="rId98" Type="http://schemas.openxmlformats.org/officeDocument/2006/relationships/customXml" Target="../ink/ink710.xml"/><Relationship Id="rId121" Type="http://schemas.openxmlformats.org/officeDocument/2006/relationships/customXml" Target="../ink/ink723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644.xml"/><Relationship Id="rId46" Type="http://schemas.openxmlformats.org/officeDocument/2006/relationships/customXml" Target="../ink/ink660.xml"/><Relationship Id="rId67" Type="http://schemas.openxmlformats.org/officeDocument/2006/relationships/customXml" Target="../ink/ink679.xml"/><Relationship Id="rId116" Type="http://schemas.openxmlformats.org/officeDocument/2006/relationships/image" Target="NULL"/><Relationship Id="rId137" Type="http://schemas.openxmlformats.org/officeDocument/2006/relationships/customXml" Target="../ink/ink731.xml"/><Relationship Id="rId20" Type="http://schemas.openxmlformats.org/officeDocument/2006/relationships/customXml" Target="../ink/ink641.xml"/><Relationship Id="rId41" Type="http://schemas.openxmlformats.org/officeDocument/2006/relationships/customXml" Target="../ink/ink655.xml"/><Relationship Id="rId62" Type="http://schemas.openxmlformats.org/officeDocument/2006/relationships/customXml" Target="../ink/ink674.xml"/><Relationship Id="rId83" Type="http://schemas.openxmlformats.org/officeDocument/2006/relationships/customXml" Target="../ink/ink695.xml"/><Relationship Id="rId88" Type="http://schemas.openxmlformats.org/officeDocument/2006/relationships/customXml" Target="../ink/ink700.xml"/><Relationship Id="rId111" Type="http://schemas.openxmlformats.org/officeDocument/2006/relationships/customXml" Target="../ink/ink718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651.xml"/><Relationship Id="rId57" Type="http://schemas.openxmlformats.org/officeDocument/2006/relationships/customXml" Target="../ink/ink669.xml"/><Relationship Id="rId106" Type="http://schemas.openxmlformats.org/officeDocument/2006/relationships/image" Target="NULL"/><Relationship Id="rId127" Type="http://schemas.openxmlformats.org/officeDocument/2006/relationships/customXml" Target="../ink/ink726.xml"/><Relationship Id="rId10" Type="http://schemas.openxmlformats.org/officeDocument/2006/relationships/customXml" Target="../ink/ink636.xml"/><Relationship Id="rId31" Type="http://schemas.openxmlformats.org/officeDocument/2006/relationships/image" Target="NULL"/><Relationship Id="rId52" Type="http://schemas.openxmlformats.org/officeDocument/2006/relationships/customXml" Target="../ink/ink666.xml"/><Relationship Id="rId73" Type="http://schemas.openxmlformats.org/officeDocument/2006/relationships/customXml" Target="../ink/ink685.xml"/><Relationship Id="rId78" Type="http://schemas.openxmlformats.org/officeDocument/2006/relationships/customXml" Target="../ink/ink690.xml"/><Relationship Id="rId94" Type="http://schemas.openxmlformats.org/officeDocument/2006/relationships/customXml" Target="../ink/ink706.xml"/><Relationship Id="rId99" Type="http://schemas.openxmlformats.org/officeDocument/2006/relationships/customXml" Target="../ink/ink711.xml"/><Relationship Id="rId101" Type="http://schemas.openxmlformats.org/officeDocument/2006/relationships/customXml" Target="../ink/ink713.xml"/><Relationship Id="rId122" Type="http://schemas.openxmlformats.org/officeDocument/2006/relationships/image" Target="NULL"/><Relationship Id="rId143" Type="http://schemas.openxmlformats.org/officeDocument/2006/relationships/customXml" Target="../ink/ink734.xml"/><Relationship Id="rId148" Type="http://schemas.openxmlformats.org/officeDocument/2006/relationships/image" Target="NULL"/><Relationship Id="rId4" Type="http://schemas.openxmlformats.org/officeDocument/2006/relationships/customXml" Target="../ink/ink633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661.xml"/><Relationship Id="rId68" Type="http://schemas.openxmlformats.org/officeDocument/2006/relationships/customXml" Target="../ink/ink680.xml"/><Relationship Id="rId89" Type="http://schemas.openxmlformats.org/officeDocument/2006/relationships/customXml" Target="../ink/ink701.xml"/><Relationship Id="rId112" Type="http://schemas.openxmlformats.org/officeDocument/2006/relationships/image" Target="NULL"/><Relationship Id="rId133" Type="http://schemas.openxmlformats.org/officeDocument/2006/relationships/customXml" Target="../ink/ink729.xml"/><Relationship Id="rId16" Type="http://schemas.openxmlformats.org/officeDocument/2006/relationships/customXml" Target="../ink/ink639.xml"/><Relationship Id="rId37" Type="http://schemas.openxmlformats.org/officeDocument/2006/relationships/image" Target="../media/image140.png"/><Relationship Id="rId58" Type="http://schemas.openxmlformats.org/officeDocument/2006/relationships/customXml" Target="../ink/ink670.xml"/><Relationship Id="rId79" Type="http://schemas.openxmlformats.org/officeDocument/2006/relationships/customXml" Target="../ink/ink691.xml"/><Relationship Id="rId102" Type="http://schemas.openxmlformats.org/officeDocument/2006/relationships/image" Target="NULL"/><Relationship Id="rId123" Type="http://schemas.openxmlformats.org/officeDocument/2006/relationships/customXml" Target="../ink/ink724.xml"/><Relationship Id="rId144" Type="http://schemas.openxmlformats.org/officeDocument/2006/relationships/image" Target="NULL"/><Relationship Id="rId90" Type="http://schemas.openxmlformats.org/officeDocument/2006/relationships/customXml" Target="../ink/ink702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8.xml"/><Relationship Id="rId21" Type="http://schemas.openxmlformats.org/officeDocument/2006/relationships/image" Target="NULL"/><Relationship Id="rId42" Type="http://schemas.openxmlformats.org/officeDocument/2006/relationships/customXml" Target="../ink/ink763.xml"/><Relationship Id="rId63" Type="http://schemas.openxmlformats.org/officeDocument/2006/relationships/customXml" Target="../ink/ink782.xml"/><Relationship Id="rId84" Type="http://schemas.openxmlformats.org/officeDocument/2006/relationships/customXml" Target="../ink/ink803.xml"/><Relationship Id="rId138" Type="http://schemas.openxmlformats.org/officeDocument/2006/relationships/image" Target="NULL"/><Relationship Id="rId107" Type="http://schemas.openxmlformats.org/officeDocument/2006/relationships/customXml" Target="../ink/ink823.xml"/><Relationship Id="rId11" Type="http://schemas.openxmlformats.org/officeDocument/2006/relationships/image" Target="NULL"/><Relationship Id="rId32" Type="http://schemas.openxmlformats.org/officeDocument/2006/relationships/customXml" Target="../ink/ink755.xml"/><Relationship Id="rId53" Type="http://schemas.openxmlformats.org/officeDocument/2006/relationships/image" Target="../media/image150.png"/><Relationship Id="rId74" Type="http://schemas.openxmlformats.org/officeDocument/2006/relationships/customXml" Target="../ink/ink793.xml"/><Relationship Id="rId128" Type="http://schemas.openxmlformats.org/officeDocument/2006/relationships/image" Target="../media/image180.png"/><Relationship Id="rId149" Type="http://schemas.openxmlformats.org/officeDocument/2006/relationships/customXml" Target="../ink/ink844.xml"/><Relationship Id="rId5" Type="http://schemas.openxmlformats.org/officeDocument/2006/relationships/image" Target="../media/image2.png"/><Relationship Id="rId95" Type="http://schemas.openxmlformats.org/officeDocument/2006/relationships/customXml" Target="../ink/ink814.xml"/><Relationship Id="rId22" Type="http://schemas.openxmlformats.org/officeDocument/2006/relationships/customXml" Target="../ink/ink749.xml"/><Relationship Id="rId27" Type="http://schemas.openxmlformats.org/officeDocument/2006/relationships/customXml" Target="../ink/ink752.xml"/><Relationship Id="rId43" Type="http://schemas.openxmlformats.org/officeDocument/2006/relationships/customXml" Target="../ink/ink764.xml"/><Relationship Id="rId48" Type="http://schemas.openxmlformats.org/officeDocument/2006/relationships/customXml" Target="../ink/ink769.xml"/><Relationship Id="rId64" Type="http://schemas.openxmlformats.org/officeDocument/2006/relationships/customXml" Target="../ink/ink783.xml"/><Relationship Id="rId69" Type="http://schemas.openxmlformats.org/officeDocument/2006/relationships/customXml" Target="../ink/ink788.xml"/><Relationship Id="rId113" Type="http://schemas.openxmlformats.org/officeDocument/2006/relationships/customXml" Target="../ink/ink826.xml"/><Relationship Id="rId118" Type="http://schemas.openxmlformats.org/officeDocument/2006/relationships/image" Target="NULL"/><Relationship Id="rId134" Type="http://schemas.openxmlformats.org/officeDocument/2006/relationships/image" Target="../media/image210.png"/><Relationship Id="rId139" Type="http://schemas.openxmlformats.org/officeDocument/2006/relationships/customXml" Target="../ink/ink839.xml"/><Relationship Id="rId80" Type="http://schemas.openxmlformats.org/officeDocument/2006/relationships/customXml" Target="../ink/ink799.xml"/><Relationship Id="rId85" Type="http://schemas.openxmlformats.org/officeDocument/2006/relationships/customXml" Target="../ink/ink804.xml"/><Relationship Id="rId150" Type="http://schemas.openxmlformats.org/officeDocument/2006/relationships/image" Target="NULL"/><Relationship Id="rId12" Type="http://schemas.openxmlformats.org/officeDocument/2006/relationships/customXml" Target="../ink/ink744.xml"/><Relationship Id="rId17" Type="http://schemas.openxmlformats.org/officeDocument/2006/relationships/image" Target="NULL"/><Relationship Id="rId33" Type="http://schemas.openxmlformats.org/officeDocument/2006/relationships/customXml" Target="../ink/ink756.xml"/><Relationship Id="rId38" Type="http://schemas.openxmlformats.org/officeDocument/2006/relationships/customXml" Target="../ink/ink759.xml"/><Relationship Id="rId59" Type="http://schemas.openxmlformats.org/officeDocument/2006/relationships/customXml" Target="../ink/ink778.xml"/><Relationship Id="rId103" Type="http://schemas.openxmlformats.org/officeDocument/2006/relationships/customXml" Target="../ink/ink821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834.xml"/><Relationship Id="rId54" Type="http://schemas.openxmlformats.org/officeDocument/2006/relationships/customXml" Target="../ink/ink774.xml"/><Relationship Id="rId70" Type="http://schemas.openxmlformats.org/officeDocument/2006/relationships/customXml" Target="../ink/ink789.xml"/><Relationship Id="rId75" Type="http://schemas.openxmlformats.org/officeDocument/2006/relationships/customXml" Target="../ink/ink794.xml"/><Relationship Id="rId91" Type="http://schemas.openxmlformats.org/officeDocument/2006/relationships/customXml" Target="../ink/ink810.xml"/><Relationship Id="rId96" Type="http://schemas.openxmlformats.org/officeDocument/2006/relationships/customXml" Target="../ink/ink815.xml"/><Relationship Id="rId140" Type="http://schemas.openxmlformats.org/officeDocument/2006/relationships/image" Target="NULL"/><Relationship Id="rId145" Type="http://schemas.openxmlformats.org/officeDocument/2006/relationships/customXml" Target="../ink/ink8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1.xml"/><Relationship Id="rId23" Type="http://schemas.openxmlformats.org/officeDocument/2006/relationships/customXml" Target="../ink/ink750.xml"/><Relationship Id="rId28" Type="http://schemas.openxmlformats.org/officeDocument/2006/relationships/customXml" Target="../ink/ink753.xml"/><Relationship Id="rId49" Type="http://schemas.openxmlformats.org/officeDocument/2006/relationships/customXml" Target="../ink/ink770.xml"/><Relationship Id="rId114" Type="http://schemas.openxmlformats.org/officeDocument/2006/relationships/image" Target="NULL"/><Relationship Id="rId119" Type="http://schemas.openxmlformats.org/officeDocument/2006/relationships/customXml" Target="../ink/ink829.xml"/><Relationship Id="rId44" Type="http://schemas.openxmlformats.org/officeDocument/2006/relationships/customXml" Target="../ink/ink765.xml"/><Relationship Id="rId60" Type="http://schemas.openxmlformats.org/officeDocument/2006/relationships/customXml" Target="../ink/ink779.xml"/><Relationship Id="rId65" Type="http://schemas.openxmlformats.org/officeDocument/2006/relationships/customXml" Target="../ink/ink784.xml"/><Relationship Id="rId81" Type="http://schemas.openxmlformats.org/officeDocument/2006/relationships/customXml" Target="../ink/ink800.xml"/><Relationship Id="rId86" Type="http://schemas.openxmlformats.org/officeDocument/2006/relationships/customXml" Target="../ink/ink805.xml"/><Relationship Id="rId130" Type="http://schemas.openxmlformats.org/officeDocument/2006/relationships/image" Target="../media/image190.png"/><Relationship Id="rId135" Type="http://schemas.openxmlformats.org/officeDocument/2006/relationships/customXml" Target="../ink/ink837.xml"/><Relationship Id="rId151" Type="http://schemas.openxmlformats.org/officeDocument/2006/relationships/customXml" Target="../ink/ink845.xml"/><Relationship Id="rId13" Type="http://schemas.openxmlformats.org/officeDocument/2006/relationships/image" Target="NULL"/><Relationship Id="rId18" Type="http://schemas.openxmlformats.org/officeDocument/2006/relationships/customXml" Target="../ink/ink747.xml"/><Relationship Id="rId39" Type="http://schemas.openxmlformats.org/officeDocument/2006/relationships/customXml" Target="../ink/ink760.xml"/><Relationship Id="rId109" Type="http://schemas.openxmlformats.org/officeDocument/2006/relationships/customXml" Target="../ink/ink824.xml"/><Relationship Id="rId34" Type="http://schemas.openxmlformats.org/officeDocument/2006/relationships/customXml" Target="../ink/ink757.xml"/><Relationship Id="rId50" Type="http://schemas.openxmlformats.org/officeDocument/2006/relationships/customXml" Target="../ink/ink771.xml"/><Relationship Id="rId55" Type="http://schemas.openxmlformats.org/officeDocument/2006/relationships/image" Target="NULL"/><Relationship Id="rId76" Type="http://schemas.openxmlformats.org/officeDocument/2006/relationships/customXml" Target="../ink/ink795.xml"/><Relationship Id="rId97" Type="http://schemas.openxmlformats.org/officeDocument/2006/relationships/customXml" Target="../ink/ink816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832.xml"/><Relationship Id="rId141" Type="http://schemas.openxmlformats.org/officeDocument/2006/relationships/customXml" Target="../ink/ink840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790.xml"/><Relationship Id="rId92" Type="http://schemas.openxmlformats.org/officeDocument/2006/relationships/customXml" Target="../ink/ink811.xml"/><Relationship Id="rId2" Type="http://schemas.openxmlformats.org/officeDocument/2006/relationships/customXml" Target="../ink/ink739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761.xml"/><Relationship Id="rId45" Type="http://schemas.openxmlformats.org/officeDocument/2006/relationships/customXml" Target="../ink/ink766.xml"/><Relationship Id="rId66" Type="http://schemas.openxmlformats.org/officeDocument/2006/relationships/customXml" Target="../ink/ink785.xml"/><Relationship Id="rId87" Type="http://schemas.openxmlformats.org/officeDocument/2006/relationships/customXml" Target="../ink/ink806.xml"/><Relationship Id="rId110" Type="http://schemas.openxmlformats.org/officeDocument/2006/relationships/image" Target="NULL"/><Relationship Id="rId115" Type="http://schemas.openxmlformats.org/officeDocument/2006/relationships/customXml" Target="../ink/ink827.xml"/><Relationship Id="rId131" Type="http://schemas.openxmlformats.org/officeDocument/2006/relationships/customXml" Target="../ink/ink835.xml"/><Relationship Id="rId136" Type="http://schemas.openxmlformats.org/officeDocument/2006/relationships/image" Target="NULL"/><Relationship Id="rId61" Type="http://schemas.openxmlformats.org/officeDocument/2006/relationships/customXml" Target="../ink/ink780.xml"/><Relationship Id="rId82" Type="http://schemas.openxmlformats.org/officeDocument/2006/relationships/customXml" Target="../ink/ink801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745.xml"/><Relationship Id="rId30" Type="http://schemas.openxmlformats.org/officeDocument/2006/relationships/customXml" Target="../ink/ink754.xml"/><Relationship Id="rId35" Type="http://schemas.openxmlformats.org/officeDocument/2006/relationships/image" Target="NULL"/><Relationship Id="rId56" Type="http://schemas.openxmlformats.org/officeDocument/2006/relationships/customXml" Target="../ink/ink775.xml"/><Relationship Id="rId77" Type="http://schemas.openxmlformats.org/officeDocument/2006/relationships/customXml" Target="../ink/ink796.xml"/><Relationship Id="rId100" Type="http://schemas.openxmlformats.org/officeDocument/2006/relationships/customXml" Target="../ink/ink819.xml"/><Relationship Id="rId105" Type="http://schemas.openxmlformats.org/officeDocument/2006/relationships/customXml" Target="../ink/ink822.xml"/><Relationship Id="rId126" Type="http://schemas.openxmlformats.org/officeDocument/2006/relationships/image" Target="../media/image170.png"/><Relationship Id="rId147" Type="http://schemas.openxmlformats.org/officeDocument/2006/relationships/customXml" Target="../ink/ink843.xml"/><Relationship Id="rId8" Type="http://schemas.openxmlformats.org/officeDocument/2006/relationships/customXml" Target="../ink/ink742.xml"/><Relationship Id="rId51" Type="http://schemas.openxmlformats.org/officeDocument/2006/relationships/customXml" Target="../ink/ink772.xml"/><Relationship Id="rId72" Type="http://schemas.openxmlformats.org/officeDocument/2006/relationships/customXml" Target="../ink/ink791.xml"/><Relationship Id="rId93" Type="http://schemas.openxmlformats.org/officeDocument/2006/relationships/customXml" Target="../ink/ink812.xml"/><Relationship Id="rId98" Type="http://schemas.openxmlformats.org/officeDocument/2006/relationships/customXml" Target="../ink/ink817.xml"/><Relationship Id="rId121" Type="http://schemas.openxmlformats.org/officeDocument/2006/relationships/customXml" Target="../ink/ink830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751.xml"/><Relationship Id="rId46" Type="http://schemas.openxmlformats.org/officeDocument/2006/relationships/customXml" Target="../ink/ink767.xml"/><Relationship Id="rId67" Type="http://schemas.openxmlformats.org/officeDocument/2006/relationships/customXml" Target="../ink/ink786.xml"/><Relationship Id="rId116" Type="http://schemas.openxmlformats.org/officeDocument/2006/relationships/image" Target="NULL"/><Relationship Id="rId137" Type="http://schemas.openxmlformats.org/officeDocument/2006/relationships/customXml" Target="../ink/ink838.xml"/><Relationship Id="rId20" Type="http://schemas.openxmlformats.org/officeDocument/2006/relationships/customXml" Target="../ink/ink748.xml"/><Relationship Id="rId41" Type="http://schemas.openxmlformats.org/officeDocument/2006/relationships/customXml" Target="../ink/ink762.xml"/><Relationship Id="rId62" Type="http://schemas.openxmlformats.org/officeDocument/2006/relationships/customXml" Target="../ink/ink781.xml"/><Relationship Id="rId83" Type="http://schemas.openxmlformats.org/officeDocument/2006/relationships/customXml" Target="../ink/ink802.xml"/><Relationship Id="rId88" Type="http://schemas.openxmlformats.org/officeDocument/2006/relationships/customXml" Target="../ink/ink807.xml"/><Relationship Id="rId111" Type="http://schemas.openxmlformats.org/officeDocument/2006/relationships/customXml" Target="../ink/ink825.xml"/><Relationship Id="rId132" Type="http://schemas.openxmlformats.org/officeDocument/2006/relationships/image" Target="../media/image200.png"/><Relationship Id="rId15" Type="http://schemas.openxmlformats.org/officeDocument/2006/relationships/image" Target="NULL"/><Relationship Id="rId36" Type="http://schemas.openxmlformats.org/officeDocument/2006/relationships/customXml" Target="../ink/ink758.xml"/><Relationship Id="rId57" Type="http://schemas.openxmlformats.org/officeDocument/2006/relationships/customXml" Target="../ink/ink776.xml"/><Relationship Id="rId106" Type="http://schemas.openxmlformats.org/officeDocument/2006/relationships/image" Target="NULL"/><Relationship Id="rId127" Type="http://schemas.openxmlformats.org/officeDocument/2006/relationships/customXml" Target="../ink/ink833.xml"/><Relationship Id="rId10" Type="http://schemas.openxmlformats.org/officeDocument/2006/relationships/customXml" Target="../ink/ink743.xml"/><Relationship Id="rId31" Type="http://schemas.openxmlformats.org/officeDocument/2006/relationships/image" Target="NULL"/><Relationship Id="rId52" Type="http://schemas.openxmlformats.org/officeDocument/2006/relationships/customXml" Target="../ink/ink773.xml"/><Relationship Id="rId73" Type="http://schemas.openxmlformats.org/officeDocument/2006/relationships/customXml" Target="../ink/ink792.xml"/><Relationship Id="rId78" Type="http://schemas.openxmlformats.org/officeDocument/2006/relationships/customXml" Target="../ink/ink797.xml"/><Relationship Id="rId94" Type="http://schemas.openxmlformats.org/officeDocument/2006/relationships/customXml" Target="../ink/ink813.xml"/><Relationship Id="rId99" Type="http://schemas.openxmlformats.org/officeDocument/2006/relationships/customXml" Target="../ink/ink818.xml"/><Relationship Id="rId101" Type="http://schemas.openxmlformats.org/officeDocument/2006/relationships/customXml" Target="../ink/ink820.xml"/><Relationship Id="rId122" Type="http://schemas.openxmlformats.org/officeDocument/2006/relationships/image" Target="NULL"/><Relationship Id="rId143" Type="http://schemas.openxmlformats.org/officeDocument/2006/relationships/customXml" Target="../ink/ink841.xml"/><Relationship Id="rId148" Type="http://schemas.openxmlformats.org/officeDocument/2006/relationships/image" Target="NULL"/><Relationship Id="rId4" Type="http://schemas.openxmlformats.org/officeDocument/2006/relationships/customXml" Target="../ink/ink740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768.xml"/><Relationship Id="rId68" Type="http://schemas.openxmlformats.org/officeDocument/2006/relationships/customXml" Target="../ink/ink787.xml"/><Relationship Id="rId89" Type="http://schemas.openxmlformats.org/officeDocument/2006/relationships/customXml" Target="../ink/ink808.xml"/><Relationship Id="rId112" Type="http://schemas.openxmlformats.org/officeDocument/2006/relationships/image" Target="NULL"/><Relationship Id="rId133" Type="http://schemas.openxmlformats.org/officeDocument/2006/relationships/customXml" Target="../ink/ink836.xml"/><Relationship Id="rId16" Type="http://schemas.openxmlformats.org/officeDocument/2006/relationships/customXml" Target="../ink/ink746.xml"/><Relationship Id="rId37" Type="http://schemas.openxmlformats.org/officeDocument/2006/relationships/image" Target="../media/image140.png"/><Relationship Id="rId58" Type="http://schemas.openxmlformats.org/officeDocument/2006/relationships/customXml" Target="../ink/ink777.xml"/><Relationship Id="rId79" Type="http://schemas.openxmlformats.org/officeDocument/2006/relationships/customXml" Target="../ink/ink798.xml"/><Relationship Id="rId102" Type="http://schemas.openxmlformats.org/officeDocument/2006/relationships/image" Target="NULL"/><Relationship Id="rId123" Type="http://schemas.openxmlformats.org/officeDocument/2006/relationships/customXml" Target="../ink/ink831.xml"/><Relationship Id="rId144" Type="http://schemas.openxmlformats.org/officeDocument/2006/relationships/image" Target="NULL"/><Relationship Id="rId90" Type="http://schemas.openxmlformats.org/officeDocument/2006/relationships/customXml" Target="../ink/ink809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870.xml"/><Relationship Id="rId47" Type="http://schemas.openxmlformats.org/officeDocument/2006/relationships/customXml" Target="../ink/ink875.xml"/><Relationship Id="rId63" Type="http://schemas.openxmlformats.org/officeDocument/2006/relationships/customXml" Target="../ink/ink889.xml"/><Relationship Id="rId68" Type="http://schemas.openxmlformats.org/officeDocument/2006/relationships/customXml" Target="../ink/ink894.xml"/><Relationship Id="rId84" Type="http://schemas.openxmlformats.org/officeDocument/2006/relationships/customXml" Target="../ink/ink910.xml"/><Relationship Id="rId89" Type="http://schemas.openxmlformats.org/officeDocument/2006/relationships/customXml" Target="../ink/ink915.xml"/><Relationship Id="rId16" Type="http://schemas.openxmlformats.org/officeDocument/2006/relationships/customXml" Target="../ink/ink853.xml"/><Relationship Id="rId11" Type="http://schemas.openxmlformats.org/officeDocument/2006/relationships/image" Target="NULL"/><Relationship Id="rId32" Type="http://schemas.openxmlformats.org/officeDocument/2006/relationships/customXml" Target="../ink/ink862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884.xml"/><Relationship Id="rId74" Type="http://schemas.openxmlformats.org/officeDocument/2006/relationships/customXml" Target="../ink/ink900.xml"/><Relationship Id="rId79" Type="http://schemas.openxmlformats.org/officeDocument/2006/relationships/customXml" Target="../ink/ink905.xml"/><Relationship Id="rId5" Type="http://schemas.openxmlformats.org/officeDocument/2006/relationships/image" Target="../media/image2.png"/><Relationship Id="rId90" Type="http://schemas.openxmlformats.org/officeDocument/2006/relationships/customXml" Target="../ink/ink916.xml"/><Relationship Id="rId95" Type="http://schemas.openxmlformats.org/officeDocument/2006/relationships/customXml" Target="../ink/ink921.xml"/><Relationship Id="rId22" Type="http://schemas.openxmlformats.org/officeDocument/2006/relationships/customXml" Target="../ink/ink856.xml"/><Relationship Id="rId27" Type="http://schemas.openxmlformats.org/officeDocument/2006/relationships/customXml" Target="../ink/ink859.xml"/><Relationship Id="rId43" Type="http://schemas.openxmlformats.org/officeDocument/2006/relationships/customXml" Target="../ink/ink871.xml"/><Relationship Id="rId48" Type="http://schemas.openxmlformats.org/officeDocument/2006/relationships/customXml" Target="../ink/ink876.xml"/><Relationship Id="rId64" Type="http://schemas.openxmlformats.org/officeDocument/2006/relationships/customXml" Target="../ink/ink890.xml"/><Relationship Id="rId69" Type="http://schemas.openxmlformats.org/officeDocument/2006/relationships/customXml" Target="../ink/ink895.xml"/><Relationship Id="rId80" Type="http://schemas.openxmlformats.org/officeDocument/2006/relationships/customXml" Target="../ink/ink906.xml"/><Relationship Id="rId85" Type="http://schemas.openxmlformats.org/officeDocument/2006/relationships/customXml" Target="../ink/ink911.xml"/><Relationship Id="rId3" Type="http://schemas.openxmlformats.org/officeDocument/2006/relationships/image" Target="../media/image1.png"/><Relationship Id="rId12" Type="http://schemas.openxmlformats.org/officeDocument/2006/relationships/customXml" Target="../ink/ink851.xml"/><Relationship Id="rId17" Type="http://schemas.openxmlformats.org/officeDocument/2006/relationships/image" Target="NULL"/><Relationship Id="rId25" Type="http://schemas.openxmlformats.org/officeDocument/2006/relationships/customXml" Target="../ink/ink858.xml"/><Relationship Id="rId33" Type="http://schemas.openxmlformats.org/officeDocument/2006/relationships/customXml" Target="../ink/ink863.xml"/><Relationship Id="rId38" Type="http://schemas.openxmlformats.org/officeDocument/2006/relationships/customXml" Target="../ink/ink866.xml"/><Relationship Id="rId46" Type="http://schemas.openxmlformats.org/officeDocument/2006/relationships/customXml" Target="../ink/ink874.xml"/><Relationship Id="rId59" Type="http://schemas.openxmlformats.org/officeDocument/2006/relationships/customXml" Target="../ink/ink885.xml"/><Relationship Id="rId67" Type="http://schemas.openxmlformats.org/officeDocument/2006/relationships/customXml" Target="../ink/ink893.xml"/><Relationship Id="rId20" Type="http://schemas.openxmlformats.org/officeDocument/2006/relationships/customXml" Target="../ink/ink855.xml"/><Relationship Id="rId41" Type="http://schemas.openxmlformats.org/officeDocument/2006/relationships/customXml" Target="../ink/ink869.xml"/><Relationship Id="rId54" Type="http://schemas.openxmlformats.org/officeDocument/2006/relationships/customXml" Target="../ink/ink881.xml"/><Relationship Id="rId62" Type="http://schemas.openxmlformats.org/officeDocument/2006/relationships/customXml" Target="../ink/ink888.xml"/><Relationship Id="rId70" Type="http://schemas.openxmlformats.org/officeDocument/2006/relationships/customXml" Target="../ink/ink896.xml"/><Relationship Id="rId75" Type="http://schemas.openxmlformats.org/officeDocument/2006/relationships/customXml" Target="../ink/ink901.xml"/><Relationship Id="rId83" Type="http://schemas.openxmlformats.org/officeDocument/2006/relationships/customXml" Target="../ink/ink909.xml"/><Relationship Id="rId88" Type="http://schemas.openxmlformats.org/officeDocument/2006/relationships/customXml" Target="../ink/ink914.xml"/><Relationship Id="rId91" Type="http://schemas.openxmlformats.org/officeDocument/2006/relationships/customXml" Target="../ink/ink917.xml"/><Relationship Id="rId96" Type="http://schemas.openxmlformats.org/officeDocument/2006/relationships/customXml" Target="../ink/ink9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8.xml"/><Relationship Id="rId15" Type="http://schemas.openxmlformats.org/officeDocument/2006/relationships/image" Target="NULL"/><Relationship Id="rId23" Type="http://schemas.openxmlformats.org/officeDocument/2006/relationships/customXml" Target="../ink/ink857.xml"/><Relationship Id="rId28" Type="http://schemas.openxmlformats.org/officeDocument/2006/relationships/customXml" Target="../ink/ink860.xml"/><Relationship Id="rId36" Type="http://schemas.openxmlformats.org/officeDocument/2006/relationships/customXml" Target="../ink/ink865.xml"/><Relationship Id="rId49" Type="http://schemas.openxmlformats.org/officeDocument/2006/relationships/customXml" Target="../ink/ink877.xml"/><Relationship Id="rId57" Type="http://schemas.openxmlformats.org/officeDocument/2006/relationships/customXml" Target="../ink/ink883.xml"/><Relationship Id="rId10" Type="http://schemas.openxmlformats.org/officeDocument/2006/relationships/customXml" Target="../ink/ink850.xml"/><Relationship Id="rId31" Type="http://schemas.openxmlformats.org/officeDocument/2006/relationships/image" Target="NULL"/><Relationship Id="rId44" Type="http://schemas.openxmlformats.org/officeDocument/2006/relationships/customXml" Target="../ink/ink872.xml"/><Relationship Id="rId52" Type="http://schemas.openxmlformats.org/officeDocument/2006/relationships/customXml" Target="../ink/ink880.xml"/><Relationship Id="rId60" Type="http://schemas.openxmlformats.org/officeDocument/2006/relationships/customXml" Target="../ink/ink886.xml"/><Relationship Id="rId65" Type="http://schemas.openxmlformats.org/officeDocument/2006/relationships/customXml" Target="../ink/ink891.xml"/><Relationship Id="rId73" Type="http://schemas.openxmlformats.org/officeDocument/2006/relationships/customXml" Target="../ink/ink899.xml"/><Relationship Id="rId78" Type="http://schemas.openxmlformats.org/officeDocument/2006/relationships/customXml" Target="../ink/ink904.xml"/><Relationship Id="rId81" Type="http://schemas.openxmlformats.org/officeDocument/2006/relationships/customXml" Target="../ink/ink907.xml"/><Relationship Id="rId86" Type="http://schemas.openxmlformats.org/officeDocument/2006/relationships/customXml" Target="../ink/ink912.xml"/><Relationship Id="rId94" Type="http://schemas.openxmlformats.org/officeDocument/2006/relationships/customXml" Target="../ink/ink920.xml"/><Relationship Id="rId99" Type="http://schemas.openxmlformats.org/officeDocument/2006/relationships/customXml" Target="../ink/ink925.xml"/><Relationship Id="rId4" Type="http://schemas.openxmlformats.org/officeDocument/2006/relationships/customXml" Target="../ink/ink847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854.xml"/><Relationship Id="rId39" Type="http://schemas.openxmlformats.org/officeDocument/2006/relationships/customXml" Target="../ink/ink867.xml"/><Relationship Id="rId34" Type="http://schemas.openxmlformats.org/officeDocument/2006/relationships/customXml" Target="../ink/ink864.xml"/><Relationship Id="rId50" Type="http://schemas.openxmlformats.org/officeDocument/2006/relationships/customXml" Target="../ink/ink878.xml"/><Relationship Id="rId55" Type="http://schemas.openxmlformats.org/officeDocument/2006/relationships/image" Target="NULL"/><Relationship Id="rId76" Type="http://schemas.openxmlformats.org/officeDocument/2006/relationships/customXml" Target="../ink/ink902.xml"/><Relationship Id="rId97" Type="http://schemas.openxmlformats.org/officeDocument/2006/relationships/customXml" Target="../ink/ink923.xml"/><Relationship Id="rId7" Type="http://schemas.openxmlformats.org/officeDocument/2006/relationships/image" Target="NULL"/><Relationship Id="rId71" Type="http://schemas.openxmlformats.org/officeDocument/2006/relationships/customXml" Target="../ink/ink897.xml"/><Relationship Id="rId92" Type="http://schemas.openxmlformats.org/officeDocument/2006/relationships/customXml" Target="../ink/ink918.xml"/><Relationship Id="rId2" Type="http://schemas.openxmlformats.org/officeDocument/2006/relationships/customXml" Target="../ink/ink846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868.xml"/><Relationship Id="rId45" Type="http://schemas.openxmlformats.org/officeDocument/2006/relationships/customXml" Target="../ink/ink873.xml"/><Relationship Id="rId66" Type="http://schemas.openxmlformats.org/officeDocument/2006/relationships/customXml" Target="../ink/ink892.xml"/><Relationship Id="rId87" Type="http://schemas.openxmlformats.org/officeDocument/2006/relationships/customXml" Target="../ink/ink913.xml"/><Relationship Id="rId61" Type="http://schemas.openxmlformats.org/officeDocument/2006/relationships/customXml" Target="../ink/ink887.xml"/><Relationship Id="rId82" Type="http://schemas.openxmlformats.org/officeDocument/2006/relationships/customXml" Target="../ink/ink908.xml"/><Relationship Id="rId19" Type="http://schemas.openxmlformats.org/officeDocument/2006/relationships/image" Target="NULL"/><Relationship Id="rId14" Type="http://schemas.openxmlformats.org/officeDocument/2006/relationships/customXml" Target="../ink/ink852.xml"/><Relationship Id="rId30" Type="http://schemas.openxmlformats.org/officeDocument/2006/relationships/customXml" Target="../ink/ink861.xml"/><Relationship Id="rId35" Type="http://schemas.openxmlformats.org/officeDocument/2006/relationships/image" Target="NULL"/><Relationship Id="rId56" Type="http://schemas.openxmlformats.org/officeDocument/2006/relationships/customXml" Target="../ink/ink882.xml"/><Relationship Id="rId77" Type="http://schemas.openxmlformats.org/officeDocument/2006/relationships/customXml" Target="../ink/ink903.xml"/><Relationship Id="rId100" Type="http://schemas.openxmlformats.org/officeDocument/2006/relationships/customXml" Target="../ink/ink926.xml"/><Relationship Id="rId8" Type="http://schemas.openxmlformats.org/officeDocument/2006/relationships/customXml" Target="../ink/ink849.xml"/><Relationship Id="rId51" Type="http://schemas.openxmlformats.org/officeDocument/2006/relationships/customXml" Target="../ink/ink879.xml"/><Relationship Id="rId72" Type="http://schemas.openxmlformats.org/officeDocument/2006/relationships/customXml" Target="../ink/ink898.xml"/><Relationship Id="rId93" Type="http://schemas.openxmlformats.org/officeDocument/2006/relationships/customXml" Target="../ink/ink919.xml"/><Relationship Id="rId98" Type="http://schemas.openxmlformats.org/officeDocument/2006/relationships/customXml" Target="../ink/ink924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951.xml"/><Relationship Id="rId47" Type="http://schemas.openxmlformats.org/officeDocument/2006/relationships/customXml" Target="../ink/ink956.xml"/><Relationship Id="rId63" Type="http://schemas.openxmlformats.org/officeDocument/2006/relationships/customXml" Target="../ink/ink970.xml"/><Relationship Id="rId68" Type="http://schemas.openxmlformats.org/officeDocument/2006/relationships/customXml" Target="../ink/ink975.xml"/><Relationship Id="rId84" Type="http://schemas.openxmlformats.org/officeDocument/2006/relationships/customXml" Target="../ink/ink991.xml"/><Relationship Id="rId89" Type="http://schemas.openxmlformats.org/officeDocument/2006/relationships/customXml" Target="../ink/ink996.xml"/><Relationship Id="rId16" Type="http://schemas.openxmlformats.org/officeDocument/2006/relationships/customXml" Target="../ink/ink934.xml"/><Relationship Id="rId11" Type="http://schemas.openxmlformats.org/officeDocument/2006/relationships/image" Target="NULL"/><Relationship Id="rId32" Type="http://schemas.openxmlformats.org/officeDocument/2006/relationships/customXml" Target="../ink/ink94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965.xml"/><Relationship Id="rId74" Type="http://schemas.openxmlformats.org/officeDocument/2006/relationships/customXml" Target="../ink/ink981.xml"/><Relationship Id="rId79" Type="http://schemas.openxmlformats.org/officeDocument/2006/relationships/customXml" Target="../ink/ink98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997.xml"/><Relationship Id="rId95" Type="http://schemas.openxmlformats.org/officeDocument/2006/relationships/customXml" Target="../ink/ink1002.xml"/><Relationship Id="rId22" Type="http://schemas.openxmlformats.org/officeDocument/2006/relationships/customXml" Target="../ink/ink937.xml"/><Relationship Id="rId27" Type="http://schemas.openxmlformats.org/officeDocument/2006/relationships/customXml" Target="../ink/ink940.xml"/><Relationship Id="rId43" Type="http://schemas.openxmlformats.org/officeDocument/2006/relationships/customXml" Target="../ink/ink952.xml"/><Relationship Id="rId48" Type="http://schemas.openxmlformats.org/officeDocument/2006/relationships/customXml" Target="../ink/ink957.xml"/><Relationship Id="rId64" Type="http://schemas.openxmlformats.org/officeDocument/2006/relationships/customXml" Target="../ink/ink971.xml"/><Relationship Id="rId69" Type="http://schemas.openxmlformats.org/officeDocument/2006/relationships/customXml" Target="../ink/ink976.xml"/><Relationship Id="rId80" Type="http://schemas.openxmlformats.org/officeDocument/2006/relationships/customXml" Target="../ink/ink987.xml"/><Relationship Id="rId85" Type="http://schemas.openxmlformats.org/officeDocument/2006/relationships/customXml" Target="../ink/ink992.xml"/><Relationship Id="rId12" Type="http://schemas.openxmlformats.org/officeDocument/2006/relationships/customXml" Target="../ink/ink932.xml"/><Relationship Id="rId17" Type="http://schemas.openxmlformats.org/officeDocument/2006/relationships/image" Target="NULL"/><Relationship Id="rId33" Type="http://schemas.openxmlformats.org/officeDocument/2006/relationships/customXml" Target="../ink/ink944.xml"/><Relationship Id="rId38" Type="http://schemas.openxmlformats.org/officeDocument/2006/relationships/customXml" Target="../ink/ink947.xml"/><Relationship Id="rId59" Type="http://schemas.openxmlformats.org/officeDocument/2006/relationships/customXml" Target="../ink/ink966.xml"/><Relationship Id="rId103" Type="http://schemas.openxmlformats.org/officeDocument/2006/relationships/customXml" Target="../ink/ink1009.xml"/><Relationship Id="rId20" Type="http://schemas.openxmlformats.org/officeDocument/2006/relationships/customXml" Target="../ink/ink936.xml"/><Relationship Id="rId41" Type="http://schemas.openxmlformats.org/officeDocument/2006/relationships/customXml" Target="../ink/ink950.xml"/><Relationship Id="rId54" Type="http://schemas.openxmlformats.org/officeDocument/2006/relationships/customXml" Target="../ink/ink962.xml"/><Relationship Id="rId62" Type="http://schemas.openxmlformats.org/officeDocument/2006/relationships/customXml" Target="../ink/ink969.xml"/><Relationship Id="rId70" Type="http://schemas.openxmlformats.org/officeDocument/2006/relationships/customXml" Target="../ink/ink977.xml"/><Relationship Id="rId75" Type="http://schemas.openxmlformats.org/officeDocument/2006/relationships/customXml" Target="../ink/ink982.xml"/><Relationship Id="rId83" Type="http://schemas.openxmlformats.org/officeDocument/2006/relationships/customXml" Target="../ink/ink990.xml"/><Relationship Id="rId88" Type="http://schemas.openxmlformats.org/officeDocument/2006/relationships/customXml" Target="../ink/ink995.xml"/><Relationship Id="rId91" Type="http://schemas.openxmlformats.org/officeDocument/2006/relationships/customXml" Target="../ink/ink998.xml"/><Relationship Id="rId96" Type="http://schemas.openxmlformats.org/officeDocument/2006/relationships/customXml" Target="../ink/ink100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9.xml"/><Relationship Id="rId15" Type="http://schemas.openxmlformats.org/officeDocument/2006/relationships/image" Target="NULL"/><Relationship Id="rId23" Type="http://schemas.openxmlformats.org/officeDocument/2006/relationships/customXml" Target="../ink/ink938.xml"/><Relationship Id="rId28" Type="http://schemas.openxmlformats.org/officeDocument/2006/relationships/customXml" Target="../ink/ink941.xml"/><Relationship Id="rId36" Type="http://schemas.openxmlformats.org/officeDocument/2006/relationships/customXml" Target="../ink/ink946.xml"/><Relationship Id="rId49" Type="http://schemas.openxmlformats.org/officeDocument/2006/relationships/customXml" Target="../ink/ink958.xml"/><Relationship Id="rId57" Type="http://schemas.openxmlformats.org/officeDocument/2006/relationships/customXml" Target="../ink/ink964.xml"/><Relationship Id="rId106" Type="http://schemas.openxmlformats.org/officeDocument/2006/relationships/image" Target="../media/image270.png"/><Relationship Id="rId10" Type="http://schemas.openxmlformats.org/officeDocument/2006/relationships/customXml" Target="../ink/ink931.xml"/><Relationship Id="rId31" Type="http://schemas.openxmlformats.org/officeDocument/2006/relationships/image" Target="NULL"/><Relationship Id="rId44" Type="http://schemas.openxmlformats.org/officeDocument/2006/relationships/customXml" Target="../ink/ink953.xml"/><Relationship Id="rId52" Type="http://schemas.openxmlformats.org/officeDocument/2006/relationships/customXml" Target="../ink/ink961.xml"/><Relationship Id="rId60" Type="http://schemas.openxmlformats.org/officeDocument/2006/relationships/customXml" Target="../ink/ink967.xml"/><Relationship Id="rId65" Type="http://schemas.openxmlformats.org/officeDocument/2006/relationships/customXml" Target="../ink/ink972.xml"/><Relationship Id="rId73" Type="http://schemas.openxmlformats.org/officeDocument/2006/relationships/customXml" Target="../ink/ink980.xml"/><Relationship Id="rId78" Type="http://schemas.openxmlformats.org/officeDocument/2006/relationships/customXml" Target="../ink/ink985.xml"/><Relationship Id="rId81" Type="http://schemas.openxmlformats.org/officeDocument/2006/relationships/customXml" Target="../ink/ink988.xml"/><Relationship Id="rId86" Type="http://schemas.openxmlformats.org/officeDocument/2006/relationships/customXml" Target="../ink/ink993.xml"/><Relationship Id="rId94" Type="http://schemas.openxmlformats.org/officeDocument/2006/relationships/customXml" Target="../ink/ink1001.xml"/><Relationship Id="rId99" Type="http://schemas.openxmlformats.org/officeDocument/2006/relationships/customXml" Target="../ink/ink1006.xml"/><Relationship Id="rId101" Type="http://schemas.openxmlformats.org/officeDocument/2006/relationships/customXml" Target="../ink/ink1008.xml"/><Relationship Id="rId4" Type="http://schemas.openxmlformats.org/officeDocument/2006/relationships/customXml" Target="../ink/ink92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935.xml"/><Relationship Id="rId39" Type="http://schemas.openxmlformats.org/officeDocument/2006/relationships/customXml" Target="../ink/ink948.xml"/><Relationship Id="rId34" Type="http://schemas.openxmlformats.org/officeDocument/2006/relationships/customXml" Target="../ink/ink945.xml"/><Relationship Id="rId50" Type="http://schemas.openxmlformats.org/officeDocument/2006/relationships/customXml" Target="../ink/ink959.xml"/><Relationship Id="rId55" Type="http://schemas.openxmlformats.org/officeDocument/2006/relationships/image" Target="NULL"/><Relationship Id="rId76" Type="http://schemas.openxmlformats.org/officeDocument/2006/relationships/customXml" Target="../ink/ink983.xml"/><Relationship Id="rId97" Type="http://schemas.openxmlformats.org/officeDocument/2006/relationships/customXml" Target="../ink/ink100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978.xml"/><Relationship Id="rId92" Type="http://schemas.openxmlformats.org/officeDocument/2006/relationships/customXml" Target="../ink/ink999.xml"/><Relationship Id="rId2" Type="http://schemas.openxmlformats.org/officeDocument/2006/relationships/customXml" Target="../ink/ink92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949.xml"/><Relationship Id="rId45" Type="http://schemas.openxmlformats.org/officeDocument/2006/relationships/customXml" Target="../ink/ink954.xml"/><Relationship Id="rId66" Type="http://schemas.openxmlformats.org/officeDocument/2006/relationships/customXml" Target="../ink/ink973.xml"/><Relationship Id="rId87" Type="http://schemas.openxmlformats.org/officeDocument/2006/relationships/customXml" Target="../ink/ink994.xml"/><Relationship Id="rId61" Type="http://schemas.openxmlformats.org/officeDocument/2006/relationships/customXml" Target="../ink/ink968.xml"/><Relationship Id="rId82" Type="http://schemas.openxmlformats.org/officeDocument/2006/relationships/customXml" Target="../ink/ink989.xml"/><Relationship Id="rId19" Type="http://schemas.openxmlformats.org/officeDocument/2006/relationships/image" Target="NULL"/><Relationship Id="rId14" Type="http://schemas.openxmlformats.org/officeDocument/2006/relationships/customXml" Target="../ink/ink933.xml"/><Relationship Id="rId30" Type="http://schemas.openxmlformats.org/officeDocument/2006/relationships/customXml" Target="../ink/ink942.xml"/><Relationship Id="rId35" Type="http://schemas.openxmlformats.org/officeDocument/2006/relationships/image" Target="NULL"/><Relationship Id="rId56" Type="http://schemas.openxmlformats.org/officeDocument/2006/relationships/customXml" Target="../ink/ink963.xml"/><Relationship Id="rId77" Type="http://schemas.openxmlformats.org/officeDocument/2006/relationships/customXml" Target="../ink/ink984.xml"/><Relationship Id="rId100" Type="http://schemas.openxmlformats.org/officeDocument/2006/relationships/customXml" Target="../ink/ink1007.xml"/><Relationship Id="rId105" Type="http://schemas.openxmlformats.org/officeDocument/2006/relationships/customXml" Target="../ink/ink1010.xml"/><Relationship Id="rId8" Type="http://schemas.openxmlformats.org/officeDocument/2006/relationships/customXml" Target="../ink/ink930.xml"/><Relationship Id="rId51" Type="http://schemas.openxmlformats.org/officeDocument/2006/relationships/customXml" Target="../ink/ink960.xml"/><Relationship Id="rId72" Type="http://schemas.openxmlformats.org/officeDocument/2006/relationships/customXml" Target="../ink/ink979.xml"/><Relationship Id="rId93" Type="http://schemas.openxmlformats.org/officeDocument/2006/relationships/customXml" Target="../ink/ink1000.xml"/><Relationship Id="rId98" Type="http://schemas.openxmlformats.org/officeDocument/2006/relationships/customXml" Target="../ink/ink1005.xml"/><Relationship Id="rId3" Type="http://schemas.openxmlformats.org/officeDocument/2006/relationships/image" Target="../media/image1.png"/><Relationship Id="rId25" Type="http://schemas.openxmlformats.org/officeDocument/2006/relationships/customXml" Target="../ink/ink939.xml"/><Relationship Id="rId46" Type="http://schemas.openxmlformats.org/officeDocument/2006/relationships/customXml" Target="../ink/ink955.xml"/><Relationship Id="rId67" Type="http://schemas.openxmlformats.org/officeDocument/2006/relationships/customXml" Target="../ink/ink974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035.xml"/><Relationship Id="rId47" Type="http://schemas.openxmlformats.org/officeDocument/2006/relationships/customXml" Target="../ink/ink1040.xml"/><Relationship Id="rId63" Type="http://schemas.openxmlformats.org/officeDocument/2006/relationships/customXml" Target="../ink/ink1054.xml"/><Relationship Id="rId68" Type="http://schemas.openxmlformats.org/officeDocument/2006/relationships/customXml" Target="../ink/ink1059.xml"/><Relationship Id="rId84" Type="http://schemas.openxmlformats.org/officeDocument/2006/relationships/customXml" Target="../ink/ink1075.xml"/><Relationship Id="rId89" Type="http://schemas.openxmlformats.org/officeDocument/2006/relationships/customXml" Target="../ink/ink1080.xml"/><Relationship Id="rId16" Type="http://schemas.openxmlformats.org/officeDocument/2006/relationships/customXml" Target="../ink/ink1018.xml"/><Relationship Id="rId107" Type="http://schemas.openxmlformats.org/officeDocument/2006/relationships/customXml" Target="../ink/ink1095.xml"/><Relationship Id="rId11" Type="http://schemas.openxmlformats.org/officeDocument/2006/relationships/image" Target="NULL"/><Relationship Id="rId32" Type="http://schemas.openxmlformats.org/officeDocument/2006/relationships/customXml" Target="../ink/ink1027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049.xml"/><Relationship Id="rId74" Type="http://schemas.openxmlformats.org/officeDocument/2006/relationships/customXml" Target="../ink/ink1065.xml"/><Relationship Id="rId79" Type="http://schemas.openxmlformats.org/officeDocument/2006/relationships/customXml" Target="../ink/ink1070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081.xml"/><Relationship Id="rId95" Type="http://schemas.openxmlformats.org/officeDocument/2006/relationships/customXml" Target="../ink/ink1086.xml"/><Relationship Id="rId22" Type="http://schemas.openxmlformats.org/officeDocument/2006/relationships/customXml" Target="../ink/ink1021.xml"/><Relationship Id="rId27" Type="http://schemas.openxmlformats.org/officeDocument/2006/relationships/customXml" Target="../ink/ink1024.xml"/><Relationship Id="rId43" Type="http://schemas.openxmlformats.org/officeDocument/2006/relationships/customXml" Target="../ink/ink1036.xml"/><Relationship Id="rId48" Type="http://schemas.openxmlformats.org/officeDocument/2006/relationships/customXml" Target="../ink/ink1041.xml"/><Relationship Id="rId64" Type="http://schemas.openxmlformats.org/officeDocument/2006/relationships/customXml" Target="../ink/ink1055.xml"/><Relationship Id="rId69" Type="http://schemas.openxmlformats.org/officeDocument/2006/relationships/customXml" Target="../ink/ink1060.xml"/><Relationship Id="rId80" Type="http://schemas.openxmlformats.org/officeDocument/2006/relationships/customXml" Target="../ink/ink1071.xml"/><Relationship Id="rId85" Type="http://schemas.openxmlformats.org/officeDocument/2006/relationships/customXml" Target="../ink/ink1076.xml"/><Relationship Id="rId12" Type="http://schemas.openxmlformats.org/officeDocument/2006/relationships/customXml" Target="../ink/ink1016.xml"/><Relationship Id="rId17" Type="http://schemas.openxmlformats.org/officeDocument/2006/relationships/image" Target="NULL"/><Relationship Id="rId33" Type="http://schemas.openxmlformats.org/officeDocument/2006/relationships/customXml" Target="../ink/ink1028.xml"/><Relationship Id="rId38" Type="http://schemas.openxmlformats.org/officeDocument/2006/relationships/customXml" Target="../ink/ink1031.xml"/><Relationship Id="rId59" Type="http://schemas.openxmlformats.org/officeDocument/2006/relationships/customXml" Target="../ink/ink1050.xml"/><Relationship Id="rId103" Type="http://schemas.openxmlformats.org/officeDocument/2006/relationships/customXml" Target="../ink/ink1093.xml"/><Relationship Id="rId108" Type="http://schemas.openxmlformats.org/officeDocument/2006/relationships/image" Target="../media/image280.png"/><Relationship Id="rId54" Type="http://schemas.openxmlformats.org/officeDocument/2006/relationships/customXml" Target="../ink/ink1046.xml"/><Relationship Id="rId70" Type="http://schemas.openxmlformats.org/officeDocument/2006/relationships/customXml" Target="../ink/ink1061.xml"/><Relationship Id="rId75" Type="http://schemas.openxmlformats.org/officeDocument/2006/relationships/customXml" Target="../ink/ink1066.xml"/><Relationship Id="rId91" Type="http://schemas.openxmlformats.org/officeDocument/2006/relationships/customXml" Target="../ink/ink1082.xml"/><Relationship Id="rId96" Type="http://schemas.openxmlformats.org/officeDocument/2006/relationships/customXml" Target="../ink/ink10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3.xml"/><Relationship Id="rId15" Type="http://schemas.openxmlformats.org/officeDocument/2006/relationships/image" Target="NULL"/><Relationship Id="rId23" Type="http://schemas.openxmlformats.org/officeDocument/2006/relationships/customXml" Target="../ink/ink1022.xml"/><Relationship Id="rId28" Type="http://schemas.openxmlformats.org/officeDocument/2006/relationships/customXml" Target="../ink/ink1025.xml"/><Relationship Id="rId36" Type="http://schemas.openxmlformats.org/officeDocument/2006/relationships/customXml" Target="../ink/ink1030.xml"/><Relationship Id="rId49" Type="http://schemas.openxmlformats.org/officeDocument/2006/relationships/customXml" Target="../ink/ink1042.xml"/><Relationship Id="rId57" Type="http://schemas.openxmlformats.org/officeDocument/2006/relationships/customXml" Target="../ink/ink1048.xml"/><Relationship Id="rId106" Type="http://schemas.openxmlformats.org/officeDocument/2006/relationships/image" Target="../media/image270.png"/><Relationship Id="rId10" Type="http://schemas.openxmlformats.org/officeDocument/2006/relationships/customXml" Target="../ink/ink1015.xml"/><Relationship Id="rId31" Type="http://schemas.openxmlformats.org/officeDocument/2006/relationships/image" Target="NULL"/><Relationship Id="rId44" Type="http://schemas.openxmlformats.org/officeDocument/2006/relationships/customXml" Target="../ink/ink1037.xml"/><Relationship Id="rId52" Type="http://schemas.openxmlformats.org/officeDocument/2006/relationships/customXml" Target="../ink/ink1045.xml"/><Relationship Id="rId60" Type="http://schemas.openxmlformats.org/officeDocument/2006/relationships/customXml" Target="../ink/ink1051.xml"/><Relationship Id="rId65" Type="http://schemas.openxmlformats.org/officeDocument/2006/relationships/customXml" Target="../ink/ink1056.xml"/><Relationship Id="rId73" Type="http://schemas.openxmlformats.org/officeDocument/2006/relationships/customXml" Target="../ink/ink1064.xml"/><Relationship Id="rId78" Type="http://schemas.openxmlformats.org/officeDocument/2006/relationships/customXml" Target="../ink/ink1069.xml"/><Relationship Id="rId81" Type="http://schemas.openxmlformats.org/officeDocument/2006/relationships/customXml" Target="../ink/ink1072.xml"/><Relationship Id="rId86" Type="http://schemas.openxmlformats.org/officeDocument/2006/relationships/customXml" Target="../ink/ink1077.xml"/><Relationship Id="rId94" Type="http://schemas.openxmlformats.org/officeDocument/2006/relationships/customXml" Target="../ink/ink1085.xml"/><Relationship Id="rId99" Type="http://schemas.openxmlformats.org/officeDocument/2006/relationships/customXml" Target="../ink/ink1090.xml"/><Relationship Id="rId101" Type="http://schemas.openxmlformats.org/officeDocument/2006/relationships/customXml" Target="../ink/ink1092.xml"/><Relationship Id="rId4" Type="http://schemas.openxmlformats.org/officeDocument/2006/relationships/customXml" Target="../ink/ink101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019.xml"/><Relationship Id="rId39" Type="http://schemas.openxmlformats.org/officeDocument/2006/relationships/customXml" Target="../ink/ink1032.xml"/><Relationship Id="rId109" Type="http://schemas.openxmlformats.org/officeDocument/2006/relationships/customXml" Target="../ink/ink1096.xml"/><Relationship Id="rId34" Type="http://schemas.openxmlformats.org/officeDocument/2006/relationships/customXml" Target="../ink/ink1029.xml"/><Relationship Id="rId50" Type="http://schemas.openxmlformats.org/officeDocument/2006/relationships/customXml" Target="../ink/ink1043.xml"/><Relationship Id="rId55" Type="http://schemas.openxmlformats.org/officeDocument/2006/relationships/image" Target="NULL"/><Relationship Id="rId76" Type="http://schemas.openxmlformats.org/officeDocument/2006/relationships/customXml" Target="../ink/ink1067.xml"/><Relationship Id="rId97" Type="http://schemas.openxmlformats.org/officeDocument/2006/relationships/customXml" Target="../ink/ink1088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062.xml"/><Relationship Id="rId92" Type="http://schemas.openxmlformats.org/officeDocument/2006/relationships/customXml" Target="../ink/ink1083.xml"/><Relationship Id="rId2" Type="http://schemas.openxmlformats.org/officeDocument/2006/relationships/customXml" Target="../ink/ink101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033.xml"/><Relationship Id="rId45" Type="http://schemas.openxmlformats.org/officeDocument/2006/relationships/customXml" Target="../ink/ink1038.xml"/><Relationship Id="rId66" Type="http://schemas.openxmlformats.org/officeDocument/2006/relationships/customXml" Target="../ink/ink1057.xml"/><Relationship Id="rId87" Type="http://schemas.openxmlformats.org/officeDocument/2006/relationships/customXml" Target="../ink/ink1078.xml"/><Relationship Id="rId110" Type="http://schemas.openxmlformats.org/officeDocument/2006/relationships/image" Target="../media/image290.png"/><Relationship Id="rId61" Type="http://schemas.openxmlformats.org/officeDocument/2006/relationships/customXml" Target="../ink/ink1052.xml"/><Relationship Id="rId82" Type="http://schemas.openxmlformats.org/officeDocument/2006/relationships/customXml" Target="../ink/ink1073.xml"/><Relationship Id="rId19" Type="http://schemas.openxmlformats.org/officeDocument/2006/relationships/image" Target="NULL"/><Relationship Id="rId14" Type="http://schemas.openxmlformats.org/officeDocument/2006/relationships/customXml" Target="../ink/ink1017.xml"/><Relationship Id="rId30" Type="http://schemas.openxmlformats.org/officeDocument/2006/relationships/customXml" Target="../ink/ink1026.xml"/><Relationship Id="rId35" Type="http://schemas.openxmlformats.org/officeDocument/2006/relationships/image" Target="NULL"/><Relationship Id="rId56" Type="http://schemas.openxmlformats.org/officeDocument/2006/relationships/customXml" Target="../ink/ink1047.xml"/><Relationship Id="rId77" Type="http://schemas.openxmlformats.org/officeDocument/2006/relationships/customXml" Target="../ink/ink1068.xml"/><Relationship Id="rId100" Type="http://schemas.openxmlformats.org/officeDocument/2006/relationships/customXml" Target="../ink/ink1091.xml"/><Relationship Id="rId105" Type="http://schemas.openxmlformats.org/officeDocument/2006/relationships/customXml" Target="../ink/ink1094.xml"/><Relationship Id="rId8" Type="http://schemas.openxmlformats.org/officeDocument/2006/relationships/customXml" Target="../ink/ink1014.xml"/><Relationship Id="rId51" Type="http://schemas.openxmlformats.org/officeDocument/2006/relationships/customXml" Target="../ink/ink1044.xml"/><Relationship Id="rId72" Type="http://schemas.openxmlformats.org/officeDocument/2006/relationships/customXml" Target="../ink/ink1063.xml"/><Relationship Id="rId93" Type="http://schemas.openxmlformats.org/officeDocument/2006/relationships/customXml" Target="../ink/ink1084.xml"/><Relationship Id="rId98" Type="http://schemas.openxmlformats.org/officeDocument/2006/relationships/customXml" Target="../ink/ink1089.xml"/><Relationship Id="rId3" Type="http://schemas.openxmlformats.org/officeDocument/2006/relationships/image" Target="../media/image1.png"/><Relationship Id="rId25" Type="http://schemas.openxmlformats.org/officeDocument/2006/relationships/customXml" Target="../ink/ink1023.xml"/><Relationship Id="rId46" Type="http://schemas.openxmlformats.org/officeDocument/2006/relationships/customXml" Target="../ink/ink1039.xml"/><Relationship Id="rId67" Type="http://schemas.openxmlformats.org/officeDocument/2006/relationships/customXml" Target="../ink/ink1058.xml"/><Relationship Id="rId20" Type="http://schemas.openxmlformats.org/officeDocument/2006/relationships/customXml" Target="../ink/ink1020.xml"/><Relationship Id="rId41" Type="http://schemas.openxmlformats.org/officeDocument/2006/relationships/customXml" Target="../ink/ink1034.xml"/><Relationship Id="rId62" Type="http://schemas.openxmlformats.org/officeDocument/2006/relationships/customXml" Target="../ink/ink1053.xml"/><Relationship Id="rId83" Type="http://schemas.openxmlformats.org/officeDocument/2006/relationships/customXml" Target="../ink/ink1074.xml"/><Relationship Id="rId88" Type="http://schemas.openxmlformats.org/officeDocument/2006/relationships/customXml" Target="../ink/ink1079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121.xml"/><Relationship Id="rId47" Type="http://schemas.openxmlformats.org/officeDocument/2006/relationships/customXml" Target="../ink/ink1126.xml"/><Relationship Id="rId63" Type="http://schemas.openxmlformats.org/officeDocument/2006/relationships/customXml" Target="../ink/ink1140.xml"/><Relationship Id="rId68" Type="http://schemas.openxmlformats.org/officeDocument/2006/relationships/customXml" Target="../ink/ink1145.xml"/><Relationship Id="rId84" Type="http://schemas.openxmlformats.org/officeDocument/2006/relationships/customXml" Target="../ink/ink1161.xml"/><Relationship Id="rId89" Type="http://schemas.openxmlformats.org/officeDocument/2006/relationships/customXml" Target="../ink/ink1166.xml"/><Relationship Id="rId16" Type="http://schemas.openxmlformats.org/officeDocument/2006/relationships/customXml" Target="../ink/ink1104.xml"/><Relationship Id="rId11" Type="http://schemas.openxmlformats.org/officeDocument/2006/relationships/image" Target="NULL"/><Relationship Id="rId32" Type="http://schemas.openxmlformats.org/officeDocument/2006/relationships/customXml" Target="../ink/ink1113.xml"/><Relationship Id="rId37" Type="http://schemas.openxmlformats.org/officeDocument/2006/relationships/image" Target="../media/image140.png"/><Relationship Id="rId53" Type="http://schemas.openxmlformats.org/officeDocument/2006/relationships/image" Target="../media/image150.png"/><Relationship Id="rId58" Type="http://schemas.openxmlformats.org/officeDocument/2006/relationships/customXml" Target="../ink/ink1135.xml"/><Relationship Id="rId74" Type="http://schemas.openxmlformats.org/officeDocument/2006/relationships/customXml" Target="../ink/ink1151.xml"/><Relationship Id="rId79" Type="http://schemas.openxmlformats.org/officeDocument/2006/relationships/customXml" Target="../ink/ink1156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167.xml"/><Relationship Id="rId95" Type="http://schemas.openxmlformats.org/officeDocument/2006/relationships/customXml" Target="../ink/ink1172.xml"/><Relationship Id="rId22" Type="http://schemas.openxmlformats.org/officeDocument/2006/relationships/customXml" Target="../ink/ink1107.xml"/><Relationship Id="rId27" Type="http://schemas.openxmlformats.org/officeDocument/2006/relationships/customXml" Target="../ink/ink1110.xml"/><Relationship Id="rId43" Type="http://schemas.openxmlformats.org/officeDocument/2006/relationships/customXml" Target="../ink/ink1122.xml"/><Relationship Id="rId48" Type="http://schemas.openxmlformats.org/officeDocument/2006/relationships/customXml" Target="../ink/ink1127.xml"/><Relationship Id="rId64" Type="http://schemas.openxmlformats.org/officeDocument/2006/relationships/customXml" Target="../ink/ink1141.xml"/><Relationship Id="rId69" Type="http://schemas.openxmlformats.org/officeDocument/2006/relationships/customXml" Target="../ink/ink1146.xml"/><Relationship Id="rId80" Type="http://schemas.openxmlformats.org/officeDocument/2006/relationships/customXml" Target="../ink/ink1157.xml"/><Relationship Id="rId85" Type="http://schemas.openxmlformats.org/officeDocument/2006/relationships/customXml" Target="../ink/ink1162.xml"/><Relationship Id="rId12" Type="http://schemas.openxmlformats.org/officeDocument/2006/relationships/customXml" Target="../ink/ink1102.xml"/><Relationship Id="rId17" Type="http://schemas.openxmlformats.org/officeDocument/2006/relationships/image" Target="NULL"/><Relationship Id="rId33" Type="http://schemas.openxmlformats.org/officeDocument/2006/relationships/customXml" Target="../ink/ink1114.xml"/><Relationship Id="rId38" Type="http://schemas.openxmlformats.org/officeDocument/2006/relationships/customXml" Target="../ink/ink1117.xml"/><Relationship Id="rId59" Type="http://schemas.openxmlformats.org/officeDocument/2006/relationships/customXml" Target="../ink/ink1136.xml"/><Relationship Id="rId103" Type="http://schemas.openxmlformats.org/officeDocument/2006/relationships/customXml" Target="../ink/ink1179.xml"/><Relationship Id="rId20" Type="http://schemas.openxmlformats.org/officeDocument/2006/relationships/customXml" Target="../ink/ink1106.xml"/><Relationship Id="rId41" Type="http://schemas.openxmlformats.org/officeDocument/2006/relationships/customXml" Target="../ink/ink1120.xml"/><Relationship Id="rId54" Type="http://schemas.openxmlformats.org/officeDocument/2006/relationships/customXml" Target="../ink/ink1132.xml"/><Relationship Id="rId62" Type="http://schemas.openxmlformats.org/officeDocument/2006/relationships/customXml" Target="../ink/ink1139.xml"/><Relationship Id="rId70" Type="http://schemas.openxmlformats.org/officeDocument/2006/relationships/customXml" Target="../ink/ink1147.xml"/><Relationship Id="rId75" Type="http://schemas.openxmlformats.org/officeDocument/2006/relationships/customXml" Target="../ink/ink1152.xml"/><Relationship Id="rId83" Type="http://schemas.openxmlformats.org/officeDocument/2006/relationships/customXml" Target="../ink/ink1160.xml"/><Relationship Id="rId88" Type="http://schemas.openxmlformats.org/officeDocument/2006/relationships/customXml" Target="../ink/ink1165.xml"/><Relationship Id="rId91" Type="http://schemas.openxmlformats.org/officeDocument/2006/relationships/customXml" Target="../ink/ink1168.xml"/><Relationship Id="rId96" Type="http://schemas.openxmlformats.org/officeDocument/2006/relationships/customXml" Target="../ink/ink1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9.xml"/><Relationship Id="rId15" Type="http://schemas.openxmlformats.org/officeDocument/2006/relationships/image" Target="NULL"/><Relationship Id="rId23" Type="http://schemas.openxmlformats.org/officeDocument/2006/relationships/customXml" Target="../ink/ink1108.xml"/><Relationship Id="rId28" Type="http://schemas.openxmlformats.org/officeDocument/2006/relationships/customXml" Target="../ink/ink1111.xml"/><Relationship Id="rId36" Type="http://schemas.openxmlformats.org/officeDocument/2006/relationships/customXml" Target="../ink/ink1116.xml"/><Relationship Id="rId49" Type="http://schemas.openxmlformats.org/officeDocument/2006/relationships/customXml" Target="../ink/ink1128.xml"/><Relationship Id="rId57" Type="http://schemas.openxmlformats.org/officeDocument/2006/relationships/customXml" Target="../ink/ink1134.xml"/><Relationship Id="rId106" Type="http://schemas.openxmlformats.org/officeDocument/2006/relationships/image" Target="../media/image270.png"/><Relationship Id="rId10" Type="http://schemas.openxmlformats.org/officeDocument/2006/relationships/customXml" Target="../ink/ink1101.xml"/><Relationship Id="rId31" Type="http://schemas.openxmlformats.org/officeDocument/2006/relationships/image" Target="NULL"/><Relationship Id="rId44" Type="http://schemas.openxmlformats.org/officeDocument/2006/relationships/customXml" Target="../ink/ink1123.xml"/><Relationship Id="rId52" Type="http://schemas.openxmlformats.org/officeDocument/2006/relationships/customXml" Target="../ink/ink1131.xml"/><Relationship Id="rId60" Type="http://schemas.openxmlformats.org/officeDocument/2006/relationships/customXml" Target="../ink/ink1137.xml"/><Relationship Id="rId65" Type="http://schemas.openxmlformats.org/officeDocument/2006/relationships/customXml" Target="../ink/ink1142.xml"/><Relationship Id="rId73" Type="http://schemas.openxmlformats.org/officeDocument/2006/relationships/customXml" Target="../ink/ink1150.xml"/><Relationship Id="rId78" Type="http://schemas.openxmlformats.org/officeDocument/2006/relationships/customXml" Target="../ink/ink1155.xml"/><Relationship Id="rId81" Type="http://schemas.openxmlformats.org/officeDocument/2006/relationships/customXml" Target="../ink/ink1158.xml"/><Relationship Id="rId86" Type="http://schemas.openxmlformats.org/officeDocument/2006/relationships/customXml" Target="../ink/ink1163.xml"/><Relationship Id="rId94" Type="http://schemas.openxmlformats.org/officeDocument/2006/relationships/customXml" Target="../ink/ink1171.xml"/><Relationship Id="rId99" Type="http://schemas.openxmlformats.org/officeDocument/2006/relationships/customXml" Target="../ink/ink1176.xml"/><Relationship Id="rId101" Type="http://schemas.openxmlformats.org/officeDocument/2006/relationships/customXml" Target="../ink/ink1178.xml"/><Relationship Id="rId4" Type="http://schemas.openxmlformats.org/officeDocument/2006/relationships/customXml" Target="../ink/ink1098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05.xml"/><Relationship Id="rId39" Type="http://schemas.openxmlformats.org/officeDocument/2006/relationships/customXml" Target="../ink/ink1118.xml"/><Relationship Id="rId34" Type="http://schemas.openxmlformats.org/officeDocument/2006/relationships/customXml" Target="../ink/ink1115.xml"/><Relationship Id="rId50" Type="http://schemas.openxmlformats.org/officeDocument/2006/relationships/customXml" Target="../ink/ink1129.xml"/><Relationship Id="rId55" Type="http://schemas.openxmlformats.org/officeDocument/2006/relationships/image" Target="NULL"/><Relationship Id="rId76" Type="http://schemas.openxmlformats.org/officeDocument/2006/relationships/customXml" Target="../ink/ink1153.xml"/><Relationship Id="rId97" Type="http://schemas.openxmlformats.org/officeDocument/2006/relationships/customXml" Target="../ink/ink1174.xml"/><Relationship Id="rId104" Type="http://schemas.openxmlformats.org/officeDocument/2006/relationships/image" Target="../media/image260.png"/><Relationship Id="rId7" Type="http://schemas.openxmlformats.org/officeDocument/2006/relationships/image" Target="NULL"/><Relationship Id="rId71" Type="http://schemas.openxmlformats.org/officeDocument/2006/relationships/customXml" Target="../ink/ink1148.xml"/><Relationship Id="rId92" Type="http://schemas.openxmlformats.org/officeDocument/2006/relationships/customXml" Target="../ink/ink1169.xml"/><Relationship Id="rId2" Type="http://schemas.openxmlformats.org/officeDocument/2006/relationships/customXml" Target="../ink/ink1097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119.xml"/><Relationship Id="rId45" Type="http://schemas.openxmlformats.org/officeDocument/2006/relationships/customXml" Target="../ink/ink1124.xml"/><Relationship Id="rId66" Type="http://schemas.openxmlformats.org/officeDocument/2006/relationships/customXml" Target="../ink/ink1143.xml"/><Relationship Id="rId87" Type="http://schemas.openxmlformats.org/officeDocument/2006/relationships/customXml" Target="../ink/ink1164.xml"/><Relationship Id="rId61" Type="http://schemas.openxmlformats.org/officeDocument/2006/relationships/customXml" Target="../ink/ink1138.xml"/><Relationship Id="rId82" Type="http://schemas.openxmlformats.org/officeDocument/2006/relationships/customXml" Target="../ink/ink1159.xml"/><Relationship Id="rId19" Type="http://schemas.openxmlformats.org/officeDocument/2006/relationships/image" Target="NULL"/><Relationship Id="rId14" Type="http://schemas.openxmlformats.org/officeDocument/2006/relationships/customXml" Target="../ink/ink1103.xml"/><Relationship Id="rId30" Type="http://schemas.openxmlformats.org/officeDocument/2006/relationships/customXml" Target="../ink/ink1112.xml"/><Relationship Id="rId35" Type="http://schemas.openxmlformats.org/officeDocument/2006/relationships/image" Target="NULL"/><Relationship Id="rId56" Type="http://schemas.openxmlformats.org/officeDocument/2006/relationships/customXml" Target="../ink/ink1133.xml"/><Relationship Id="rId77" Type="http://schemas.openxmlformats.org/officeDocument/2006/relationships/customXml" Target="../ink/ink1154.xml"/><Relationship Id="rId100" Type="http://schemas.openxmlformats.org/officeDocument/2006/relationships/customXml" Target="../ink/ink1177.xml"/><Relationship Id="rId105" Type="http://schemas.openxmlformats.org/officeDocument/2006/relationships/customXml" Target="../ink/ink1180.xml"/><Relationship Id="rId8" Type="http://schemas.openxmlformats.org/officeDocument/2006/relationships/customXml" Target="../ink/ink1100.xml"/><Relationship Id="rId51" Type="http://schemas.openxmlformats.org/officeDocument/2006/relationships/customXml" Target="../ink/ink1130.xml"/><Relationship Id="rId72" Type="http://schemas.openxmlformats.org/officeDocument/2006/relationships/customXml" Target="../ink/ink1149.xml"/><Relationship Id="rId93" Type="http://schemas.openxmlformats.org/officeDocument/2006/relationships/customXml" Target="../ink/ink1170.xml"/><Relationship Id="rId98" Type="http://schemas.openxmlformats.org/officeDocument/2006/relationships/customXml" Target="../ink/ink1175.xml"/><Relationship Id="rId3" Type="http://schemas.openxmlformats.org/officeDocument/2006/relationships/image" Target="../media/image1.png"/><Relationship Id="rId25" Type="http://schemas.openxmlformats.org/officeDocument/2006/relationships/customXml" Target="../ink/ink1109.xml"/><Relationship Id="rId46" Type="http://schemas.openxmlformats.org/officeDocument/2006/relationships/customXml" Target="../ink/ink1125.xml"/><Relationship Id="rId67" Type="http://schemas.openxmlformats.org/officeDocument/2006/relationships/customXml" Target="../ink/ink114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05.xml"/><Relationship Id="rId47" Type="http://schemas.openxmlformats.org/officeDocument/2006/relationships/customXml" Target="../ink/ink1210.xml"/><Relationship Id="rId63" Type="http://schemas.openxmlformats.org/officeDocument/2006/relationships/customXml" Target="../ink/ink1225.xml"/><Relationship Id="rId68" Type="http://schemas.openxmlformats.org/officeDocument/2006/relationships/customXml" Target="../ink/ink1230.xml"/><Relationship Id="rId84" Type="http://schemas.openxmlformats.org/officeDocument/2006/relationships/customXml" Target="../ink/ink1246.xml"/><Relationship Id="rId89" Type="http://schemas.openxmlformats.org/officeDocument/2006/relationships/customXml" Target="../ink/ink1251.xml"/><Relationship Id="rId16" Type="http://schemas.openxmlformats.org/officeDocument/2006/relationships/customXml" Target="../ink/ink1188.xml"/><Relationship Id="rId11" Type="http://schemas.openxmlformats.org/officeDocument/2006/relationships/image" Target="NULL"/><Relationship Id="rId32" Type="http://schemas.openxmlformats.org/officeDocument/2006/relationships/customXml" Target="../ink/ink1197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220.xml"/><Relationship Id="rId74" Type="http://schemas.openxmlformats.org/officeDocument/2006/relationships/customXml" Target="../ink/ink1236.xml"/><Relationship Id="rId79" Type="http://schemas.openxmlformats.org/officeDocument/2006/relationships/customXml" Target="../ink/ink1241.xml"/><Relationship Id="rId102" Type="http://schemas.openxmlformats.org/officeDocument/2006/relationships/image" Target="../media/image300.png"/><Relationship Id="rId5" Type="http://schemas.openxmlformats.org/officeDocument/2006/relationships/image" Target="../media/image2.png"/><Relationship Id="rId90" Type="http://schemas.openxmlformats.org/officeDocument/2006/relationships/customXml" Target="../ink/ink1252.xml"/><Relationship Id="rId95" Type="http://schemas.openxmlformats.org/officeDocument/2006/relationships/customXml" Target="../ink/ink1257.xml"/><Relationship Id="rId22" Type="http://schemas.openxmlformats.org/officeDocument/2006/relationships/customXml" Target="../ink/ink1191.xml"/><Relationship Id="rId27" Type="http://schemas.openxmlformats.org/officeDocument/2006/relationships/customXml" Target="../ink/ink1194.xml"/><Relationship Id="rId43" Type="http://schemas.openxmlformats.org/officeDocument/2006/relationships/customXml" Target="../ink/ink1206.xml"/><Relationship Id="rId48" Type="http://schemas.openxmlformats.org/officeDocument/2006/relationships/customXml" Target="../ink/ink1211.xml"/><Relationship Id="rId64" Type="http://schemas.openxmlformats.org/officeDocument/2006/relationships/customXml" Target="../ink/ink1226.xml"/><Relationship Id="rId69" Type="http://schemas.openxmlformats.org/officeDocument/2006/relationships/customXml" Target="../ink/ink1231.xml"/><Relationship Id="rId80" Type="http://schemas.openxmlformats.org/officeDocument/2006/relationships/customXml" Target="../ink/ink1242.xml"/><Relationship Id="rId85" Type="http://schemas.openxmlformats.org/officeDocument/2006/relationships/customXml" Target="../ink/ink1247.xml"/><Relationship Id="rId12" Type="http://schemas.openxmlformats.org/officeDocument/2006/relationships/customXml" Target="../ink/ink1186.xml"/><Relationship Id="rId17" Type="http://schemas.openxmlformats.org/officeDocument/2006/relationships/image" Target="NULL"/><Relationship Id="rId25" Type="http://schemas.openxmlformats.org/officeDocument/2006/relationships/customXml" Target="../ink/ink1193.xml"/><Relationship Id="rId33" Type="http://schemas.openxmlformats.org/officeDocument/2006/relationships/customXml" Target="../ink/ink1198.xml"/><Relationship Id="rId38" Type="http://schemas.openxmlformats.org/officeDocument/2006/relationships/customXml" Target="../ink/ink1201.xml"/><Relationship Id="rId46" Type="http://schemas.openxmlformats.org/officeDocument/2006/relationships/customXml" Target="../ink/ink1209.xml"/><Relationship Id="rId59" Type="http://schemas.openxmlformats.org/officeDocument/2006/relationships/customXml" Target="../ink/ink1221.xml"/><Relationship Id="rId67" Type="http://schemas.openxmlformats.org/officeDocument/2006/relationships/customXml" Target="../ink/ink1229.xml"/><Relationship Id="rId103" Type="http://schemas.openxmlformats.org/officeDocument/2006/relationships/customXml" Target="../ink/ink1263.xml"/><Relationship Id="rId20" Type="http://schemas.openxmlformats.org/officeDocument/2006/relationships/customXml" Target="../ink/ink1190.xml"/><Relationship Id="rId41" Type="http://schemas.openxmlformats.org/officeDocument/2006/relationships/customXml" Target="../ink/ink1204.xml"/><Relationship Id="rId54" Type="http://schemas.openxmlformats.org/officeDocument/2006/relationships/customXml" Target="../ink/ink1216.xml"/><Relationship Id="rId62" Type="http://schemas.openxmlformats.org/officeDocument/2006/relationships/customXml" Target="../ink/ink1224.xml"/><Relationship Id="rId70" Type="http://schemas.openxmlformats.org/officeDocument/2006/relationships/customXml" Target="../ink/ink1232.xml"/><Relationship Id="rId75" Type="http://schemas.openxmlformats.org/officeDocument/2006/relationships/customXml" Target="../ink/ink1237.xml"/><Relationship Id="rId83" Type="http://schemas.openxmlformats.org/officeDocument/2006/relationships/customXml" Target="../ink/ink1245.xml"/><Relationship Id="rId88" Type="http://schemas.openxmlformats.org/officeDocument/2006/relationships/customXml" Target="../ink/ink1250.xml"/><Relationship Id="rId91" Type="http://schemas.openxmlformats.org/officeDocument/2006/relationships/customXml" Target="../ink/ink1253.xml"/><Relationship Id="rId96" Type="http://schemas.openxmlformats.org/officeDocument/2006/relationships/customXml" Target="../ink/ink125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3.xml"/><Relationship Id="rId15" Type="http://schemas.openxmlformats.org/officeDocument/2006/relationships/image" Target="NULL"/><Relationship Id="rId23" Type="http://schemas.openxmlformats.org/officeDocument/2006/relationships/customXml" Target="../ink/ink1192.xml"/><Relationship Id="rId28" Type="http://schemas.openxmlformats.org/officeDocument/2006/relationships/customXml" Target="../ink/ink1195.xml"/><Relationship Id="rId36" Type="http://schemas.openxmlformats.org/officeDocument/2006/relationships/customXml" Target="../ink/ink1200.xml"/><Relationship Id="rId49" Type="http://schemas.openxmlformats.org/officeDocument/2006/relationships/customXml" Target="../ink/ink1212.xml"/><Relationship Id="rId57" Type="http://schemas.openxmlformats.org/officeDocument/2006/relationships/customXml" Target="../ink/ink1219.xml"/><Relationship Id="rId10" Type="http://schemas.openxmlformats.org/officeDocument/2006/relationships/customXml" Target="../ink/ink1185.xml"/><Relationship Id="rId31" Type="http://schemas.openxmlformats.org/officeDocument/2006/relationships/image" Target="NULL"/><Relationship Id="rId44" Type="http://schemas.openxmlformats.org/officeDocument/2006/relationships/customXml" Target="../ink/ink1207.xml"/><Relationship Id="rId52" Type="http://schemas.openxmlformats.org/officeDocument/2006/relationships/customXml" Target="../ink/ink1215.xml"/><Relationship Id="rId60" Type="http://schemas.openxmlformats.org/officeDocument/2006/relationships/customXml" Target="../ink/ink1222.xml"/><Relationship Id="rId65" Type="http://schemas.openxmlformats.org/officeDocument/2006/relationships/customXml" Target="../ink/ink1227.xml"/><Relationship Id="rId73" Type="http://schemas.openxmlformats.org/officeDocument/2006/relationships/customXml" Target="../ink/ink1235.xml"/><Relationship Id="rId78" Type="http://schemas.openxmlformats.org/officeDocument/2006/relationships/customXml" Target="../ink/ink1240.xml"/><Relationship Id="rId81" Type="http://schemas.openxmlformats.org/officeDocument/2006/relationships/customXml" Target="../ink/ink1243.xml"/><Relationship Id="rId86" Type="http://schemas.openxmlformats.org/officeDocument/2006/relationships/customXml" Target="../ink/ink1248.xml"/><Relationship Id="rId94" Type="http://schemas.openxmlformats.org/officeDocument/2006/relationships/customXml" Target="../ink/ink1256.xml"/><Relationship Id="rId99" Type="http://schemas.openxmlformats.org/officeDocument/2006/relationships/customXml" Target="../ink/ink1261.xml"/><Relationship Id="rId101" Type="http://schemas.openxmlformats.org/officeDocument/2006/relationships/customXml" Target="../ink/ink1262.xml"/><Relationship Id="rId4" Type="http://schemas.openxmlformats.org/officeDocument/2006/relationships/customXml" Target="../ink/ink1182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189.xml"/><Relationship Id="rId39" Type="http://schemas.openxmlformats.org/officeDocument/2006/relationships/customXml" Target="../ink/ink1202.xml"/><Relationship Id="rId34" Type="http://schemas.openxmlformats.org/officeDocument/2006/relationships/customXml" Target="../ink/ink1199.xml"/><Relationship Id="rId50" Type="http://schemas.openxmlformats.org/officeDocument/2006/relationships/customXml" Target="../ink/ink1213.xml"/><Relationship Id="rId55" Type="http://schemas.openxmlformats.org/officeDocument/2006/relationships/customXml" Target="../ink/ink1217.xml"/><Relationship Id="rId76" Type="http://schemas.openxmlformats.org/officeDocument/2006/relationships/customXml" Target="../ink/ink1238.xml"/><Relationship Id="rId97" Type="http://schemas.openxmlformats.org/officeDocument/2006/relationships/customXml" Target="../ink/ink1259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233.xml"/><Relationship Id="rId92" Type="http://schemas.openxmlformats.org/officeDocument/2006/relationships/customXml" Target="../ink/ink1254.xml"/><Relationship Id="rId2" Type="http://schemas.openxmlformats.org/officeDocument/2006/relationships/customXml" Target="../ink/ink1181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03.xml"/><Relationship Id="rId45" Type="http://schemas.openxmlformats.org/officeDocument/2006/relationships/customXml" Target="../ink/ink1208.xml"/><Relationship Id="rId66" Type="http://schemas.openxmlformats.org/officeDocument/2006/relationships/customXml" Target="../ink/ink1228.xml"/><Relationship Id="rId87" Type="http://schemas.openxmlformats.org/officeDocument/2006/relationships/customXml" Target="../ink/ink1249.xml"/><Relationship Id="rId61" Type="http://schemas.openxmlformats.org/officeDocument/2006/relationships/customXml" Target="../ink/ink1223.xml"/><Relationship Id="rId82" Type="http://schemas.openxmlformats.org/officeDocument/2006/relationships/customXml" Target="../ink/ink1244.xml"/><Relationship Id="rId19" Type="http://schemas.openxmlformats.org/officeDocument/2006/relationships/image" Target="NULL"/><Relationship Id="rId14" Type="http://schemas.openxmlformats.org/officeDocument/2006/relationships/customXml" Target="../ink/ink1187.xml"/><Relationship Id="rId30" Type="http://schemas.openxmlformats.org/officeDocument/2006/relationships/customXml" Target="../ink/ink1196.xml"/><Relationship Id="rId35" Type="http://schemas.openxmlformats.org/officeDocument/2006/relationships/image" Target="NULL"/><Relationship Id="rId56" Type="http://schemas.openxmlformats.org/officeDocument/2006/relationships/customXml" Target="../ink/ink1218.xml"/><Relationship Id="rId77" Type="http://schemas.openxmlformats.org/officeDocument/2006/relationships/customXml" Target="../ink/ink1239.xml"/><Relationship Id="rId100" Type="http://schemas.openxmlformats.org/officeDocument/2006/relationships/image" Target="../media/image260.png"/><Relationship Id="rId8" Type="http://schemas.openxmlformats.org/officeDocument/2006/relationships/customXml" Target="../ink/ink1184.xml"/><Relationship Id="rId51" Type="http://schemas.openxmlformats.org/officeDocument/2006/relationships/customXml" Target="../ink/ink1214.xml"/><Relationship Id="rId72" Type="http://schemas.openxmlformats.org/officeDocument/2006/relationships/customXml" Target="../ink/ink1234.xml"/><Relationship Id="rId93" Type="http://schemas.openxmlformats.org/officeDocument/2006/relationships/customXml" Target="../ink/ink1255.xml"/><Relationship Id="rId98" Type="http://schemas.openxmlformats.org/officeDocument/2006/relationships/customXml" Target="../ink/ink1260.xml"/><Relationship Id="rId3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288.xml"/><Relationship Id="rId47" Type="http://schemas.openxmlformats.org/officeDocument/2006/relationships/customXml" Target="../ink/ink1293.xml"/><Relationship Id="rId63" Type="http://schemas.openxmlformats.org/officeDocument/2006/relationships/customXml" Target="../ink/ink1308.xml"/><Relationship Id="rId68" Type="http://schemas.openxmlformats.org/officeDocument/2006/relationships/customXml" Target="../ink/ink1313.xml"/><Relationship Id="rId84" Type="http://schemas.openxmlformats.org/officeDocument/2006/relationships/customXml" Target="../ink/ink1329.xml"/><Relationship Id="rId89" Type="http://schemas.openxmlformats.org/officeDocument/2006/relationships/customXml" Target="../ink/ink1334.xml"/><Relationship Id="rId16" Type="http://schemas.openxmlformats.org/officeDocument/2006/relationships/customXml" Target="../ink/ink1271.xml"/><Relationship Id="rId11" Type="http://schemas.openxmlformats.org/officeDocument/2006/relationships/image" Target="NULL"/><Relationship Id="rId32" Type="http://schemas.openxmlformats.org/officeDocument/2006/relationships/customXml" Target="../ink/ink1280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03.xml"/><Relationship Id="rId74" Type="http://schemas.openxmlformats.org/officeDocument/2006/relationships/customXml" Target="../ink/ink1319.xml"/><Relationship Id="rId79" Type="http://schemas.openxmlformats.org/officeDocument/2006/relationships/customXml" Target="../ink/ink1324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335.xml"/><Relationship Id="rId95" Type="http://schemas.openxmlformats.org/officeDocument/2006/relationships/customXml" Target="../ink/ink1340.xml"/><Relationship Id="rId22" Type="http://schemas.openxmlformats.org/officeDocument/2006/relationships/customXml" Target="../ink/ink1274.xml"/><Relationship Id="rId27" Type="http://schemas.openxmlformats.org/officeDocument/2006/relationships/customXml" Target="../ink/ink1277.xml"/><Relationship Id="rId43" Type="http://schemas.openxmlformats.org/officeDocument/2006/relationships/customXml" Target="../ink/ink1289.xml"/><Relationship Id="rId48" Type="http://schemas.openxmlformats.org/officeDocument/2006/relationships/customXml" Target="../ink/ink1294.xml"/><Relationship Id="rId64" Type="http://schemas.openxmlformats.org/officeDocument/2006/relationships/customXml" Target="../ink/ink1309.xml"/><Relationship Id="rId69" Type="http://schemas.openxmlformats.org/officeDocument/2006/relationships/customXml" Target="../ink/ink1314.xml"/><Relationship Id="rId80" Type="http://schemas.openxmlformats.org/officeDocument/2006/relationships/customXml" Target="../ink/ink1325.xml"/><Relationship Id="rId85" Type="http://schemas.openxmlformats.org/officeDocument/2006/relationships/customXml" Target="../ink/ink1330.xml"/><Relationship Id="rId12" Type="http://schemas.openxmlformats.org/officeDocument/2006/relationships/customXml" Target="../ink/ink1269.xml"/><Relationship Id="rId17" Type="http://schemas.openxmlformats.org/officeDocument/2006/relationships/image" Target="NULL"/><Relationship Id="rId33" Type="http://schemas.openxmlformats.org/officeDocument/2006/relationships/customXml" Target="../ink/ink1281.xml"/><Relationship Id="rId38" Type="http://schemas.openxmlformats.org/officeDocument/2006/relationships/customXml" Target="../ink/ink1284.xml"/><Relationship Id="rId59" Type="http://schemas.openxmlformats.org/officeDocument/2006/relationships/customXml" Target="../ink/ink1304.xml"/><Relationship Id="rId103" Type="http://schemas.openxmlformats.org/officeDocument/2006/relationships/customXml" Target="../ink/ink1346.xml"/><Relationship Id="rId20" Type="http://schemas.openxmlformats.org/officeDocument/2006/relationships/customXml" Target="../ink/ink1273.xml"/><Relationship Id="rId41" Type="http://schemas.openxmlformats.org/officeDocument/2006/relationships/customXml" Target="../ink/ink1287.xml"/><Relationship Id="rId54" Type="http://schemas.openxmlformats.org/officeDocument/2006/relationships/customXml" Target="../ink/ink1299.xml"/><Relationship Id="rId62" Type="http://schemas.openxmlformats.org/officeDocument/2006/relationships/customXml" Target="../ink/ink1307.xml"/><Relationship Id="rId70" Type="http://schemas.openxmlformats.org/officeDocument/2006/relationships/customXml" Target="../ink/ink1315.xml"/><Relationship Id="rId75" Type="http://schemas.openxmlformats.org/officeDocument/2006/relationships/customXml" Target="../ink/ink1320.xml"/><Relationship Id="rId83" Type="http://schemas.openxmlformats.org/officeDocument/2006/relationships/customXml" Target="../ink/ink1328.xml"/><Relationship Id="rId88" Type="http://schemas.openxmlformats.org/officeDocument/2006/relationships/customXml" Target="../ink/ink1333.xml"/><Relationship Id="rId91" Type="http://schemas.openxmlformats.org/officeDocument/2006/relationships/customXml" Target="../ink/ink1336.xml"/><Relationship Id="rId96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6.xml"/><Relationship Id="rId15" Type="http://schemas.openxmlformats.org/officeDocument/2006/relationships/image" Target="NULL"/><Relationship Id="rId23" Type="http://schemas.openxmlformats.org/officeDocument/2006/relationships/customXml" Target="../ink/ink1275.xml"/><Relationship Id="rId28" Type="http://schemas.openxmlformats.org/officeDocument/2006/relationships/customXml" Target="../ink/ink1278.xml"/><Relationship Id="rId36" Type="http://schemas.openxmlformats.org/officeDocument/2006/relationships/customXml" Target="../ink/ink1283.xml"/><Relationship Id="rId49" Type="http://schemas.openxmlformats.org/officeDocument/2006/relationships/customXml" Target="../ink/ink1295.xml"/><Relationship Id="rId57" Type="http://schemas.openxmlformats.org/officeDocument/2006/relationships/customXml" Target="../ink/ink1302.xml"/><Relationship Id="rId106" Type="http://schemas.openxmlformats.org/officeDocument/2006/relationships/image" Target="../media/image300.png"/><Relationship Id="rId10" Type="http://schemas.openxmlformats.org/officeDocument/2006/relationships/customXml" Target="../ink/ink1268.xml"/><Relationship Id="rId31" Type="http://schemas.openxmlformats.org/officeDocument/2006/relationships/image" Target="NULL"/><Relationship Id="rId44" Type="http://schemas.openxmlformats.org/officeDocument/2006/relationships/customXml" Target="../ink/ink1290.xml"/><Relationship Id="rId52" Type="http://schemas.openxmlformats.org/officeDocument/2006/relationships/customXml" Target="../ink/ink1298.xml"/><Relationship Id="rId60" Type="http://schemas.openxmlformats.org/officeDocument/2006/relationships/customXml" Target="../ink/ink1305.xml"/><Relationship Id="rId65" Type="http://schemas.openxmlformats.org/officeDocument/2006/relationships/customXml" Target="../ink/ink1310.xml"/><Relationship Id="rId73" Type="http://schemas.openxmlformats.org/officeDocument/2006/relationships/customXml" Target="../ink/ink1318.xml"/><Relationship Id="rId78" Type="http://schemas.openxmlformats.org/officeDocument/2006/relationships/customXml" Target="../ink/ink1323.xml"/><Relationship Id="rId81" Type="http://schemas.openxmlformats.org/officeDocument/2006/relationships/customXml" Target="../ink/ink1326.xml"/><Relationship Id="rId86" Type="http://schemas.openxmlformats.org/officeDocument/2006/relationships/customXml" Target="../ink/ink1331.xml"/><Relationship Id="rId94" Type="http://schemas.openxmlformats.org/officeDocument/2006/relationships/customXml" Target="../ink/ink1339.xml"/><Relationship Id="rId99" Type="http://schemas.openxmlformats.org/officeDocument/2006/relationships/customXml" Target="../ink/ink1344.xml"/><Relationship Id="rId101" Type="http://schemas.openxmlformats.org/officeDocument/2006/relationships/customXml" Target="../ink/ink1345.xml"/><Relationship Id="rId4" Type="http://schemas.openxmlformats.org/officeDocument/2006/relationships/customXml" Target="../ink/ink1265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272.xml"/><Relationship Id="rId39" Type="http://schemas.openxmlformats.org/officeDocument/2006/relationships/customXml" Target="../ink/ink1285.xml"/><Relationship Id="rId34" Type="http://schemas.openxmlformats.org/officeDocument/2006/relationships/customXml" Target="../ink/ink1282.xml"/><Relationship Id="rId50" Type="http://schemas.openxmlformats.org/officeDocument/2006/relationships/customXml" Target="../ink/ink1296.xml"/><Relationship Id="rId55" Type="http://schemas.openxmlformats.org/officeDocument/2006/relationships/customXml" Target="../ink/ink1300.xml"/><Relationship Id="rId76" Type="http://schemas.openxmlformats.org/officeDocument/2006/relationships/customXml" Target="../ink/ink1321.xml"/><Relationship Id="rId97" Type="http://schemas.openxmlformats.org/officeDocument/2006/relationships/customXml" Target="../ink/ink1342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316.xml"/><Relationship Id="rId92" Type="http://schemas.openxmlformats.org/officeDocument/2006/relationships/customXml" Target="../ink/ink1337.xml"/><Relationship Id="rId2" Type="http://schemas.openxmlformats.org/officeDocument/2006/relationships/customXml" Target="../ink/ink126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286.xml"/><Relationship Id="rId45" Type="http://schemas.openxmlformats.org/officeDocument/2006/relationships/customXml" Target="../ink/ink1291.xml"/><Relationship Id="rId66" Type="http://schemas.openxmlformats.org/officeDocument/2006/relationships/customXml" Target="../ink/ink1311.xml"/><Relationship Id="rId87" Type="http://schemas.openxmlformats.org/officeDocument/2006/relationships/customXml" Target="../ink/ink1332.xml"/><Relationship Id="rId61" Type="http://schemas.openxmlformats.org/officeDocument/2006/relationships/customXml" Target="../ink/ink1306.xml"/><Relationship Id="rId82" Type="http://schemas.openxmlformats.org/officeDocument/2006/relationships/customXml" Target="../ink/ink1327.xml"/><Relationship Id="rId19" Type="http://schemas.openxmlformats.org/officeDocument/2006/relationships/image" Target="NULL"/><Relationship Id="rId14" Type="http://schemas.openxmlformats.org/officeDocument/2006/relationships/customXml" Target="../ink/ink1270.xml"/><Relationship Id="rId30" Type="http://schemas.openxmlformats.org/officeDocument/2006/relationships/customXml" Target="../ink/ink1279.xml"/><Relationship Id="rId35" Type="http://schemas.openxmlformats.org/officeDocument/2006/relationships/image" Target="NULL"/><Relationship Id="rId56" Type="http://schemas.openxmlformats.org/officeDocument/2006/relationships/customXml" Target="../ink/ink1301.xml"/><Relationship Id="rId77" Type="http://schemas.openxmlformats.org/officeDocument/2006/relationships/customXml" Target="../ink/ink1322.xml"/><Relationship Id="rId100" Type="http://schemas.openxmlformats.org/officeDocument/2006/relationships/image" Target="../media/image260.png"/><Relationship Id="rId105" Type="http://schemas.openxmlformats.org/officeDocument/2006/relationships/customXml" Target="../ink/ink1347.xml"/><Relationship Id="rId8" Type="http://schemas.openxmlformats.org/officeDocument/2006/relationships/customXml" Target="../ink/ink1267.xml"/><Relationship Id="rId51" Type="http://schemas.openxmlformats.org/officeDocument/2006/relationships/customXml" Target="../ink/ink1297.xml"/><Relationship Id="rId72" Type="http://schemas.openxmlformats.org/officeDocument/2006/relationships/customXml" Target="../ink/ink1317.xml"/><Relationship Id="rId93" Type="http://schemas.openxmlformats.org/officeDocument/2006/relationships/customXml" Target="../ink/ink1338.xml"/><Relationship Id="rId98" Type="http://schemas.openxmlformats.org/officeDocument/2006/relationships/customXml" Target="../ink/ink1343.xml"/><Relationship Id="rId3" Type="http://schemas.openxmlformats.org/officeDocument/2006/relationships/image" Target="../media/image1.png"/><Relationship Id="rId25" Type="http://schemas.openxmlformats.org/officeDocument/2006/relationships/customXml" Target="../ink/ink1276.xml"/><Relationship Id="rId46" Type="http://schemas.openxmlformats.org/officeDocument/2006/relationships/customXml" Target="../ink/ink1292.xml"/><Relationship Id="rId67" Type="http://schemas.openxmlformats.org/officeDocument/2006/relationships/customXml" Target="../ink/ink131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3.xml"/><Relationship Id="rId21" Type="http://schemas.openxmlformats.org/officeDocument/2006/relationships/customXml" Target="../ink/ink50.xml"/><Relationship Id="rId42" Type="http://schemas.openxmlformats.org/officeDocument/2006/relationships/customXml" Target="../ink/ink65.xml"/><Relationship Id="rId47" Type="http://schemas.openxmlformats.org/officeDocument/2006/relationships/customXml" Target="../ink/ink70.xml"/><Relationship Id="rId63" Type="http://schemas.openxmlformats.org/officeDocument/2006/relationships/customXml" Target="../ink/ink84.xml"/><Relationship Id="rId68" Type="http://schemas.openxmlformats.org/officeDocument/2006/relationships/customXml" Target="../ink/ink89.xml"/><Relationship Id="rId84" Type="http://schemas.openxmlformats.org/officeDocument/2006/relationships/customXml" Target="../ink/ink105.xml"/><Relationship Id="rId89" Type="http://schemas.openxmlformats.org/officeDocument/2006/relationships/image" Target="../media/image6.png"/><Relationship Id="rId16" Type="http://schemas.openxmlformats.org/officeDocument/2006/relationships/customXml" Target="../ink/ink47.xml"/><Relationship Id="rId11" Type="http://schemas.openxmlformats.org/officeDocument/2006/relationships/image" Target="NULL"/><Relationship Id="rId32" Type="http://schemas.openxmlformats.org/officeDocument/2006/relationships/customXml" Target="../ink/ink57.xml"/><Relationship Id="rId37" Type="http://schemas.openxmlformats.org/officeDocument/2006/relationships/customXml" Target="../ink/ink61.xml"/><Relationship Id="rId53" Type="http://schemas.openxmlformats.org/officeDocument/2006/relationships/customXml" Target="../ink/ink74.xml"/><Relationship Id="rId58" Type="http://schemas.openxmlformats.org/officeDocument/2006/relationships/customXml" Target="../ink/ink79.xml"/><Relationship Id="rId74" Type="http://schemas.openxmlformats.org/officeDocument/2006/relationships/customXml" Target="../ink/ink95.xml"/><Relationship Id="rId79" Type="http://schemas.openxmlformats.org/officeDocument/2006/relationships/customXml" Target="../ink/ink100.xml"/><Relationship Id="rId5" Type="http://schemas.openxmlformats.org/officeDocument/2006/relationships/image" Target="NULL"/><Relationship Id="rId14" Type="http://schemas.openxmlformats.org/officeDocument/2006/relationships/customXml" Target="../ink/ink46.xm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customXml" Target="../ink/ink56.xml"/><Relationship Id="rId35" Type="http://schemas.openxmlformats.org/officeDocument/2006/relationships/customXml" Target="../ink/ink59.xml"/><Relationship Id="rId43" Type="http://schemas.openxmlformats.org/officeDocument/2006/relationships/customXml" Target="../ink/ink66.xml"/><Relationship Id="rId48" Type="http://schemas.openxmlformats.org/officeDocument/2006/relationships/image" Target="NULL"/><Relationship Id="rId56" Type="http://schemas.openxmlformats.org/officeDocument/2006/relationships/customXml" Target="../ink/ink77.xml"/><Relationship Id="rId64" Type="http://schemas.openxmlformats.org/officeDocument/2006/relationships/customXml" Target="../ink/ink85.xml"/><Relationship Id="rId69" Type="http://schemas.openxmlformats.org/officeDocument/2006/relationships/customXml" Target="../ink/ink90.xml"/><Relationship Id="rId77" Type="http://schemas.openxmlformats.org/officeDocument/2006/relationships/customXml" Target="../ink/ink98.xml"/><Relationship Id="rId8" Type="http://schemas.openxmlformats.org/officeDocument/2006/relationships/customXml" Target="../ink/ink43.xml"/><Relationship Id="rId51" Type="http://schemas.openxmlformats.org/officeDocument/2006/relationships/customXml" Target="../ink/ink72.xml"/><Relationship Id="rId72" Type="http://schemas.openxmlformats.org/officeDocument/2006/relationships/customXml" Target="../ink/ink93.xml"/><Relationship Id="rId80" Type="http://schemas.openxmlformats.org/officeDocument/2006/relationships/customXml" Target="../ink/ink101.xml"/><Relationship Id="rId85" Type="http://schemas.openxmlformats.org/officeDocument/2006/relationships/customXml" Target="../ink/ink106.xml"/><Relationship Id="rId3" Type="http://schemas.openxmlformats.org/officeDocument/2006/relationships/image" Target="../media/image1.png"/><Relationship Id="rId12" Type="http://schemas.openxmlformats.org/officeDocument/2006/relationships/customXml" Target="../ink/ink45.xm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4.png"/><Relationship Id="rId38" Type="http://schemas.openxmlformats.org/officeDocument/2006/relationships/customXml" Target="../ink/ink62.xml"/><Relationship Id="rId46" Type="http://schemas.openxmlformats.org/officeDocument/2006/relationships/customXml" Target="../ink/ink69.xml"/><Relationship Id="rId59" Type="http://schemas.openxmlformats.org/officeDocument/2006/relationships/customXml" Target="../ink/ink80.xml"/><Relationship Id="rId67" Type="http://schemas.openxmlformats.org/officeDocument/2006/relationships/customXml" Target="../ink/ink88.xml"/><Relationship Id="rId20" Type="http://schemas.openxmlformats.org/officeDocument/2006/relationships/image" Target="NULL"/><Relationship Id="rId41" Type="http://schemas.openxmlformats.org/officeDocument/2006/relationships/customXml" Target="../ink/ink64.xml"/><Relationship Id="rId54" Type="http://schemas.openxmlformats.org/officeDocument/2006/relationships/customXml" Target="../ink/ink75.xml"/><Relationship Id="rId62" Type="http://schemas.openxmlformats.org/officeDocument/2006/relationships/customXml" Target="../ink/ink83.xml"/><Relationship Id="rId70" Type="http://schemas.openxmlformats.org/officeDocument/2006/relationships/customXml" Target="../ink/ink91.xml"/><Relationship Id="rId75" Type="http://schemas.openxmlformats.org/officeDocument/2006/relationships/customXml" Target="../ink/ink96.xml"/><Relationship Id="rId83" Type="http://schemas.openxmlformats.org/officeDocument/2006/relationships/customXml" Target="../ink/ink104.xml"/><Relationship Id="rId88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15" Type="http://schemas.openxmlformats.org/officeDocument/2006/relationships/image" Target="NULL"/><Relationship Id="rId23" Type="http://schemas.openxmlformats.org/officeDocument/2006/relationships/customXml" Target="../ink/ink51.xml"/><Relationship Id="rId28" Type="http://schemas.openxmlformats.org/officeDocument/2006/relationships/customXml" Target="../ink/ink54.xml"/><Relationship Id="rId36" Type="http://schemas.openxmlformats.org/officeDocument/2006/relationships/customXml" Target="../ink/ink60.xml"/><Relationship Id="rId49" Type="http://schemas.openxmlformats.org/officeDocument/2006/relationships/customXml" Target="../ink/ink71.xml"/><Relationship Id="rId57" Type="http://schemas.openxmlformats.org/officeDocument/2006/relationships/customXml" Target="../ink/ink78.xml"/><Relationship Id="rId10" Type="http://schemas.openxmlformats.org/officeDocument/2006/relationships/customXml" Target="../ink/ink44.xml"/><Relationship Id="rId31" Type="http://schemas.openxmlformats.org/officeDocument/2006/relationships/image" Target="NULL"/><Relationship Id="rId44" Type="http://schemas.openxmlformats.org/officeDocument/2006/relationships/customXml" Target="../ink/ink67.xml"/><Relationship Id="rId52" Type="http://schemas.openxmlformats.org/officeDocument/2006/relationships/customXml" Target="../ink/ink73.xml"/><Relationship Id="rId60" Type="http://schemas.openxmlformats.org/officeDocument/2006/relationships/customXml" Target="../ink/ink81.xml"/><Relationship Id="rId65" Type="http://schemas.openxmlformats.org/officeDocument/2006/relationships/customXml" Target="../ink/ink86.xml"/><Relationship Id="rId73" Type="http://schemas.openxmlformats.org/officeDocument/2006/relationships/customXml" Target="../ink/ink94.xml"/><Relationship Id="rId78" Type="http://schemas.openxmlformats.org/officeDocument/2006/relationships/customXml" Target="../ink/ink99.xml"/><Relationship Id="rId81" Type="http://schemas.openxmlformats.org/officeDocument/2006/relationships/customXml" Target="../ink/ink102.xml"/><Relationship Id="rId86" Type="http://schemas.openxmlformats.org/officeDocument/2006/relationships/customXml" Target="../ink/ink107.xml"/><Relationship Id="rId4" Type="http://schemas.openxmlformats.org/officeDocument/2006/relationships/customXml" Target="../ink/ink41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48.xml"/><Relationship Id="rId39" Type="http://schemas.openxmlformats.org/officeDocument/2006/relationships/customXml" Target="../ink/ink63.xml"/><Relationship Id="rId34" Type="http://schemas.openxmlformats.org/officeDocument/2006/relationships/customXml" Target="../ink/ink58.xml"/><Relationship Id="rId50" Type="http://schemas.openxmlformats.org/officeDocument/2006/relationships/image" Target="NULL"/><Relationship Id="rId55" Type="http://schemas.openxmlformats.org/officeDocument/2006/relationships/customXml" Target="../ink/ink76.xml"/><Relationship Id="rId76" Type="http://schemas.openxmlformats.org/officeDocument/2006/relationships/customXml" Target="../ink/ink97.xml"/><Relationship Id="rId7" Type="http://schemas.openxmlformats.org/officeDocument/2006/relationships/image" Target="NULL"/><Relationship Id="rId71" Type="http://schemas.openxmlformats.org/officeDocument/2006/relationships/customXml" Target="../ink/ink92.xml"/><Relationship Id="rId2" Type="http://schemas.openxmlformats.org/officeDocument/2006/relationships/customXml" Target="../ink/ink40.xml"/><Relationship Id="rId29" Type="http://schemas.openxmlformats.org/officeDocument/2006/relationships/customXml" Target="../ink/ink55.xml"/><Relationship Id="rId24" Type="http://schemas.openxmlformats.org/officeDocument/2006/relationships/customXml" Target="../ink/ink52.xml"/><Relationship Id="rId40" Type="http://schemas.openxmlformats.org/officeDocument/2006/relationships/image" Target="NULL"/><Relationship Id="rId45" Type="http://schemas.openxmlformats.org/officeDocument/2006/relationships/customXml" Target="../ink/ink68.xml"/><Relationship Id="rId66" Type="http://schemas.openxmlformats.org/officeDocument/2006/relationships/customXml" Target="../ink/ink87.xml"/><Relationship Id="rId87" Type="http://schemas.openxmlformats.org/officeDocument/2006/relationships/image" Target="../media/image3.png"/><Relationship Id="rId61" Type="http://schemas.openxmlformats.org/officeDocument/2006/relationships/customXml" Target="../ink/ink82.xml"/><Relationship Id="rId82" Type="http://schemas.openxmlformats.org/officeDocument/2006/relationships/customXml" Target="../ink/ink103.xml"/><Relationship Id="rId19" Type="http://schemas.openxmlformats.org/officeDocument/2006/relationships/customXml" Target="../ink/ink49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42" Type="http://schemas.openxmlformats.org/officeDocument/2006/relationships/customXml" Target="../ink/ink1372.xml"/><Relationship Id="rId47" Type="http://schemas.openxmlformats.org/officeDocument/2006/relationships/customXml" Target="../ink/ink1377.xml"/><Relationship Id="rId63" Type="http://schemas.openxmlformats.org/officeDocument/2006/relationships/customXml" Target="../ink/ink1392.xml"/><Relationship Id="rId68" Type="http://schemas.openxmlformats.org/officeDocument/2006/relationships/customXml" Target="../ink/ink1397.xml"/><Relationship Id="rId84" Type="http://schemas.openxmlformats.org/officeDocument/2006/relationships/customXml" Target="../ink/ink1413.xml"/><Relationship Id="rId89" Type="http://schemas.openxmlformats.org/officeDocument/2006/relationships/customXml" Target="../ink/ink1418.xml"/><Relationship Id="rId16" Type="http://schemas.openxmlformats.org/officeDocument/2006/relationships/customXml" Target="../ink/ink1355.xml"/><Relationship Id="rId107" Type="http://schemas.openxmlformats.org/officeDocument/2006/relationships/customXml" Target="../ink/ink1432.xml"/><Relationship Id="rId11" Type="http://schemas.openxmlformats.org/officeDocument/2006/relationships/image" Target="NULL"/><Relationship Id="rId32" Type="http://schemas.openxmlformats.org/officeDocument/2006/relationships/customXml" Target="../ink/ink1364.xml"/><Relationship Id="rId37" Type="http://schemas.openxmlformats.org/officeDocument/2006/relationships/image" Target="../media/image140.png"/><Relationship Id="rId53" Type="http://schemas.openxmlformats.org/officeDocument/2006/relationships/image" Target="NULL"/><Relationship Id="rId58" Type="http://schemas.openxmlformats.org/officeDocument/2006/relationships/customXml" Target="../ink/ink1387.xml"/><Relationship Id="rId74" Type="http://schemas.openxmlformats.org/officeDocument/2006/relationships/customXml" Target="../ink/ink1403.xml"/><Relationship Id="rId79" Type="http://schemas.openxmlformats.org/officeDocument/2006/relationships/customXml" Target="../ink/ink1408.xml"/><Relationship Id="rId102" Type="http://schemas.openxmlformats.org/officeDocument/2006/relationships/image" Target="NULL"/><Relationship Id="rId5" Type="http://schemas.openxmlformats.org/officeDocument/2006/relationships/image" Target="../media/image2.png"/><Relationship Id="rId90" Type="http://schemas.openxmlformats.org/officeDocument/2006/relationships/customXml" Target="../ink/ink1419.xml"/><Relationship Id="rId95" Type="http://schemas.openxmlformats.org/officeDocument/2006/relationships/customXml" Target="../ink/ink1424.xml"/><Relationship Id="rId22" Type="http://schemas.openxmlformats.org/officeDocument/2006/relationships/customXml" Target="../ink/ink1358.xml"/><Relationship Id="rId27" Type="http://schemas.openxmlformats.org/officeDocument/2006/relationships/customXml" Target="../ink/ink1361.xml"/><Relationship Id="rId43" Type="http://schemas.openxmlformats.org/officeDocument/2006/relationships/customXml" Target="../ink/ink1373.xml"/><Relationship Id="rId48" Type="http://schemas.openxmlformats.org/officeDocument/2006/relationships/customXml" Target="../ink/ink1378.xml"/><Relationship Id="rId64" Type="http://schemas.openxmlformats.org/officeDocument/2006/relationships/customXml" Target="../ink/ink1393.xml"/><Relationship Id="rId69" Type="http://schemas.openxmlformats.org/officeDocument/2006/relationships/customXml" Target="../ink/ink1398.xml"/><Relationship Id="rId80" Type="http://schemas.openxmlformats.org/officeDocument/2006/relationships/customXml" Target="../ink/ink1409.xml"/><Relationship Id="rId85" Type="http://schemas.openxmlformats.org/officeDocument/2006/relationships/customXml" Target="../ink/ink1414.xml"/><Relationship Id="rId12" Type="http://schemas.openxmlformats.org/officeDocument/2006/relationships/customXml" Target="../ink/ink1353.xml"/><Relationship Id="rId17" Type="http://schemas.openxmlformats.org/officeDocument/2006/relationships/image" Target="NULL"/><Relationship Id="rId33" Type="http://schemas.openxmlformats.org/officeDocument/2006/relationships/customXml" Target="../ink/ink1365.xml"/><Relationship Id="rId38" Type="http://schemas.openxmlformats.org/officeDocument/2006/relationships/customXml" Target="../ink/ink1368.xml"/><Relationship Id="rId59" Type="http://schemas.openxmlformats.org/officeDocument/2006/relationships/customXml" Target="../ink/ink1388.xml"/><Relationship Id="rId103" Type="http://schemas.openxmlformats.org/officeDocument/2006/relationships/customXml" Target="../ink/ink1430.xml"/><Relationship Id="rId108" Type="http://schemas.openxmlformats.org/officeDocument/2006/relationships/image" Target="../media/image310.png"/><Relationship Id="rId54" Type="http://schemas.openxmlformats.org/officeDocument/2006/relationships/customXml" Target="../ink/ink1383.xml"/><Relationship Id="rId70" Type="http://schemas.openxmlformats.org/officeDocument/2006/relationships/customXml" Target="../ink/ink1399.xml"/><Relationship Id="rId75" Type="http://schemas.openxmlformats.org/officeDocument/2006/relationships/customXml" Target="../ink/ink1404.xml"/><Relationship Id="rId91" Type="http://schemas.openxmlformats.org/officeDocument/2006/relationships/customXml" Target="../ink/ink1420.xml"/><Relationship Id="rId96" Type="http://schemas.openxmlformats.org/officeDocument/2006/relationships/customXml" Target="../ink/ink14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0.xml"/><Relationship Id="rId15" Type="http://schemas.openxmlformats.org/officeDocument/2006/relationships/image" Target="NULL"/><Relationship Id="rId23" Type="http://schemas.openxmlformats.org/officeDocument/2006/relationships/customXml" Target="../ink/ink1359.xml"/><Relationship Id="rId28" Type="http://schemas.openxmlformats.org/officeDocument/2006/relationships/customXml" Target="../ink/ink1362.xml"/><Relationship Id="rId36" Type="http://schemas.openxmlformats.org/officeDocument/2006/relationships/customXml" Target="../ink/ink1367.xml"/><Relationship Id="rId49" Type="http://schemas.openxmlformats.org/officeDocument/2006/relationships/customXml" Target="../ink/ink1379.xml"/><Relationship Id="rId57" Type="http://schemas.openxmlformats.org/officeDocument/2006/relationships/customXml" Target="../ink/ink1386.xml"/><Relationship Id="rId106" Type="http://schemas.openxmlformats.org/officeDocument/2006/relationships/image" Target="../media/image300.png"/><Relationship Id="rId10" Type="http://schemas.openxmlformats.org/officeDocument/2006/relationships/customXml" Target="../ink/ink1352.xml"/><Relationship Id="rId31" Type="http://schemas.openxmlformats.org/officeDocument/2006/relationships/image" Target="NULL"/><Relationship Id="rId44" Type="http://schemas.openxmlformats.org/officeDocument/2006/relationships/customXml" Target="../ink/ink1374.xml"/><Relationship Id="rId52" Type="http://schemas.openxmlformats.org/officeDocument/2006/relationships/customXml" Target="../ink/ink1382.xml"/><Relationship Id="rId60" Type="http://schemas.openxmlformats.org/officeDocument/2006/relationships/customXml" Target="../ink/ink1389.xml"/><Relationship Id="rId65" Type="http://schemas.openxmlformats.org/officeDocument/2006/relationships/customXml" Target="../ink/ink1394.xml"/><Relationship Id="rId73" Type="http://schemas.openxmlformats.org/officeDocument/2006/relationships/customXml" Target="../ink/ink1402.xml"/><Relationship Id="rId78" Type="http://schemas.openxmlformats.org/officeDocument/2006/relationships/customXml" Target="../ink/ink1407.xml"/><Relationship Id="rId81" Type="http://schemas.openxmlformats.org/officeDocument/2006/relationships/customXml" Target="../ink/ink1410.xml"/><Relationship Id="rId86" Type="http://schemas.openxmlformats.org/officeDocument/2006/relationships/customXml" Target="../ink/ink1415.xml"/><Relationship Id="rId94" Type="http://schemas.openxmlformats.org/officeDocument/2006/relationships/customXml" Target="../ink/ink1423.xml"/><Relationship Id="rId99" Type="http://schemas.openxmlformats.org/officeDocument/2006/relationships/customXml" Target="../ink/ink1428.xml"/><Relationship Id="rId101" Type="http://schemas.openxmlformats.org/officeDocument/2006/relationships/customXml" Target="../ink/ink1429.xml"/><Relationship Id="rId4" Type="http://schemas.openxmlformats.org/officeDocument/2006/relationships/customXml" Target="../ink/ink1349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1356.xml"/><Relationship Id="rId39" Type="http://schemas.openxmlformats.org/officeDocument/2006/relationships/customXml" Target="../ink/ink1369.xml"/><Relationship Id="rId109" Type="http://schemas.openxmlformats.org/officeDocument/2006/relationships/customXml" Target="../ink/ink1433.xml"/><Relationship Id="rId34" Type="http://schemas.openxmlformats.org/officeDocument/2006/relationships/customXml" Target="../ink/ink1366.xml"/><Relationship Id="rId50" Type="http://schemas.openxmlformats.org/officeDocument/2006/relationships/customXml" Target="../ink/ink1380.xml"/><Relationship Id="rId55" Type="http://schemas.openxmlformats.org/officeDocument/2006/relationships/customXml" Target="../ink/ink1384.xml"/><Relationship Id="rId76" Type="http://schemas.openxmlformats.org/officeDocument/2006/relationships/customXml" Target="../ink/ink1405.xml"/><Relationship Id="rId97" Type="http://schemas.openxmlformats.org/officeDocument/2006/relationships/customXml" Target="../ink/ink1426.xml"/><Relationship Id="rId104" Type="http://schemas.openxmlformats.org/officeDocument/2006/relationships/image" Target="../media/image270.png"/><Relationship Id="rId7" Type="http://schemas.openxmlformats.org/officeDocument/2006/relationships/image" Target="NULL"/><Relationship Id="rId71" Type="http://schemas.openxmlformats.org/officeDocument/2006/relationships/customXml" Target="../ink/ink1400.xml"/><Relationship Id="rId92" Type="http://schemas.openxmlformats.org/officeDocument/2006/relationships/customXml" Target="../ink/ink1421.xml"/><Relationship Id="rId2" Type="http://schemas.openxmlformats.org/officeDocument/2006/relationships/customXml" Target="../ink/ink1348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1370.xml"/><Relationship Id="rId45" Type="http://schemas.openxmlformats.org/officeDocument/2006/relationships/customXml" Target="../ink/ink1375.xml"/><Relationship Id="rId66" Type="http://schemas.openxmlformats.org/officeDocument/2006/relationships/customXml" Target="../ink/ink1395.xml"/><Relationship Id="rId87" Type="http://schemas.openxmlformats.org/officeDocument/2006/relationships/customXml" Target="../ink/ink1416.xml"/><Relationship Id="rId110" Type="http://schemas.openxmlformats.org/officeDocument/2006/relationships/image" Target="../media/image320.png"/><Relationship Id="rId61" Type="http://schemas.openxmlformats.org/officeDocument/2006/relationships/customXml" Target="../ink/ink1390.xml"/><Relationship Id="rId82" Type="http://schemas.openxmlformats.org/officeDocument/2006/relationships/customXml" Target="../ink/ink1411.xml"/><Relationship Id="rId19" Type="http://schemas.openxmlformats.org/officeDocument/2006/relationships/image" Target="NULL"/><Relationship Id="rId14" Type="http://schemas.openxmlformats.org/officeDocument/2006/relationships/customXml" Target="../ink/ink1354.xml"/><Relationship Id="rId30" Type="http://schemas.openxmlformats.org/officeDocument/2006/relationships/customXml" Target="../ink/ink1363.xml"/><Relationship Id="rId35" Type="http://schemas.openxmlformats.org/officeDocument/2006/relationships/image" Target="NULL"/><Relationship Id="rId56" Type="http://schemas.openxmlformats.org/officeDocument/2006/relationships/customXml" Target="../ink/ink1385.xml"/><Relationship Id="rId77" Type="http://schemas.openxmlformats.org/officeDocument/2006/relationships/customXml" Target="../ink/ink1406.xml"/><Relationship Id="rId100" Type="http://schemas.openxmlformats.org/officeDocument/2006/relationships/image" Target="../media/image260.png"/><Relationship Id="rId105" Type="http://schemas.openxmlformats.org/officeDocument/2006/relationships/customXml" Target="../ink/ink1431.xml"/><Relationship Id="rId8" Type="http://schemas.openxmlformats.org/officeDocument/2006/relationships/customXml" Target="../ink/ink1351.xml"/><Relationship Id="rId51" Type="http://schemas.openxmlformats.org/officeDocument/2006/relationships/customXml" Target="../ink/ink1381.xml"/><Relationship Id="rId72" Type="http://schemas.openxmlformats.org/officeDocument/2006/relationships/customXml" Target="../ink/ink1401.xml"/><Relationship Id="rId93" Type="http://schemas.openxmlformats.org/officeDocument/2006/relationships/customXml" Target="../ink/ink1422.xml"/><Relationship Id="rId98" Type="http://schemas.openxmlformats.org/officeDocument/2006/relationships/customXml" Target="../ink/ink1427.xml"/><Relationship Id="rId3" Type="http://schemas.openxmlformats.org/officeDocument/2006/relationships/image" Target="../media/image1.png"/><Relationship Id="rId25" Type="http://schemas.openxmlformats.org/officeDocument/2006/relationships/customXml" Target="../ink/ink1360.xml"/><Relationship Id="rId46" Type="http://schemas.openxmlformats.org/officeDocument/2006/relationships/customXml" Target="../ink/ink1376.xml"/><Relationship Id="rId67" Type="http://schemas.openxmlformats.org/officeDocument/2006/relationships/customXml" Target="../ink/ink1396.xml"/><Relationship Id="rId20" Type="http://schemas.openxmlformats.org/officeDocument/2006/relationships/customXml" Target="../ink/ink1357.xml"/><Relationship Id="rId41" Type="http://schemas.openxmlformats.org/officeDocument/2006/relationships/customXml" Target="../ink/ink1371.xml"/><Relationship Id="rId62" Type="http://schemas.openxmlformats.org/officeDocument/2006/relationships/customXml" Target="../ink/ink1391.xml"/><Relationship Id="rId83" Type="http://schemas.openxmlformats.org/officeDocument/2006/relationships/customXml" Target="../ink/ink1412.xml"/><Relationship Id="rId88" Type="http://schemas.openxmlformats.org/officeDocument/2006/relationships/customXml" Target="../ink/ink141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39.xml"/><Relationship Id="rId18" Type="http://schemas.openxmlformats.org/officeDocument/2006/relationships/image" Target="NULL"/><Relationship Id="rId26" Type="http://schemas.openxmlformats.org/officeDocument/2006/relationships/image" Target="../media/image100.png"/><Relationship Id="rId39" Type="http://schemas.openxmlformats.org/officeDocument/2006/relationships/customXml" Target="../ink/ink1455.xml"/><Relationship Id="rId21" Type="http://schemas.openxmlformats.org/officeDocument/2006/relationships/customXml" Target="../ink/ink1443.xml"/><Relationship Id="rId34" Type="http://schemas.openxmlformats.org/officeDocument/2006/relationships/customXml" Target="../ink/ink1450.xml"/><Relationship Id="rId42" Type="http://schemas.openxmlformats.org/officeDocument/2006/relationships/customXml" Target="../ink/ink1458.xml"/><Relationship Id="rId47" Type="http://schemas.openxmlformats.org/officeDocument/2006/relationships/image" Target="../media/image330.png"/><Relationship Id="rId7" Type="http://schemas.openxmlformats.org/officeDocument/2006/relationships/customXml" Target="../ink/ink1436.xm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9" Type="http://schemas.openxmlformats.org/officeDocument/2006/relationships/customXml" Target="../ink/ink1447.xml"/><Relationship Id="rId11" Type="http://schemas.openxmlformats.org/officeDocument/2006/relationships/customXml" Target="../ink/ink1438.xml"/><Relationship Id="rId24" Type="http://schemas.openxmlformats.org/officeDocument/2006/relationships/image" Target="../media/image4.png"/><Relationship Id="rId32" Type="http://schemas.openxmlformats.org/officeDocument/2006/relationships/image" Target="../media/image130.png"/><Relationship Id="rId37" Type="http://schemas.openxmlformats.org/officeDocument/2006/relationships/customXml" Target="../ink/ink1453.xml"/><Relationship Id="rId40" Type="http://schemas.openxmlformats.org/officeDocument/2006/relationships/customXml" Target="../ink/ink1456.xml"/><Relationship Id="rId45" Type="http://schemas.openxmlformats.org/officeDocument/2006/relationships/customXml" Target="../ink/ink1461.xml"/><Relationship Id="rId5" Type="http://schemas.openxmlformats.org/officeDocument/2006/relationships/customXml" Target="../ink/ink1435.xml"/><Relationship Id="rId15" Type="http://schemas.openxmlformats.org/officeDocument/2006/relationships/customXml" Target="../ink/ink1440.xml"/><Relationship Id="rId23" Type="http://schemas.openxmlformats.org/officeDocument/2006/relationships/customXml" Target="../ink/ink1444.xml"/><Relationship Id="rId28" Type="http://schemas.openxmlformats.org/officeDocument/2006/relationships/image" Target="../media/image110.png"/><Relationship Id="rId36" Type="http://schemas.openxmlformats.org/officeDocument/2006/relationships/customXml" Target="../ink/ink1452.xml"/><Relationship Id="rId49" Type="http://schemas.openxmlformats.org/officeDocument/2006/relationships/image" Target="../media/image340.png"/><Relationship Id="rId10" Type="http://schemas.openxmlformats.org/officeDocument/2006/relationships/image" Target="NULL"/><Relationship Id="rId19" Type="http://schemas.openxmlformats.org/officeDocument/2006/relationships/customXml" Target="../ink/ink1442.xml"/><Relationship Id="rId31" Type="http://schemas.openxmlformats.org/officeDocument/2006/relationships/customXml" Target="../ink/ink1448.xml"/><Relationship Id="rId44" Type="http://schemas.openxmlformats.org/officeDocument/2006/relationships/customXml" Target="../ink/ink1460.xml"/><Relationship Id="rId4" Type="http://schemas.openxmlformats.org/officeDocument/2006/relationships/image" Target="../media/image80.png"/><Relationship Id="rId9" Type="http://schemas.openxmlformats.org/officeDocument/2006/relationships/customXml" Target="../ink/ink1437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446.xml"/><Relationship Id="rId30" Type="http://schemas.openxmlformats.org/officeDocument/2006/relationships/image" Target="../media/image120.png"/><Relationship Id="rId35" Type="http://schemas.openxmlformats.org/officeDocument/2006/relationships/customXml" Target="../ink/ink1451.xml"/><Relationship Id="rId43" Type="http://schemas.openxmlformats.org/officeDocument/2006/relationships/customXml" Target="../ink/ink1459.xml"/><Relationship Id="rId48" Type="http://schemas.openxmlformats.org/officeDocument/2006/relationships/customXml" Target="../ink/ink1463.xml"/><Relationship Id="rId8" Type="http://schemas.openxmlformats.org/officeDocument/2006/relationships/image" Target="NULL"/><Relationship Id="rId3" Type="http://schemas.openxmlformats.org/officeDocument/2006/relationships/customXml" Target="../ink/ink1434.xml"/><Relationship Id="rId12" Type="http://schemas.openxmlformats.org/officeDocument/2006/relationships/image" Target="NULL"/><Relationship Id="rId17" Type="http://schemas.openxmlformats.org/officeDocument/2006/relationships/customXml" Target="../ink/ink1441.xml"/><Relationship Id="rId25" Type="http://schemas.openxmlformats.org/officeDocument/2006/relationships/customXml" Target="../ink/ink1445.xml"/><Relationship Id="rId33" Type="http://schemas.openxmlformats.org/officeDocument/2006/relationships/customXml" Target="../ink/ink1449.xml"/><Relationship Id="rId38" Type="http://schemas.openxmlformats.org/officeDocument/2006/relationships/customXml" Target="../ink/ink1454.xml"/><Relationship Id="rId46" Type="http://schemas.openxmlformats.org/officeDocument/2006/relationships/customXml" Target="../ink/ink1462.xml"/><Relationship Id="rId20" Type="http://schemas.openxmlformats.org/officeDocument/2006/relationships/image" Target="NULL"/><Relationship Id="rId41" Type="http://schemas.openxmlformats.org/officeDocument/2006/relationships/customXml" Target="../ink/ink14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114.xml"/><Relationship Id="rId18" Type="http://schemas.openxmlformats.org/officeDocument/2006/relationships/image" Target="../media/image14.png"/><Relationship Id="rId3" Type="http://schemas.openxmlformats.org/officeDocument/2006/relationships/customXml" Target="../ink/ink109.xml"/><Relationship Id="rId7" Type="http://schemas.openxmlformats.org/officeDocument/2006/relationships/customXml" Target="../ink/ink111.xml"/><Relationship Id="rId12" Type="http://schemas.openxmlformats.org/officeDocument/2006/relationships/image" Target="../media/image11.png"/><Relationship Id="rId17" Type="http://schemas.openxmlformats.org/officeDocument/2006/relationships/customXml" Target="../ink/ink116.xml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13.xml"/><Relationship Id="rId5" Type="http://schemas.openxmlformats.org/officeDocument/2006/relationships/customXml" Target="../ink/ink110.xml"/><Relationship Id="rId15" Type="http://schemas.openxmlformats.org/officeDocument/2006/relationships/customXml" Target="../ink/ink115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11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21" Type="http://schemas.openxmlformats.org/officeDocument/2006/relationships/customXml" Target="../ink/ink127.xml"/><Relationship Id="rId42" Type="http://schemas.openxmlformats.org/officeDocument/2006/relationships/customXml" Target="../ink/ink146.xml"/><Relationship Id="rId47" Type="http://schemas.openxmlformats.org/officeDocument/2006/relationships/image" Target="../media/image26.png"/><Relationship Id="rId63" Type="http://schemas.openxmlformats.org/officeDocument/2006/relationships/customXml" Target="../ink/ink157.xml"/><Relationship Id="rId68" Type="http://schemas.openxmlformats.org/officeDocument/2006/relationships/image" Target="../media/image36.png"/><Relationship Id="rId84" Type="http://schemas.openxmlformats.org/officeDocument/2006/relationships/customXml" Target="../ink/ink168.xml"/><Relationship Id="rId89" Type="http://schemas.openxmlformats.org/officeDocument/2006/relationships/image" Target="../media/image46.png"/><Relationship Id="rId16" Type="http://schemas.openxmlformats.org/officeDocument/2006/relationships/image" Target="../media/image20.png"/><Relationship Id="rId11" Type="http://schemas.openxmlformats.org/officeDocument/2006/relationships/customXml" Target="../ink/ink121.xml"/><Relationship Id="rId32" Type="http://schemas.openxmlformats.org/officeDocument/2006/relationships/customXml" Target="../ink/ink138.xml"/><Relationship Id="rId37" Type="http://schemas.openxmlformats.org/officeDocument/2006/relationships/image" Target="../media/image23.png"/><Relationship Id="rId53" Type="http://schemas.openxmlformats.org/officeDocument/2006/relationships/image" Target="../media/image29.png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image" Target="../media/image41.png"/><Relationship Id="rId5" Type="http://schemas.openxmlformats.org/officeDocument/2006/relationships/customXml" Target="../ink/ink118.xml"/><Relationship Id="rId90" Type="http://schemas.openxmlformats.org/officeDocument/2006/relationships/customXml" Target="../ink/ink171.xml"/><Relationship Id="rId22" Type="http://schemas.openxmlformats.org/officeDocument/2006/relationships/customXml" Target="../ink/ink128.xml"/><Relationship Id="rId27" Type="http://schemas.openxmlformats.org/officeDocument/2006/relationships/customXml" Target="../ink/ink133.xml"/><Relationship Id="rId43" Type="http://schemas.openxmlformats.org/officeDocument/2006/relationships/image" Target="../media/image24.png"/><Relationship Id="rId48" Type="http://schemas.openxmlformats.org/officeDocument/2006/relationships/customXml" Target="../ink/ink149.xml"/><Relationship Id="rId64" Type="http://schemas.openxmlformats.org/officeDocument/2006/relationships/image" Target="../media/image34.png"/><Relationship Id="rId69" Type="http://schemas.openxmlformats.org/officeDocument/2006/relationships/customXml" Target="../ink/ink160.xml"/><Relationship Id="rId8" Type="http://schemas.openxmlformats.org/officeDocument/2006/relationships/image" Target="../media/image17.png"/><Relationship Id="rId51" Type="http://schemas.openxmlformats.org/officeDocument/2006/relationships/image" Target="../media/image28.png"/><Relationship Id="rId72" Type="http://schemas.openxmlformats.org/officeDocument/2006/relationships/image" Target="../media/image38.png"/><Relationship Id="rId80" Type="http://schemas.openxmlformats.org/officeDocument/2006/relationships/customXml" Target="../ink/ink166.xml"/><Relationship Id="rId85" Type="http://schemas.openxmlformats.org/officeDocument/2006/relationships/image" Target="../media/image44.png"/><Relationship Id="rId93" Type="http://schemas.openxmlformats.org/officeDocument/2006/relationships/image" Target="../media/image48.png"/><Relationship Id="rId3" Type="http://schemas.openxmlformats.org/officeDocument/2006/relationships/customXml" Target="../ink/ink117.xml"/><Relationship Id="rId12" Type="http://schemas.openxmlformats.org/officeDocument/2006/relationships/image" Target="../media/image11.png"/><Relationship Id="rId17" Type="http://schemas.openxmlformats.org/officeDocument/2006/relationships/customXml" Target="../ink/ink124.xml"/><Relationship Id="rId25" Type="http://schemas.openxmlformats.org/officeDocument/2006/relationships/customXml" Target="../ink/ink131.xml"/><Relationship Id="rId33" Type="http://schemas.openxmlformats.org/officeDocument/2006/relationships/customXml" Target="../ink/ink139.xml"/><Relationship Id="rId38" Type="http://schemas.openxmlformats.org/officeDocument/2006/relationships/customXml" Target="../ink/ink142.xml"/><Relationship Id="rId46" Type="http://schemas.openxmlformats.org/officeDocument/2006/relationships/customXml" Target="../ink/ink148.xml"/><Relationship Id="rId59" Type="http://schemas.openxmlformats.org/officeDocument/2006/relationships/customXml" Target="../ink/ink155.xml"/><Relationship Id="rId67" Type="http://schemas.openxmlformats.org/officeDocument/2006/relationships/customXml" Target="../ink/ink159.xml"/><Relationship Id="rId20" Type="http://schemas.openxmlformats.org/officeDocument/2006/relationships/customXml" Target="../ink/ink126.xml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75" Type="http://schemas.openxmlformats.org/officeDocument/2006/relationships/customXml" Target="../ink/ink163.xml"/><Relationship Id="rId83" Type="http://schemas.openxmlformats.org/officeDocument/2006/relationships/image" Target="../media/image43.png"/><Relationship Id="rId88" Type="http://schemas.openxmlformats.org/officeDocument/2006/relationships/customXml" Target="../ink/ink170.xml"/><Relationship Id="rId91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5" Type="http://schemas.openxmlformats.org/officeDocument/2006/relationships/customXml" Target="../ink/ink123.xml"/><Relationship Id="rId23" Type="http://schemas.openxmlformats.org/officeDocument/2006/relationships/customXml" Target="../ink/ink129.xml"/><Relationship Id="rId28" Type="http://schemas.openxmlformats.org/officeDocument/2006/relationships/customXml" Target="../ink/ink134.xml"/><Relationship Id="rId36" Type="http://schemas.openxmlformats.org/officeDocument/2006/relationships/customXml" Target="../ink/ink141.xml"/><Relationship Id="rId49" Type="http://schemas.openxmlformats.org/officeDocument/2006/relationships/image" Target="../media/image27.png"/><Relationship Id="rId57" Type="http://schemas.openxmlformats.org/officeDocument/2006/relationships/customXml" Target="../ink/ink154.xml"/><Relationship Id="rId10" Type="http://schemas.openxmlformats.org/officeDocument/2006/relationships/image" Target="../media/image18.png"/><Relationship Id="rId31" Type="http://schemas.openxmlformats.org/officeDocument/2006/relationships/customXml" Target="../ink/ink137.xml"/><Relationship Id="rId44" Type="http://schemas.openxmlformats.org/officeDocument/2006/relationships/customXml" Target="../ink/ink147.xml"/><Relationship Id="rId52" Type="http://schemas.openxmlformats.org/officeDocument/2006/relationships/customXml" Target="../ink/ink151.xml"/><Relationship Id="rId60" Type="http://schemas.openxmlformats.org/officeDocument/2006/relationships/image" Target="../media/image32.png"/><Relationship Id="rId65" Type="http://schemas.openxmlformats.org/officeDocument/2006/relationships/customXml" Target="../ink/ink158.xml"/><Relationship Id="rId73" Type="http://schemas.openxmlformats.org/officeDocument/2006/relationships/customXml" Target="../ink/ink162.xml"/><Relationship Id="rId78" Type="http://schemas.openxmlformats.org/officeDocument/2006/relationships/customXml" Target="../ink/ink165.xml"/><Relationship Id="rId81" Type="http://schemas.openxmlformats.org/officeDocument/2006/relationships/image" Target="../media/image42.png"/><Relationship Id="rId86" Type="http://schemas.openxmlformats.org/officeDocument/2006/relationships/customXml" Target="../ink/ink169.xml"/><Relationship Id="rId94" Type="http://schemas.openxmlformats.org/officeDocument/2006/relationships/customXml" Target="../ink/ink173.xml"/><Relationship Id="rId4" Type="http://schemas.openxmlformats.org/officeDocument/2006/relationships/image" Target="../media/image15.png"/><Relationship Id="rId9" Type="http://schemas.openxmlformats.org/officeDocument/2006/relationships/customXml" Target="../ink/ink120.xml"/><Relationship Id="rId13" Type="http://schemas.openxmlformats.org/officeDocument/2006/relationships/customXml" Target="../ink/ink122.xml"/><Relationship Id="rId18" Type="http://schemas.openxmlformats.org/officeDocument/2006/relationships/image" Target="../media/image21.png"/><Relationship Id="rId39" Type="http://schemas.openxmlformats.org/officeDocument/2006/relationships/customXml" Target="../ink/ink143.xml"/><Relationship Id="rId34" Type="http://schemas.openxmlformats.org/officeDocument/2006/relationships/customXml" Target="../ink/ink140.xml"/><Relationship Id="rId50" Type="http://schemas.openxmlformats.org/officeDocument/2006/relationships/customXml" Target="../ink/ink150.xml"/><Relationship Id="rId55" Type="http://schemas.openxmlformats.org/officeDocument/2006/relationships/image" Target="../media/image30.png"/><Relationship Id="rId76" Type="http://schemas.openxmlformats.org/officeDocument/2006/relationships/image" Target="../media/image40.png"/><Relationship Id="rId7" Type="http://schemas.openxmlformats.org/officeDocument/2006/relationships/customXml" Target="../ink/ink119.xml"/><Relationship Id="rId71" Type="http://schemas.openxmlformats.org/officeDocument/2006/relationships/customXml" Target="../ink/ink161.xml"/><Relationship Id="rId92" Type="http://schemas.openxmlformats.org/officeDocument/2006/relationships/customXml" Target="../ink/ink172.xml"/><Relationship Id="rId2" Type="http://schemas.openxmlformats.org/officeDocument/2006/relationships/image" Target="../media/image5.png"/><Relationship Id="rId29" Type="http://schemas.openxmlformats.org/officeDocument/2006/relationships/customXml" Target="../ink/ink135.xml"/><Relationship Id="rId24" Type="http://schemas.openxmlformats.org/officeDocument/2006/relationships/customXml" Target="../ink/ink130.xml"/><Relationship Id="rId40" Type="http://schemas.openxmlformats.org/officeDocument/2006/relationships/customXml" Target="../ink/ink144.xml"/><Relationship Id="rId45" Type="http://schemas.openxmlformats.org/officeDocument/2006/relationships/image" Target="../media/image25.png"/><Relationship Id="rId66" Type="http://schemas.openxmlformats.org/officeDocument/2006/relationships/image" Target="../media/image35.png"/><Relationship Id="rId87" Type="http://schemas.openxmlformats.org/officeDocument/2006/relationships/image" Target="../media/image45.png"/><Relationship Id="rId61" Type="http://schemas.openxmlformats.org/officeDocument/2006/relationships/customXml" Target="../ink/ink156.xml"/><Relationship Id="rId82" Type="http://schemas.openxmlformats.org/officeDocument/2006/relationships/customXml" Target="../ink/ink167.xml"/><Relationship Id="rId19" Type="http://schemas.openxmlformats.org/officeDocument/2006/relationships/customXml" Target="../ink/ink125.xml"/><Relationship Id="rId14" Type="http://schemas.openxmlformats.org/officeDocument/2006/relationships/image" Target="../media/image19.png"/><Relationship Id="rId30" Type="http://schemas.openxmlformats.org/officeDocument/2006/relationships/customXml" Target="../ink/ink136.xml"/><Relationship Id="rId35" Type="http://schemas.openxmlformats.org/officeDocument/2006/relationships/image" Target="../media/image22.png"/><Relationship Id="rId56" Type="http://schemas.openxmlformats.org/officeDocument/2006/relationships/customXml" Target="../ink/ink153.xml"/><Relationship Id="rId77" Type="http://schemas.openxmlformats.org/officeDocument/2006/relationships/customXml" Target="../ink/ink16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182.xml"/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192.xml"/><Relationship Id="rId7" Type="http://schemas.openxmlformats.org/officeDocument/2006/relationships/image" Target="NULL"/><Relationship Id="rId12" Type="http://schemas.openxmlformats.org/officeDocument/2006/relationships/customXml" Target="../ink/ink179.xml"/><Relationship Id="rId17" Type="http://schemas.openxmlformats.org/officeDocument/2006/relationships/image" Target="NULL"/><Relationship Id="rId25" Type="http://schemas.openxmlformats.org/officeDocument/2006/relationships/customXml" Target="../ink/ink186.xml"/><Relationship Id="rId33" Type="http://schemas.openxmlformats.org/officeDocument/2006/relationships/customXml" Target="../ink/ink191.xml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0" Type="http://schemas.openxmlformats.org/officeDocument/2006/relationships/customXml" Target="../ink/ink183.xm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6.xm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190.xml"/><Relationship Id="rId37" Type="http://schemas.openxmlformats.org/officeDocument/2006/relationships/image" Target="../media/image140.png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185.xml"/><Relationship Id="rId28" Type="http://schemas.openxmlformats.org/officeDocument/2006/relationships/customXml" Target="../ink/ink188.xml"/><Relationship Id="rId36" Type="http://schemas.openxmlformats.org/officeDocument/2006/relationships/customXml" Target="../ink/ink193.xml"/><Relationship Id="rId10" Type="http://schemas.openxmlformats.org/officeDocument/2006/relationships/customXml" Target="../ink/ink178.xml"/><Relationship Id="rId19" Type="http://schemas.openxmlformats.org/officeDocument/2006/relationships/image" Target="NULL"/><Relationship Id="rId31" Type="http://schemas.openxmlformats.org/officeDocument/2006/relationships/image" Target="NULL"/><Relationship Id="rId4" Type="http://schemas.openxmlformats.org/officeDocument/2006/relationships/customXml" Target="../ink/ink175.xml"/><Relationship Id="rId9" Type="http://schemas.openxmlformats.org/officeDocument/2006/relationships/image" Target="NULL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customXml" Target="../ink/ink187.xml"/><Relationship Id="rId30" Type="http://schemas.openxmlformats.org/officeDocument/2006/relationships/customXml" Target="../ink/ink189.xml"/><Relationship Id="rId35" Type="http://schemas.openxmlformats.org/officeDocument/2006/relationships/image" Target="NULL"/><Relationship Id="rId8" Type="http://schemas.openxmlformats.org/officeDocument/2006/relationships/customXml" Target="../ink/ink177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02.xml"/><Relationship Id="rId26" Type="http://schemas.openxmlformats.org/officeDocument/2006/relationships/image" Target="NULL"/><Relationship Id="rId39" Type="http://schemas.openxmlformats.org/officeDocument/2006/relationships/customXml" Target="../ink/ink215.xml"/><Relationship Id="rId21" Type="http://schemas.openxmlformats.org/officeDocument/2006/relationships/image" Target="NULL"/><Relationship Id="rId34" Type="http://schemas.openxmlformats.org/officeDocument/2006/relationships/customXml" Target="../ink/ink212.xml"/><Relationship Id="rId42" Type="http://schemas.openxmlformats.org/officeDocument/2006/relationships/customXml" Target="../ink/ink218.xml"/><Relationship Id="rId47" Type="http://schemas.openxmlformats.org/officeDocument/2006/relationships/customXml" Target="../ink/ink223.xml"/><Relationship Id="rId50" Type="http://schemas.openxmlformats.org/officeDocument/2006/relationships/customXml" Target="../ink/ink226.xml"/><Relationship Id="rId7" Type="http://schemas.openxmlformats.org/officeDocument/2006/relationships/image" Target="NULL"/><Relationship Id="rId2" Type="http://schemas.openxmlformats.org/officeDocument/2006/relationships/customXml" Target="../ink/ink194.xml"/><Relationship Id="rId16" Type="http://schemas.openxmlformats.org/officeDocument/2006/relationships/customXml" Target="../ink/ink201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10.xml"/><Relationship Id="rId37" Type="http://schemas.openxmlformats.org/officeDocument/2006/relationships/image" Target="../media/image140.png"/><Relationship Id="rId40" Type="http://schemas.openxmlformats.org/officeDocument/2006/relationships/customXml" Target="../ink/ink216.xml"/><Relationship Id="rId45" Type="http://schemas.openxmlformats.org/officeDocument/2006/relationships/customXml" Target="../ink/ink221.xml"/><Relationship Id="rId5" Type="http://schemas.openxmlformats.org/officeDocument/2006/relationships/image" Target="../media/image2.png"/><Relationship Id="rId15" Type="http://schemas.openxmlformats.org/officeDocument/2006/relationships/image" Target="NULL"/><Relationship Id="rId23" Type="http://schemas.openxmlformats.org/officeDocument/2006/relationships/customXml" Target="../ink/ink205.xml"/><Relationship Id="rId28" Type="http://schemas.openxmlformats.org/officeDocument/2006/relationships/customXml" Target="../ink/ink208.xml"/><Relationship Id="rId36" Type="http://schemas.openxmlformats.org/officeDocument/2006/relationships/customXml" Target="../ink/ink213.xml"/><Relationship Id="rId49" Type="http://schemas.openxmlformats.org/officeDocument/2006/relationships/customXml" Target="../ink/ink225.xml"/><Relationship Id="rId10" Type="http://schemas.openxmlformats.org/officeDocument/2006/relationships/customXml" Target="../ink/ink198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20.xml"/><Relationship Id="rId4" Type="http://schemas.openxmlformats.org/officeDocument/2006/relationships/customXml" Target="../ink/ink195.xml"/><Relationship Id="rId9" Type="http://schemas.openxmlformats.org/officeDocument/2006/relationships/image" Target="NULL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customXml" Target="../ink/ink207.xml"/><Relationship Id="rId30" Type="http://schemas.openxmlformats.org/officeDocument/2006/relationships/customXml" Target="../ink/ink209.xml"/><Relationship Id="rId35" Type="http://schemas.openxmlformats.org/officeDocument/2006/relationships/image" Target="NULL"/><Relationship Id="rId43" Type="http://schemas.openxmlformats.org/officeDocument/2006/relationships/customXml" Target="../ink/ink219.xml"/><Relationship Id="rId48" Type="http://schemas.openxmlformats.org/officeDocument/2006/relationships/customXml" Target="../ink/ink224.xml"/><Relationship Id="rId8" Type="http://schemas.openxmlformats.org/officeDocument/2006/relationships/customXml" Target="../ink/ink197.xml"/><Relationship Id="rId51" Type="http://schemas.openxmlformats.org/officeDocument/2006/relationships/customXml" Target="../ink/ink227.xml"/><Relationship Id="rId3" Type="http://schemas.openxmlformats.org/officeDocument/2006/relationships/image" Target="../media/image1.png"/><Relationship Id="rId12" Type="http://schemas.openxmlformats.org/officeDocument/2006/relationships/customXml" Target="../ink/ink199.xml"/><Relationship Id="rId17" Type="http://schemas.openxmlformats.org/officeDocument/2006/relationships/image" Target="NULL"/><Relationship Id="rId25" Type="http://schemas.openxmlformats.org/officeDocument/2006/relationships/customXml" Target="../ink/ink206.xml"/><Relationship Id="rId33" Type="http://schemas.openxmlformats.org/officeDocument/2006/relationships/customXml" Target="../ink/ink211.xml"/><Relationship Id="rId38" Type="http://schemas.openxmlformats.org/officeDocument/2006/relationships/customXml" Target="../ink/ink214.xml"/><Relationship Id="rId46" Type="http://schemas.openxmlformats.org/officeDocument/2006/relationships/customXml" Target="../ink/ink222.xml"/><Relationship Id="rId20" Type="http://schemas.openxmlformats.org/officeDocument/2006/relationships/customXml" Target="../ink/ink203.xml"/><Relationship Id="rId41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customXml" Target="../ink/ink236.xml"/><Relationship Id="rId26" Type="http://schemas.openxmlformats.org/officeDocument/2006/relationships/image" Target="NULL"/><Relationship Id="rId39" Type="http://schemas.openxmlformats.org/officeDocument/2006/relationships/customXml" Target="../ink/ink249.xml"/><Relationship Id="rId21" Type="http://schemas.openxmlformats.org/officeDocument/2006/relationships/image" Target="NULL"/><Relationship Id="rId34" Type="http://schemas.openxmlformats.org/officeDocument/2006/relationships/customXml" Target="../ink/ink246.xml"/><Relationship Id="rId42" Type="http://schemas.openxmlformats.org/officeDocument/2006/relationships/customXml" Target="../ink/ink252.xml"/><Relationship Id="rId47" Type="http://schemas.openxmlformats.org/officeDocument/2006/relationships/customXml" Target="../ink/ink257.xml"/><Relationship Id="rId50" Type="http://schemas.openxmlformats.org/officeDocument/2006/relationships/customXml" Target="../ink/ink260.xml"/><Relationship Id="rId7" Type="http://schemas.openxmlformats.org/officeDocument/2006/relationships/image" Target="NULL"/><Relationship Id="rId2" Type="http://schemas.openxmlformats.org/officeDocument/2006/relationships/customXml" Target="../ink/ink228.xml"/><Relationship Id="rId16" Type="http://schemas.openxmlformats.org/officeDocument/2006/relationships/customXml" Target="../ink/ink235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44.xml"/><Relationship Id="rId37" Type="http://schemas.openxmlformats.org/officeDocument/2006/relationships/image" Target="../media/image140.png"/><Relationship Id="rId40" Type="http://schemas.openxmlformats.org/officeDocument/2006/relationships/customXml" Target="../ink/ink250.xml"/><Relationship Id="rId45" Type="http://schemas.openxmlformats.org/officeDocument/2006/relationships/customXml" Target="../ink/ink255.xml"/><Relationship Id="rId53" Type="http://schemas.openxmlformats.org/officeDocument/2006/relationships/image" Target="../media/image150.png"/><Relationship Id="rId5" Type="http://schemas.openxmlformats.org/officeDocument/2006/relationships/image" Target="../media/image2.png"/><Relationship Id="rId10" Type="http://schemas.openxmlformats.org/officeDocument/2006/relationships/customXml" Target="../ink/ink232.xml"/><Relationship Id="rId19" Type="http://schemas.openxmlformats.org/officeDocument/2006/relationships/image" Target="NULL"/><Relationship Id="rId31" Type="http://schemas.openxmlformats.org/officeDocument/2006/relationships/image" Target="NULL"/><Relationship Id="rId44" Type="http://schemas.openxmlformats.org/officeDocument/2006/relationships/customXml" Target="../ink/ink254.xml"/><Relationship Id="rId52" Type="http://schemas.openxmlformats.org/officeDocument/2006/relationships/customXml" Target="../ink/ink262.xml"/><Relationship Id="rId4" Type="http://schemas.openxmlformats.org/officeDocument/2006/relationships/customXml" Target="../ink/ink229.xml"/><Relationship Id="rId9" Type="http://schemas.openxmlformats.org/officeDocument/2006/relationships/image" Target="NULL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customXml" Target="../ink/ink241.xml"/><Relationship Id="rId30" Type="http://schemas.openxmlformats.org/officeDocument/2006/relationships/customXml" Target="../ink/ink243.xml"/><Relationship Id="rId35" Type="http://schemas.openxmlformats.org/officeDocument/2006/relationships/image" Target="NULL"/><Relationship Id="rId43" Type="http://schemas.openxmlformats.org/officeDocument/2006/relationships/customXml" Target="../ink/ink253.xml"/><Relationship Id="rId48" Type="http://schemas.openxmlformats.org/officeDocument/2006/relationships/customXml" Target="../ink/ink258.xml"/><Relationship Id="rId8" Type="http://schemas.openxmlformats.org/officeDocument/2006/relationships/customXml" Target="../ink/ink231.xml"/><Relationship Id="rId51" Type="http://schemas.openxmlformats.org/officeDocument/2006/relationships/customXml" Target="../ink/ink261.xml"/><Relationship Id="rId3" Type="http://schemas.openxmlformats.org/officeDocument/2006/relationships/image" Target="../media/image1.png"/><Relationship Id="rId12" Type="http://schemas.openxmlformats.org/officeDocument/2006/relationships/customXml" Target="../ink/ink233.xml"/><Relationship Id="rId17" Type="http://schemas.openxmlformats.org/officeDocument/2006/relationships/image" Target="NULL"/><Relationship Id="rId25" Type="http://schemas.openxmlformats.org/officeDocument/2006/relationships/customXml" Target="../ink/ink240.xml"/><Relationship Id="rId33" Type="http://schemas.openxmlformats.org/officeDocument/2006/relationships/customXml" Target="../ink/ink245.xml"/><Relationship Id="rId38" Type="http://schemas.openxmlformats.org/officeDocument/2006/relationships/customXml" Target="../ink/ink248.xml"/><Relationship Id="rId46" Type="http://schemas.openxmlformats.org/officeDocument/2006/relationships/customXml" Target="../ink/ink256.xml"/><Relationship Id="rId20" Type="http://schemas.openxmlformats.org/officeDocument/2006/relationships/customXml" Target="../ink/ink237.xml"/><Relationship Id="rId41" Type="http://schemas.openxmlformats.org/officeDocument/2006/relationships/customXml" Target="../ink/ink2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0.xml"/><Relationship Id="rId15" Type="http://schemas.openxmlformats.org/officeDocument/2006/relationships/image" Target="NULL"/><Relationship Id="rId23" Type="http://schemas.openxmlformats.org/officeDocument/2006/relationships/customXml" Target="../ink/ink239.xml"/><Relationship Id="rId28" Type="http://schemas.openxmlformats.org/officeDocument/2006/relationships/customXml" Target="../ink/ink242.xml"/><Relationship Id="rId36" Type="http://schemas.openxmlformats.org/officeDocument/2006/relationships/customXml" Target="../ink/ink247.xml"/><Relationship Id="rId49" Type="http://schemas.openxmlformats.org/officeDocument/2006/relationships/customXml" Target="../ink/ink25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customXml" Target="../ink/ink281.xml"/><Relationship Id="rId42" Type="http://schemas.openxmlformats.org/officeDocument/2006/relationships/customXml" Target="../ink/ink287.xml"/><Relationship Id="rId47" Type="http://schemas.openxmlformats.org/officeDocument/2006/relationships/customXml" Target="../ink/ink292.xml"/><Relationship Id="rId50" Type="http://schemas.openxmlformats.org/officeDocument/2006/relationships/customXml" Target="../ink/ink295.xml"/><Relationship Id="rId55" Type="http://schemas.openxmlformats.org/officeDocument/2006/relationships/image" Target="NULL"/><Relationship Id="rId6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customXml" Target="../ink/ink263.xml"/><Relationship Id="rId16" Type="http://schemas.openxmlformats.org/officeDocument/2006/relationships/customXml" Target="../ink/ink270.xml"/><Relationship Id="rId29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customXml" Target="../ink/ink279.xml"/><Relationship Id="rId37" Type="http://schemas.openxmlformats.org/officeDocument/2006/relationships/image" Target="../media/image140.png"/><Relationship Id="rId40" Type="http://schemas.openxmlformats.org/officeDocument/2006/relationships/customXml" Target="../ink/ink285.xml"/><Relationship Id="rId45" Type="http://schemas.openxmlformats.org/officeDocument/2006/relationships/customXml" Target="../ink/ink290.xml"/><Relationship Id="rId53" Type="http://schemas.openxmlformats.org/officeDocument/2006/relationships/image" Target="../media/image150.png"/><Relationship Id="rId58" Type="http://schemas.openxmlformats.org/officeDocument/2006/relationships/customXml" Target="../ink/ink300.xml"/><Relationship Id="rId5" Type="http://schemas.openxmlformats.org/officeDocument/2006/relationships/image" Target="../media/image2.png"/><Relationship Id="rId61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269.xml"/><Relationship Id="rId22" Type="http://schemas.openxmlformats.org/officeDocument/2006/relationships/customXml" Target="../ink/ink273.xml"/><Relationship Id="rId27" Type="http://schemas.openxmlformats.org/officeDocument/2006/relationships/customXml" Target="../ink/ink276.xml"/><Relationship Id="rId30" Type="http://schemas.openxmlformats.org/officeDocument/2006/relationships/customXml" Target="../ink/ink278.xml"/><Relationship Id="rId35" Type="http://schemas.openxmlformats.org/officeDocument/2006/relationships/image" Target="NULL"/><Relationship Id="rId43" Type="http://schemas.openxmlformats.org/officeDocument/2006/relationships/customXml" Target="../ink/ink288.xml"/><Relationship Id="rId48" Type="http://schemas.openxmlformats.org/officeDocument/2006/relationships/customXml" Target="../ink/ink293.xml"/><Relationship Id="rId56" Type="http://schemas.openxmlformats.org/officeDocument/2006/relationships/customXml" Target="../ink/ink299.xml"/><Relationship Id="rId64" Type="http://schemas.openxmlformats.org/officeDocument/2006/relationships/customXml" Target="../ink/ink303.xml"/><Relationship Id="rId8" Type="http://schemas.openxmlformats.org/officeDocument/2006/relationships/customXml" Target="../ink/ink266.xml"/><Relationship Id="rId51" Type="http://schemas.openxmlformats.org/officeDocument/2006/relationships/customXml" Target="../ink/ink296.xml"/><Relationship Id="rId3" Type="http://schemas.openxmlformats.org/officeDocument/2006/relationships/image" Target="../media/image1.png"/><Relationship Id="rId12" Type="http://schemas.openxmlformats.org/officeDocument/2006/relationships/customXml" Target="../ink/ink268.xml"/><Relationship Id="rId17" Type="http://schemas.openxmlformats.org/officeDocument/2006/relationships/image" Target="NULL"/><Relationship Id="rId25" Type="http://schemas.openxmlformats.org/officeDocument/2006/relationships/customXml" Target="../ink/ink275.xml"/><Relationship Id="rId33" Type="http://schemas.openxmlformats.org/officeDocument/2006/relationships/customXml" Target="../ink/ink280.xml"/><Relationship Id="rId38" Type="http://schemas.openxmlformats.org/officeDocument/2006/relationships/customXml" Target="../ink/ink283.xml"/><Relationship Id="rId46" Type="http://schemas.openxmlformats.org/officeDocument/2006/relationships/customXml" Target="../ink/ink291.xml"/><Relationship Id="rId59" Type="http://schemas.openxmlformats.org/officeDocument/2006/relationships/image" Target="NULL"/><Relationship Id="rId20" Type="http://schemas.openxmlformats.org/officeDocument/2006/relationships/customXml" Target="../ink/ink272.xml"/><Relationship Id="rId41" Type="http://schemas.openxmlformats.org/officeDocument/2006/relationships/customXml" Target="../ink/ink286.xml"/><Relationship Id="rId54" Type="http://schemas.openxmlformats.org/officeDocument/2006/relationships/customXml" Target="../ink/ink298.xml"/><Relationship Id="rId62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5.xml"/><Relationship Id="rId15" Type="http://schemas.openxmlformats.org/officeDocument/2006/relationships/image" Target="NULL"/><Relationship Id="rId23" Type="http://schemas.openxmlformats.org/officeDocument/2006/relationships/customXml" Target="../ink/ink274.xml"/><Relationship Id="rId28" Type="http://schemas.openxmlformats.org/officeDocument/2006/relationships/customXml" Target="../ink/ink277.xml"/><Relationship Id="rId36" Type="http://schemas.openxmlformats.org/officeDocument/2006/relationships/customXml" Target="../ink/ink282.xml"/><Relationship Id="rId49" Type="http://schemas.openxmlformats.org/officeDocument/2006/relationships/customXml" Target="../ink/ink294.xml"/><Relationship Id="rId57" Type="http://schemas.openxmlformats.org/officeDocument/2006/relationships/image" Target="NULL"/><Relationship Id="rId10" Type="http://schemas.openxmlformats.org/officeDocument/2006/relationships/customXml" Target="../ink/ink267.xml"/><Relationship Id="rId31" Type="http://schemas.openxmlformats.org/officeDocument/2006/relationships/image" Target="NULL"/><Relationship Id="rId44" Type="http://schemas.openxmlformats.org/officeDocument/2006/relationships/customXml" Target="../ink/ink289.xml"/><Relationship Id="rId52" Type="http://schemas.openxmlformats.org/officeDocument/2006/relationships/customXml" Target="../ink/ink297.xml"/><Relationship Id="rId60" Type="http://schemas.openxmlformats.org/officeDocument/2006/relationships/customXml" Target="../ink/ink301.xml"/><Relationship Id="rId65" Type="http://schemas.openxmlformats.org/officeDocument/2006/relationships/image" Target="../media/image160.png"/><Relationship Id="rId4" Type="http://schemas.openxmlformats.org/officeDocument/2006/relationships/customXml" Target="../ink/ink264.xml"/><Relationship Id="rId9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customXml" Target="../ink/ink271.xml"/><Relationship Id="rId39" Type="http://schemas.openxmlformats.org/officeDocument/2006/relationships/customXml" Target="../ink/ink284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93.xml"/><Relationship Id="rId21" Type="http://schemas.openxmlformats.org/officeDocument/2006/relationships/image" Target="NULL"/><Relationship Id="rId42" Type="http://schemas.openxmlformats.org/officeDocument/2006/relationships/customXml" Target="../ink/ink328.xml"/><Relationship Id="rId63" Type="http://schemas.openxmlformats.org/officeDocument/2006/relationships/customXml" Target="../ink/ink347.xml"/><Relationship Id="rId84" Type="http://schemas.openxmlformats.org/officeDocument/2006/relationships/customXml" Target="../ink/ink368.xml"/><Relationship Id="rId138" Type="http://schemas.openxmlformats.org/officeDocument/2006/relationships/image" Target="NULL"/><Relationship Id="rId107" Type="http://schemas.openxmlformats.org/officeDocument/2006/relationships/customXml" Target="../ink/ink388.xml"/><Relationship Id="rId11" Type="http://schemas.openxmlformats.org/officeDocument/2006/relationships/image" Target="NULL"/><Relationship Id="rId32" Type="http://schemas.openxmlformats.org/officeDocument/2006/relationships/customXml" Target="../ink/ink320.xml"/><Relationship Id="rId53" Type="http://schemas.openxmlformats.org/officeDocument/2006/relationships/image" Target="../media/image150.png"/><Relationship Id="rId74" Type="http://schemas.openxmlformats.org/officeDocument/2006/relationships/customXml" Target="../ink/ink358.xml"/><Relationship Id="rId128" Type="http://schemas.openxmlformats.org/officeDocument/2006/relationships/image" Target="../media/image180.png"/><Relationship Id="rId149" Type="http://schemas.openxmlformats.org/officeDocument/2006/relationships/customXml" Target="../ink/ink409.xml"/><Relationship Id="rId5" Type="http://schemas.openxmlformats.org/officeDocument/2006/relationships/image" Target="../media/image2.png"/><Relationship Id="rId95" Type="http://schemas.openxmlformats.org/officeDocument/2006/relationships/customXml" Target="../ink/ink379.xml"/><Relationship Id="rId22" Type="http://schemas.openxmlformats.org/officeDocument/2006/relationships/customXml" Target="../ink/ink314.xml"/><Relationship Id="rId43" Type="http://schemas.openxmlformats.org/officeDocument/2006/relationships/customXml" Target="../ink/ink329.xml"/><Relationship Id="rId64" Type="http://schemas.openxmlformats.org/officeDocument/2006/relationships/customXml" Target="../ink/ink348.xml"/><Relationship Id="rId118" Type="http://schemas.openxmlformats.org/officeDocument/2006/relationships/image" Target="NULL"/><Relationship Id="rId139" Type="http://schemas.openxmlformats.org/officeDocument/2006/relationships/customXml" Target="../ink/ink404.xml"/><Relationship Id="rId80" Type="http://schemas.openxmlformats.org/officeDocument/2006/relationships/customXml" Target="../ink/ink364.xml"/><Relationship Id="rId85" Type="http://schemas.openxmlformats.org/officeDocument/2006/relationships/customXml" Target="../ink/ink369.xml"/><Relationship Id="rId150" Type="http://schemas.openxmlformats.org/officeDocument/2006/relationships/image" Target="NULL"/><Relationship Id="rId155" Type="http://schemas.openxmlformats.org/officeDocument/2006/relationships/customXml" Target="../ink/ink412.xml"/><Relationship Id="rId12" Type="http://schemas.openxmlformats.org/officeDocument/2006/relationships/customXml" Target="../ink/ink309.xml"/><Relationship Id="rId17" Type="http://schemas.openxmlformats.org/officeDocument/2006/relationships/image" Target="NULL"/><Relationship Id="rId33" Type="http://schemas.openxmlformats.org/officeDocument/2006/relationships/customXml" Target="../ink/ink321.xml"/><Relationship Id="rId38" Type="http://schemas.openxmlformats.org/officeDocument/2006/relationships/customXml" Target="../ink/ink324.xml"/><Relationship Id="rId59" Type="http://schemas.openxmlformats.org/officeDocument/2006/relationships/customXml" Target="../ink/ink343.xml"/><Relationship Id="rId103" Type="http://schemas.openxmlformats.org/officeDocument/2006/relationships/customXml" Target="../ink/ink386.xml"/><Relationship Id="rId108" Type="http://schemas.openxmlformats.org/officeDocument/2006/relationships/image" Target="NULL"/><Relationship Id="rId124" Type="http://schemas.openxmlformats.org/officeDocument/2006/relationships/image" Target="NULL"/><Relationship Id="rId129" Type="http://schemas.openxmlformats.org/officeDocument/2006/relationships/customXml" Target="../ink/ink399.xml"/><Relationship Id="rId54" Type="http://schemas.openxmlformats.org/officeDocument/2006/relationships/customXml" Target="../ink/ink339.xml"/><Relationship Id="rId70" Type="http://schemas.openxmlformats.org/officeDocument/2006/relationships/customXml" Target="../ink/ink354.xml"/><Relationship Id="rId75" Type="http://schemas.openxmlformats.org/officeDocument/2006/relationships/customXml" Target="../ink/ink359.xml"/><Relationship Id="rId91" Type="http://schemas.openxmlformats.org/officeDocument/2006/relationships/customXml" Target="../ink/ink375.xml"/><Relationship Id="rId96" Type="http://schemas.openxmlformats.org/officeDocument/2006/relationships/customXml" Target="../ink/ink380.xml"/><Relationship Id="rId140" Type="http://schemas.openxmlformats.org/officeDocument/2006/relationships/image" Target="NULL"/><Relationship Id="rId145" Type="http://schemas.openxmlformats.org/officeDocument/2006/relationships/customXml" Target="../ink/ink40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6.xml"/><Relationship Id="rId23" Type="http://schemas.openxmlformats.org/officeDocument/2006/relationships/customXml" Target="../ink/ink315.xml"/><Relationship Id="rId28" Type="http://schemas.openxmlformats.org/officeDocument/2006/relationships/customXml" Target="../ink/ink318.xml"/><Relationship Id="rId49" Type="http://schemas.openxmlformats.org/officeDocument/2006/relationships/customXml" Target="../ink/ink335.xml"/><Relationship Id="rId114" Type="http://schemas.openxmlformats.org/officeDocument/2006/relationships/image" Target="NULL"/><Relationship Id="rId119" Type="http://schemas.openxmlformats.org/officeDocument/2006/relationships/customXml" Target="../ink/ink394.xml"/><Relationship Id="rId44" Type="http://schemas.openxmlformats.org/officeDocument/2006/relationships/customXml" Target="../ink/ink330.xml"/><Relationship Id="rId60" Type="http://schemas.openxmlformats.org/officeDocument/2006/relationships/customXml" Target="../ink/ink344.xml"/><Relationship Id="rId65" Type="http://schemas.openxmlformats.org/officeDocument/2006/relationships/customXml" Target="../ink/ink349.xml"/><Relationship Id="rId81" Type="http://schemas.openxmlformats.org/officeDocument/2006/relationships/customXml" Target="../ink/ink365.xml"/><Relationship Id="rId86" Type="http://schemas.openxmlformats.org/officeDocument/2006/relationships/customXml" Target="../ink/ink370.xml"/><Relationship Id="rId130" Type="http://schemas.openxmlformats.org/officeDocument/2006/relationships/image" Target="../media/image190.png"/><Relationship Id="rId135" Type="http://schemas.openxmlformats.org/officeDocument/2006/relationships/customXml" Target="../ink/ink402.xml"/><Relationship Id="rId151" Type="http://schemas.openxmlformats.org/officeDocument/2006/relationships/customXml" Target="../ink/ink410.xml"/><Relationship Id="rId156" Type="http://schemas.openxmlformats.org/officeDocument/2006/relationships/image" Target="../media/image50.png"/><Relationship Id="rId13" Type="http://schemas.openxmlformats.org/officeDocument/2006/relationships/image" Target="NULL"/><Relationship Id="rId18" Type="http://schemas.openxmlformats.org/officeDocument/2006/relationships/customXml" Target="../ink/ink312.xml"/><Relationship Id="rId39" Type="http://schemas.openxmlformats.org/officeDocument/2006/relationships/customXml" Target="../ink/ink325.xml"/><Relationship Id="rId109" Type="http://schemas.openxmlformats.org/officeDocument/2006/relationships/customXml" Target="../ink/ink389.xml"/><Relationship Id="rId34" Type="http://schemas.openxmlformats.org/officeDocument/2006/relationships/customXml" Target="../ink/ink322.xml"/><Relationship Id="rId50" Type="http://schemas.openxmlformats.org/officeDocument/2006/relationships/customXml" Target="../ink/ink336.xml"/><Relationship Id="rId55" Type="http://schemas.openxmlformats.org/officeDocument/2006/relationships/image" Target="NULL"/><Relationship Id="rId76" Type="http://schemas.openxmlformats.org/officeDocument/2006/relationships/customXml" Target="../ink/ink360.xml"/><Relationship Id="rId97" Type="http://schemas.openxmlformats.org/officeDocument/2006/relationships/customXml" Target="../ink/ink381.xml"/><Relationship Id="rId104" Type="http://schemas.openxmlformats.org/officeDocument/2006/relationships/image" Target="NULL"/><Relationship Id="rId120" Type="http://schemas.openxmlformats.org/officeDocument/2006/relationships/image" Target="NULL"/><Relationship Id="rId125" Type="http://schemas.openxmlformats.org/officeDocument/2006/relationships/customXml" Target="../ink/ink397.xml"/><Relationship Id="rId141" Type="http://schemas.openxmlformats.org/officeDocument/2006/relationships/customXml" Target="../ink/ink405.xml"/><Relationship Id="rId146" Type="http://schemas.openxmlformats.org/officeDocument/2006/relationships/image" Target="NULL"/><Relationship Id="rId7" Type="http://schemas.openxmlformats.org/officeDocument/2006/relationships/image" Target="NULL"/><Relationship Id="rId71" Type="http://schemas.openxmlformats.org/officeDocument/2006/relationships/customXml" Target="../ink/ink355.xml"/><Relationship Id="rId92" Type="http://schemas.openxmlformats.org/officeDocument/2006/relationships/customXml" Target="../ink/ink376.xml"/><Relationship Id="rId2" Type="http://schemas.openxmlformats.org/officeDocument/2006/relationships/customXml" Target="../ink/ink304.xml"/><Relationship Id="rId29" Type="http://schemas.openxmlformats.org/officeDocument/2006/relationships/image" Target="NULL"/><Relationship Id="rId24" Type="http://schemas.openxmlformats.org/officeDocument/2006/relationships/image" Target="NULL"/><Relationship Id="rId40" Type="http://schemas.openxmlformats.org/officeDocument/2006/relationships/customXml" Target="../ink/ink326.xml"/><Relationship Id="rId45" Type="http://schemas.openxmlformats.org/officeDocument/2006/relationships/customXml" Target="../ink/ink331.xml"/><Relationship Id="rId66" Type="http://schemas.openxmlformats.org/officeDocument/2006/relationships/customXml" Target="../ink/ink350.xml"/><Relationship Id="rId87" Type="http://schemas.openxmlformats.org/officeDocument/2006/relationships/customXml" Target="../ink/ink371.xml"/><Relationship Id="rId110" Type="http://schemas.openxmlformats.org/officeDocument/2006/relationships/image" Target="NULL"/><Relationship Id="rId115" Type="http://schemas.openxmlformats.org/officeDocument/2006/relationships/customXml" Target="../ink/ink392.xml"/><Relationship Id="rId131" Type="http://schemas.openxmlformats.org/officeDocument/2006/relationships/customXml" Target="../ink/ink400.xml"/><Relationship Id="rId136" Type="http://schemas.openxmlformats.org/officeDocument/2006/relationships/image" Target="NULL"/><Relationship Id="rId157" Type="http://schemas.openxmlformats.org/officeDocument/2006/relationships/customXml" Target="../ink/ink413.xml"/><Relationship Id="rId61" Type="http://schemas.openxmlformats.org/officeDocument/2006/relationships/customXml" Target="../ink/ink345.xml"/><Relationship Id="rId82" Type="http://schemas.openxmlformats.org/officeDocument/2006/relationships/customXml" Target="../ink/ink366.xml"/><Relationship Id="rId152" Type="http://schemas.openxmlformats.org/officeDocument/2006/relationships/image" Target="NULL"/><Relationship Id="rId19" Type="http://schemas.openxmlformats.org/officeDocument/2006/relationships/image" Target="NULL"/><Relationship Id="rId14" Type="http://schemas.openxmlformats.org/officeDocument/2006/relationships/customXml" Target="../ink/ink310.xml"/><Relationship Id="rId30" Type="http://schemas.openxmlformats.org/officeDocument/2006/relationships/customXml" Target="../ink/ink319.xml"/><Relationship Id="rId35" Type="http://schemas.openxmlformats.org/officeDocument/2006/relationships/image" Target="NULL"/><Relationship Id="rId56" Type="http://schemas.openxmlformats.org/officeDocument/2006/relationships/customXml" Target="../ink/ink340.xml"/><Relationship Id="rId77" Type="http://schemas.openxmlformats.org/officeDocument/2006/relationships/customXml" Target="../ink/ink361.xml"/><Relationship Id="rId100" Type="http://schemas.openxmlformats.org/officeDocument/2006/relationships/customXml" Target="../ink/ink384.xml"/><Relationship Id="rId105" Type="http://schemas.openxmlformats.org/officeDocument/2006/relationships/customXml" Target="../ink/ink387.xml"/><Relationship Id="rId126" Type="http://schemas.openxmlformats.org/officeDocument/2006/relationships/image" Target="../media/image170.png"/><Relationship Id="rId147" Type="http://schemas.openxmlformats.org/officeDocument/2006/relationships/customXml" Target="../ink/ink408.xml"/><Relationship Id="rId8" Type="http://schemas.openxmlformats.org/officeDocument/2006/relationships/customXml" Target="../ink/ink307.xml"/><Relationship Id="rId51" Type="http://schemas.openxmlformats.org/officeDocument/2006/relationships/customXml" Target="../ink/ink337.xml"/><Relationship Id="rId72" Type="http://schemas.openxmlformats.org/officeDocument/2006/relationships/customXml" Target="../ink/ink356.xml"/><Relationship Id="rId93" Type="http://schemas.openxmlformats.org/officeDocument/2006/relationships/customXml" Target="../ink/ink377.xml"/><Relationship Id="rId98" Type="http://schemas.openxmlformats.org/officeDocument/2006/relationships/customXml" Target="../ink/ink382.xml"/><Relationship Id="rId121" Type="http://schemas.openxmlformats.org/officeDocument/2006/relationships/customXml" Target="../ink/ink395.xml"/><Relationship Id="rId142" Type="http://schemas.openxmlformats.org/officeDocument/2006/relationships/image" Target="NULL"/><Relationship Id="rId3" Type="http://schemas.openxmlformats.org/officeDocument/2006/relationships/image" Target="../media/image1.png"/><Relationship Id="rId25" Type="http://schemas.openxmlformats.org/officeDocument/2006/relationships/customXml" Target="../ink/ink316.xml"/><Relationship Id="rId46" Type="http://schemas.openxmlformats.org/officeDocument/2006/relationships/customXml" Target="../ink/ink332.xml"/><Relationship Id="rId67" Type="http://schemas.openxmlformats.org/officeDocument/2006/relationships/customXml" Target="../ink/ink351.xml"/><Relationship Id="rId116" Type="http://schemas.openxmlformats.org/officeDocument/2006/relationships/image" Target="NULL"/><Relationship Id="rId137" Type="http://schemas.openxmlformats.org/officeDocument/2006/relationships/customXml" Target="../ink/ink403.xml"/><Relationship Id="rId158" Type="http://schemas.openxmlformats.org/officeDocument/2006/relationships/image" Target="../media/image51.png"/><Relationship Id="rId20" Type="http://schemas.openxmlformats.org/officeDocument/2006/relationships/customXml" Target="../ink/ink313.xml"/><Relationship Id="rId41" Type="http://schemas.openxmlformats.org/officeDocument/2006/relationships/customXml" Target="../ink/ink327.xml"/><Relationship Id="rId62" Type="http://schemas.openxmlformats.org/officeDocument/2006/relationships/customXml" Target="../ink/ink346.xml"/><Relationship Id="rId83" Type="http://schemas.openxmlformats.org/officeDocument/2006/relationships/customXml" Target="../ink/ink367.xml"/><Relationship Id="rId88" Type="http://schemas.openxmlformats.org/officeDocument/2006/relationships/customXml" Target="../ink/ink372.xml"/><Relationship Id="rId111" Type="http://schemas.openxmlformats.org/officeDocument/2006/relationships/customXml" Target="../ink/ink390.xml"/><Relationship Id="rId132" Type="http://schemas.openxmlformats.org/officeDocument/2006/relationships/image" Target="../media/image200.png"/><Relationship Id="rId153" Type="http://schemas.openxmlformats.org/officeDocument/2006/relationships/customXml" Target="../ink/ink411.xml"/><Relationship Id="rId15" Type="http://schemas.openxmlformats.org/officeDocument/2006/relationships/image" Target="NULL"/><Relationship Id="rId36" Type="http://schemas.openxmlformats.org/officeDocument/2006/relationships/customXml" Target="../ink/ink323.xml"/><Relationship Id="rId57" Type="http://schemas.openxmlformats.org/officeDocument/2006/relationships/customXml" Target="../ink/ink341.xml"/><Relationship Id="rId106" Type="http://schemas.openxmlformats.org/officeDocument/2006/relationships/image" Target="NULL"/><Relationship Id="rId127" Type="http://schemas.openxmlformats.org/officeDocument/2006/relationships/customXml" Target="../ink/ink398.xml"/><Relationship Id="rId10" Type="http://schemas.openxmlformats.org/officeDocument/2006/relationships/customXml" Target="../ink/ink308.xml"/><Relationship Id="rId31" Type="http://schemas.openxmlformats.org/officeDocument/2006/relationships/image" Target="NULL"/><Relationship Id="rId52" Type="http://schemas.openxmlformats.org/officeDocument/2006/relationships/customXml" Target="../ink/ink338.xml"/><Relationship Id="rId73" Type="http://schemas.openxmlformats.org/officeDocument/2006/relationships/customXml" Target="../ink/ink357.xml"/><Relationship Id="rId78" Type="http://schemas.openxmlformats.org/officeDocument/2006/relationships/customXml" Target="../ink/ink362.xml"/><Relationship Id="rId94" Type="http://schemas.openxmlformats.org/officeDocument/2006/relationships/customXml" Target="../ink/ink378.xml"/><Relationship Id="rId99" Type="http://schemas.openxmlformats.org/officeDocument/2006/relationships/customXml" Target="../ink/ink383.xml"/><Relationship Id="rId101" Type="http://schemas.openxmlformats.org/officeDocument/2006/relationships/customXml" Target="../ink/ink385.xml"/><Relationship Id="rId122" Type="http://schemas.openxmlformats.org/officeDocument/2006/relationships/image" Target="NULL"/><Relationship Id="rId143" Type="http://schemas.openxmlformats.org/officeDocument/2006/relationships/customXml" Target="../ink/ink406.xml"/><Relationship Id="rId148" Type="http://schemas.openxmlformats.org/officeDocument/2006/relationships/image" Target="NULL"/><Relationship Id="rId4" Type="http://schemas.openxmlformats.org/officeDocument/2006/relationships/customXml" Target="../ink/ink305.xml"/><Relationship Id="rId9" Type="http://schemas.openxmlformats.org/officeDocument/2006/relationships/image" Target="NULL"/><Relationship Id="rId26" Type="http://schemas.openxmlformats.org/officeDocument/2006/relationships/image" Target="NULL"/><Relationship Id="rId47" Type="http://schemas.openxmlformats.org/officeDocument/2006/relationships/customXml" Target="../ink/ink333.xml"/><Relationship Id="rId68" Type="http://schemas.openxmlformats.org/officeDocument/2006/relationships/customXml" Target="../ink/ink352.xml"/><Relationship Id="rId89" Type="http://schemas.openxmlformats.org/officeDocument/2006/relationships/customXml" Target="../ink/ink373.xml"/><Relationship Id="rId112" Type="http://schemas.openxmlformats.org/officeDocument/2006/relationships/image" Target="NULL"/><Relationship Id="rId133" Type="http://schemas.openxmlformats.org/officeDocument/2006/relationships/customXml" Target="../ink/ink401.xml"/><Relationship Id="rId154" Type="http://schemas.openxmlformats.org/officeDocument/2006/relationships/image" Target="../media/image49.png"/><Relationship Id="rId16" Type="http://schemas.openxmlformats.org/officeDocument/2006/relationships/customXml" Target="../ink/ink311.xml"/><Relationship Id="rId37" Type="http://schemas.openxmlformats.org/officeDocument/2006/relationships/image" Target="../media/image140.png"/><Relationship Id="rId58" Type="http://schemas.openxmlformats.org/officeDocument/2006/relationships/customXml" Target="../ink/ink342.xml"/><Relationship Id="rId79" Type="http://schemas.openxmlformats.org/officeDocument/2006/relationships/customXml" Target="../ink/ink363.xml"/><Relationship Id="rId102" Type="http://schemas.openxmlformats.org/officeDocument/2006/relationships/image" Target="NULL"/><Relationship Id="rId123" Type="http://schemas.openxmlformats.org/officeDocument/2006/relationships/customXml" Target="../ink/ink396.xml"/><Relationship Id="rId144" Type="http://schemas.openxmlformats.org/officeDocument/2006/relationships/image" Target="NULL"/><Relationship Id="rId90" Type="http://schemas.openxmlformats.org/officeDocument/2006/relationships/customXml" Target="../ink/ink374.xml"/><Relationship Id="rId27" Type="http://schemas.openxmlformats.org/officeDocument/2006/relationships/customXml" Target="../ink/ink317.xml"/><Relationship Id="rId48" Type="http://schemas.openxmlformats.org/officeDocument/2006/relationships/customXml" Target="../ink/ink334.xml"/><Relationship Id="rId69" Type="http://schemas.openxmlformats.org/officeDocument/2006/relationships/customXml" Target="../ink/ink353.xml"/><Relationship Id="rId113" Type="http://schemas.openxmlformats.org/officeDocument/2006/relationships/customXml" Target="../ink/ink391.xml"/><Relationship Id="rId13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β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A0D93-100E-EB8D-4EB6-F0E4C36612CA}"/>
              </a:ext>
            </a:extLst>
          </p:cNvPr>
          <p:cNvSpPr txBox="1"/>
          <p:nvPr/>
        </p:nvSpPr>
        <p:spPr>
          <a:xfrm>
            <a:off x="6057874" y="2211467"/>
            <a:ext cx="3619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  <a:latin typeface="Times" pitchFamily="2" charset="0"/>
              </a:rPr>
              <a:t>Distribution of treatment effects (N=9)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DCB861-34BB-36FE-3F23-45E2AC1E7B19}"/>
              </a:ext>
            </a:extLst>
          </p:cNvPr>
          <p:cNvGrpSpPr/>
          <p:nvPr/>
        </p:nvGrpSpPr>
        <p:grpSpPr>
          <a:xfrm>
            <a:off x="5181601" y="3539333"/>
            <a:ext cx="4289193" cy="694060"/>
            <a:chOff x="3657600" y="3539333"/>
            <a:chExt cx="4289193" cy="6940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11D6978-ABA5-A4C7-9EEE-8BD3250E9377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79B1D05F-A248-415F-9713-792C68ADD51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0F534C4C-8954-1618-A221-AEDE96F765E7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0823ECF-D3D2-92BC-7E9A-219290323786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44578E-C959-0459-5414-927E358E285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8B27733-3E14-9ED2-F264-126F5CA306D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3E0A33BD-EEBA-59C6-1163-7C5FCC42A6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50FB78F4-E5E7-077D-4BC6-42C19D19901C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F7206AD-4E33-DD77-D2A0-BF11EAC8C8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142D61C-A732-C092-BC23-FE2253335C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670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69B5DB-81EE-D370-E22B-897C887956B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FC05712-AF59-B3BA-056A-633B41A92BB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DA57913-A211-48E2-6A45-C7C3701D9A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096181" y="34766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44674B1-1328-8CFB-0BA9-E90EEE0E866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83793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3212ABA-6EA9-5F58-6BCB-15B26E47C841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235B52AF-921D-2600-E4D6-3E925C14FF9F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08034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2599D6AD-FA3E-DB81-FDD0-82393FD8F8F5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631794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5AED1B-7DB3-B601-CBA3-D41EA5197D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17941" y="3952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6C72486-DB69-6470-FDFD-207DF1F44D4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7426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21B331-6ABC-97A8-A439-C74C465B1D3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6981" y="39799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37FE9C-2BAE-D741-6DF8-B2690802F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93181" y="3970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53C84B-ACD7-9167-65DF-A00CD9F0D8C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4960" y="404150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14:cNvPr>
              <p14:cNvContentPartPr/>
              <p14:nvPr/>
            </p14:nvContentPartPr>
            <p14:xfrm>
              <a:off x="3898141" y="3116693"/>
              <a:ext cx="6740280" cy="1000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04A874-9198-3D5F-43B8-013F0C4851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44141" y="3008693"/>
                <a:ext cx="6847920" cy="121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588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14:cNvPr>
              <p14:cNvContentPartPr/>
              <p14:nvPr/>
            </p14:nvContentPartPr>
            <p14:xfrm>
              <a:off x="2840310" y="4266447"/>
              <a:ext cx="305640" cy="10494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12956AAA-208C-7A2F-81D9-5543483DA8E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22310" y="4248447"/>
                <a:ext cx="341280" cy="10850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1600201" y="5405928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Likelihood of all observations in this region is 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14:cNvPr>
              <p14:cNvContentPartPr/>
              <p14:nvPr/>
            </p14:nvContentPartPr>
            <p14:xfrm>
              <a:off x="2089350" y="4248087"/>
              <a:ext cx="1313280" cy="10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94E78EC-3766-5EEE-8EED-5F8F38D71D0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035350" y="4140447"/>
                <a:ext cx="1420920" cy="3225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14:cNvPr>
              <p14:cNvContentPartPr/>
              <p14:nvPr/>
            </p14:nvContentPartPr>
            <p14:xfrm>
              <a:off x="8383590" y="4062687"/>
              <a:ext cx="1839240" cy="93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DE35BD-2661-4D35-AA78-BE89D3B9420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329579" y="3954687"/>
                <a:ext cx="1946901" cy="3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4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37BA3-A515-0CEE-3676-39F28A42CE9E}"/>
              </a:ext>
            </a:extLst>
          </p:cNvPr>
          <p:cNvSpPr txBox="1"/>
          <p:nvPr/>
        </p:nvSpPr>
        <p:spPr>
          <a:xfrm>
            <a:off x="4491410" y="542168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9300"/>
                </a:solidFill>
                <a:latin typeface="Times" pitchFamily="2" charset="0"/>
              </a:rPr>
              <a:t>Likelihood of all observations in this region is 95%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14:cNvPr>
              <p14:cNvContentPartPr/>
              <p14:nvPr/>
            </p14:nvContentPartPr>
            <p14:xfrm>
              <a:off x="3836070" y="3548607"/>
              <a:ext cx="4392360" cy="7657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E749855-6ED5-F5F7-F9A1-1E0B51D32FA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782070" y="3440607"/>
                <a:ext cx="4500000" cy="98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8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59066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8910" y="184724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174" y="1857327"/>
                  <a:ext cx="438512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3750" y="192320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072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5" y="2025087"/>
                  <a:ext cx="137915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16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075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54"/>
                  <a:ext cx="583920" cy="9104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209" y="3581367"/>
                  <a:ext cx="383723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230" y="392372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510" y="179828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8906"/>
                  <a:ext cx="305640" cy="346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5" y="1783887"/>
                  <a:ext cx="134387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00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8" y="3009687"/>
                  <a:ext cx="883425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1990" y="331424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2958" y="3799167"/>
                  <a:ext cx="94181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BBD1F7-78BC-7CE8-9D05-7BCE2CAE7025}"/>
              </a:ext>
            </a:extLst>
          </p:cNvPr>
          <p:cNvSpPr txBox="1"/>
          <p:nvPr/>
        </p:nvSpPr>
        <p:spPr>
          <a:xfrm>
            <a:off x="1844166" y="5623312"/>
            <a:ext cx="8493889" cy="3693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 </a:t>
            </a:r>
            <a:r>
              <a:rPr lang="en-US" b="1" dirty="0"/>
              <a:t>value: likelihood of observed data (or any more extreme) under the null distribution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D0F242-09DB-1CF0-D37E-AC93E2DB614A}"/>
              </a:ext>
            </a:extLst>
          </p:cNvPr>
          <p:cNvSpPr txBox="1"/>
          <p:nvPr/>
        </p:nvSpPr>
        <p:spPr>
          <a:xfrm>
            <a:off x="1763911" y="262634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C0B872-6DDF-EB60-939D-07EF00570A65}"/>
              </a:ext>
            </a:extLst>
          </p:cNvPr>
          <p:cNvSpPr txBox="1"/>
          <p:nvPr/>
        </p:nvSpPr>
        <p:spPr>
          <a:xfrm>
            <a:off x="8534401" y="2604921"/>
            <a:ext cx="1521925" cy="707886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Times" pitchFamily="2" charset="0"/>
              </a:rPr>
              <a:t>p  &lt; </a:t>
            </a:r>
            <a:r>
              <a:rPr lang="en-US" sz="2000" b="1" dirty="0">
                <a:latin typeface="Times" pitchFamily="2" charset="0"/>
              </a:rPr>
              <a:t>.05</a:t>
            </a:r>
            <a:r>
              <a:rPr lang="en-US" sz="2000" b="1" i="1" dirty="0">
                <a:latin typeface="Times" pitchFamily="2" charset="0"/>
              </a:rPr>
              <a:t> </a:t>
            </a:r>
            <a:r>
              <a:rPr lang="en-US" sz="2000" b="1" dirty="0">
                <a:latin typeface="Times" pitchFamily="2" charset="0"/>
              </a:rPr>
              <a:t>in this region</a:t>
            </a:r>
          </a:p>
        </p:txBody>
      </p:sp>
    </p:spTree>
    <p:extLst>
      <p:ext uri="{BB962C8B-B14F-4D97-AF65-F5344CB8AC3E}">
        <p14:creationId xmlns:p14="http://schemas.microsoft.com/office/powerpoint/2010/main" val="4288594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</p:spTree>
    <p:extLst>
      <p:ext uri="{BB962C8B-B14F-4D97-AF65-F5344CB8AC3E}">
        <p14:creationId xmlns:p14="http://schemas.microsoft.com/office/powerpoint/2010/main" val="2806158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259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6399928" y="2096291"/>
            <a:ext cx="1897233" cy="1963243"/>
            <a:chOff x="4875927" y="2096290"/>
            <a:chExt cx="1897233" cy="19632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4875927" y="2096290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the experiment we just ran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742707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40907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DF9D5FA4-1464-AB2D-12D6-6EF6AD24499E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14:cNvPr>
              <p14:cNvContentPartPr/>
              <p14:nvPr/>
            </p14:nvContentPartPr>
            <p14:xfrm>
              <a:off x="2536830" y="4190487"/>
              <a:ext cx="1735200" cy="1868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8817AB-27E0-54EB-4792-E68F5250D000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2482830" y="4082487"/>
                <a:ext cx="18428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14:cNvPr>
              <p14:cNvContentPartPr/>
              <p14:nvPr/>
            </p14:nvContentPartPr>
            <p14:xfrm>
              <a:off x="7644870" y="3924447"/>
              <a:ext cx="1806480" cy="2894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0C0F01F-D64D-4005-2BD0-91B62E7B0C9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590870" y="3816447"/>
                <a:ext cx="191412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4CAE8876-41E2-CB13-14A2-AA1DB306C576}"/>
              </a:ext>
            </a:extLst>
          </p:cNvPr>
          <p:cNvSpPr txBox="1"/>
          <p:nvPr/>
        </p:nvSpPr>
        <p:spPr>
          <a:xfrm>
            <a:off x="5622750" y="6212336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p &gt; .05</a:t>
            </a:r>
          </a:p>
        </p:txBody>
      </p:sp>
    </p:spTree>
    <p:extLst>
      <p:ext uri="{BB962C8B-B14F-4D97-AF65-F5344CB8AC3E}">
        <p14:creationId xmlns:p14="http://schemas.microsoft.com/office/powerpoint/2010/main" val="30529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3484350" y="189764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76D3E51-D825-4800-3450-F0E677562122}"/>
              </a:ext>
            </a:extLst>
          </p:cNvPr>
          <p:cNvGrpSpPr/>
          <p:nvPr/>
        </p:nvGrpSpPr>
        <p:grpSpPr>
          <a:xfrm>
            <a:off x="8692171" y="1878237"/>
            <a:ext cx="1897233" cy="2181297"/>
            <a:chOff x="5254530" y="1878236"/>
            <a:chExt cx="1897233" cy="218129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1FEE0EC-F1FC-ADF4-8B5D-F2EF7794801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ABC027-FBD5-ADF9-C424-7E959EBA4022}"/>
                </a:ext>
              </a:extLst>
            </p:cNvPr>
            <p:cNvSpPr txBox="1"/>
            <p:nvPr/>
          </p:nvSpPr>
          <p:spPr>
            <a:xfrm>
              <a:off x="5254530" y="1878236"/>
              <a:ext cx="189723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Alternative ATE, p &lt; .05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14:cNvPr>
              <p14:cNvContentPartPr/>
              <p14:nvPr/>
            </p14:nvContentPartPr>
            <p14:xfrm>
              <a:off x="9434040" y="2940207"/>
              <a:ext cx="243360" cy="913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999E657-18B3-3A81-8902-484F09F9188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416040" y="2922200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A4484ECE-7E3F-8035-A9D7-6F71F2F86379}"/>
              </a:ext>
            </a:extLst>
          </p:cNvPr>
          <p:cNvSpPr txBox="1"/>
          <p:nvPr/>
        </p:nvSpPr>
        <p:spPr>
          <a:xfrm>
            <a:off x="2175199" y="5500480"/>
            <a:ext cx="7959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Notice how extreme the effect has to be to get to p &lt; .05… that’s because the sample is small!</a:t>
            </a:r>
          </a:p>
        </p:txBody>
      </p:sp>
    </p:spTree>
    <p:extLst>
      <p:ext uri="{BB962C8B-B14F-4D97-AF65-F5344CB8AC3E}">
        <p14:creationId xmlns:p14="http://schemas.microsoft.com/office/powerpoint/2010/main" val="1032644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EE35133-40E2-730B-BA9B-F926748F01BE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p:sp>
        <p:nvSpPr>
          <p:cNvPr id="114" name="TextBox 113">
            <a:extLst>
              <a:ext uri="{FF2B5EF4-FFF2-40B4-BE49-F238E27FC236}">
                <a16:creationId xmlns:a16="http://schemas.microsoft.com/office/drawing/2014/main" id="{BB804973-7D4C-0FF6-29F0-59594A7A6DCE}"/>
              </a:ext>
            </a:extLst>
          </p:cNvPr>
          <p:cNvSpPr txBox="1"/>
          <p:nvPr/>
        </p:nvSpPr>
        <p:spPr>
          <a:xfrm>
            <a:off x="2224129" y="2013730"/>
            <a:ext cx="18972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Bigger sample size leads to a tighter null distribution!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14:cNvPr>
              <p14:cNvContentPartPr/>
              <p14:nvPr/>
            </p14:nvContentPartPr>
            <p14:xfrm rot="19439208">
              <a:off x="3881490" y="2778817"/>
              <a:ext cx="243360" cy="9136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C6D3F75-8A62-795A-8A56-2764C6BBDAC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19439208">
                <a:off x="3863490" y="2760810"/>
                <a:ext cx="279000" cy="9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595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6F110F1-9966-459E-DC9C-7C75B0FE2FF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96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3454071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3436029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68906" y="602818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average treatment effect β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360851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07D2D7F-D8BD-C6C2-3C4E-6F9BB13814FF}"/>
              </a:ext>
            </a:extLst>
          </p:cNvPr>
          <p:cNvGrpSpPr/>
          <p:nvPr/>
        </p:nvGrpSpPr>
        <p:grpSpPr>
          <a:xfrm>
            <a:off x="5688804" y="1384071"/>
            <a:ext cx="41400" cy="2054520"/>
            <a:chOff x="4164804" y="1384071"/>
            <a:chExt cx="41400" cy="205452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616EF5D-E4A8-ED5F-338F-1257B54540F9}"/>
                </a:ext>
              </a:extLst>
            </p:cNvPr>
            <p:cNvGrpSpPr/>
            <p:nvPr/>
          </p:nvGrpSpPr>
          <p:grpSpPr>
            <a:xfrm>
              <a:off x="4164804" y="1384071"/>
              <a:ext cx="18000" cy="1403280"/>
              <a:chOff x="4038061" y="2284733"/>
              <a:chExt cx="18000" cy="140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69CAE2C2-167B-3AE1-6810-AB86DD6D90A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0B6385C1-AE9E-B1E8-A710-37F5E187906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A43B582-3BD3-E27B-8318-EB8DEFE9F98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8ACF05BA-0815-8EF6-E8E8-5436809C42B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94B6AB8-6F4C-BBFA-9319-7F025DF3786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71DC473-9610-D1FB-D94F-885145B3F7C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FEC5C2F-E7F2-497B-EAC9-C7711538DC7F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C2688B33-9AAC-2BA6-EAE1-56476C1924B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A425DA1-E150-7BF1-74F5-210CB88ABEC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C5E37252-476E-49D0-9D20-B2948E680A5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50A46F-C30B-B544-7612-48C2B3F337F6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49D35DD-0F80-49B0-8D14-7A67FB3A7D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F2ACD18-BEB9-A68B-1E16-8B4FEEF7DAA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09D24C6-B975-7F6F-4CDF-1EB8CD9F93B5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59B2CD1-66E8-BC8D-2170-373C607E49C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4A482EFC-8F90-0570-1715-AC80A58D38E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7F73D7D2-98E8-4A90-FC94-B2B8EE28F9C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6A5BC33-ED7A-5F25-4BB3-6DA8B1F3DA6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3557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14:cNvPr>
              <p14:cNvContentPartPr/>
              <p14:nvPr/>
            </p14:nvContentPartPr>
            <p14:xfrm>
              <a:off x="7648261" y="543312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3F42EED-C2F4-4C43-FAFA-2AF862BD38C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85261" y="5370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14:cNvPr>
              <p14:cNvContentPartPr/>
              <p14:nvPr/>
            </p14:nvContentPartPr>
            <p14:xfrm>
              <a:off x="7162440" y="548604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D6C748-1DB3-7407-C575-9068D3FEB37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099440" y="54230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14:cNvPr>
              <p14:cNvContentPartPr/>
              <p14:nvPr/>
            </p14:nvContentPartPr>
            <p14:xfrm>
              <a:off x="7415341" y="542016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3C69A-2BB5-B2AD-5C85-3B07564FE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52341" y="535716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14:cNvPr>
              <p14:cNvContentPartPr/>
              <p14:nvPr/>
            </p14:nvContentPartPr>
            <p14:xfrm>
              <a:off x="7399141" y="519012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3313A1-C0DE-88B8-301E-EB6FDA4369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6141" y="512712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14:cNvPr>
              <p14:cNvContentPartPr/>
              <p14:nvPr/>
            </p14:nvContentPartPr>
            <p14:xfrm>
              <a:off x="7682821" y="491328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C602915-B8FE-70F4-1A42-3C5016AD714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85028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14:cNvPr>
              <p14:cNvContentPartPr/>
              <p14:nvPr/>
            </p14:nvContentPartPr>
            <p14:xfrm>
              <a:off x="7682821" y="46425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C3031F-5D5E-AFBC-79B6-6615BC2C7E7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9821" y="457956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4FF46FC-AA94-D316-5C61-8AA0CCE9A30A}"/>
              </a:ext>
            </a:extLst>
          </p:cNvPr>
          <p:cNvGrpSpPr/>
          <p:nvPr/>
        </p:nvGrpSpPr>
        <p:grpSpPr>
          <a:xfrm>
            <a:off x="7666981" y="5150880"/>
            <a:ext cx="237960" cy="31320"/>
            <a:chOff x="6142981" y="3776933"/>
            <a:chExt cx="237960" cy="3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14:cNvPr>
                <p14:cNvContentPartPr/>
                <p14:nvPr/>
              </p14:nvContentPartPr>
              <p14:xfrm>
                <a:off x="6142981" y="380789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BE9B514-E8AA-F80E-62E5-3713E3B22D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79981" y="37448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14:cNvPr>
                <p14:cNvContentPartPr/>
                <p14:nvPr/>
              </p14:nvContentPartPr>
              <p14:xfrm>
                <a:off x="6380581" y="3776933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E17BDB-A12E-BB56-3CC3-7C011B535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7139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14:cNvPr>
              <p14:cNvContentPartPr/>
              <p14:nvPr/>
            </p14:nvContentPartPr>
            <p14:xfrm>
              <a:off x="7904581" y="5389200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E0B4D70-7BB7-F4B3-D87A-B02248789F6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41581" y="53262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14:cNvPr>
              <p14:cNvContentPartPr/>
              <p14:nvPr/>
            </p14:nvContentPartPr>
            <p14:xfrm>
              <a:off x="8160901" y="541800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BED27A-FD31-B365-771B-17811A2BDE4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7901" y="53550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14:cNvPr>
              <p14:cNvContentPartPr/>
              <p14:nvPr/>
            </p14:nvContentPartPr>
            <p14:xfrm>
              <a:off x="7391400" y="4952640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9CF759-D3D9-5F3C-85D9-351F7F8DF6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28400" y="48896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14:cNvPr>
              <p14:cNvContentPartPr/>
              <p14:nvPr/>
            </p14:nvContentPartPr>
            <p14:xfrm>
              <a:off x="7924800" y="487680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F7A0BA9-71AE-B8DE-199D-205403C78E8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861800" y="481380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14:cNvPr>
              <p14:cNvContentPartPr/>
              <p14:nvPr/>
            </p14:nvContentPartPr>
            <p14:xfrm>
              <a:off x="3768174" y="5585640"/>
              <a:ext cx="4204080" cy="15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296985-D1EE-CC94-0DA8-27C3325233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74" y="5567598"/>
                <a:ext cx="4239720" cy="190163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4588B206-E336-90DB-AF2B-33A8B7C91737}"/>
              </a:ext>
            </a:extLst>
          </p:cNvPr>
          <p:cNvSpPr txBox="1"/>
          <p:nvPr/>
        </p:nvSpPr>
        <p:spPr>
          <a:xfrm>
            <a:off x="3740202" y="574008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E9846B-6912-E447-C9A0-D9663D17F1A3}"/>
              </a:ext>
            </a:extLst>
          </p:cNvPr>
          <p:cNvGrpSpPr/>
          <p:nvPr/>
        </p:nvGrpSpPr>
        <p:grpSpPr>
          <a:xfrm>
            <a:off x="5604690" y="3276600"/>
            <a:ext cx="301686" cy="2753824"/>
            <a:chOff x="4038600" y="1145031"/>
            <a:chExt cx="301686" cy="275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14:cNvPr>
                <p14:cNvContentPartPr/>
                <p14:nvPr/>
              </p14:nvContentPartPr>
              <p14:xfrm>
                <a:off x="4156884" y="1145031"/>
                <a:ext cx="360" cy="14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F74A1-DBFB-E67E-B69E-7B84E343768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138884" y="1127031"/>
                  <a:ext cx="36000" cy="50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BAAFFB4-42C3-4DE4-C2A9-E1DD635D0CD9}"/>
                </a:ext>
              </a:extLst>
            </p:cNvPr>
            <p:cNvGrpSpPr/>
            <p:nvPr/>
          </p:nvGrpSpPr>
          <p:grpSpPr>
            <a:xfrm>
              <a:off x="4159044" y="1265271"/>
              <a:ext cx="23760" cy="1522080"/>
              <a:chOff x="4032301" y="2165933"/>
              <a:chExt cx="23760" cy="1522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14:cNvPr>
                  <p14:cNvContentPartPr/>
                  <p14:nvPr/>
                </p14:nvContentPartPr>
                <p14:xfrm>
                  <a:off x="4032301" y="2165933"/>
                  <a:ext cx="360" cy="147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76F735C5-0893-C938-D07F-3255245570B2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4014301" y="2148362"/>
                    <a:ext cx="36000" cy="495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14:cNvPr>
                  <p14:cNvContentPartPr/>
                  <p14:nvPr/>
                </p14:nvContentPartPr>
                <p14:xfrm>
                  <a:off x="4038061" y="2284733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A5454D3-8D0A-9727-5234-1170572E62D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20061" y="2266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14:cNvPr>
                  <p14:cNvContentPartPr/>
                  <p14:nvPr/>
                </p14:nvContentPartPr>
                <p14:xfrm>
                  <a:off x="4048861" y="2382653"/>
                  <a:ext cx="360" cy="62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D86DB1D-0560-E9FC-BA45-2F00A26BBB8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030861" y="2364653"/>
                    <a:ext cx="36000" cy="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14:cNvPr>
                  <p14:cNvContentPartPr/>
                  <p14:nvPr/>
                </p14:nvContentPartPr>
                <p14:xfrm>
                  <a:off x="4048861" y="2532413"/>
                  <a:ext cx="360" cy="5760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4F9E983E-37F9-A828-0B3E-688166C1501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030861" y="251441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14:cNvPr>
                  <p14:cNvContentPartPr/>
                  <p14:nvPr/>
                </p14:nvContentPartPr>
                <p14:xfrm>
                  <a:off x="4048861" y="2691893"/>
                  <a:ext cx="360" cy="619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D969B516-430C-0681-6DFE-3A6DFA55385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0861" y="2673893"/>
                    <a:ext cx="36000" cy="9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14:cNvPr>
                  <p14:cNvContentPartPr/>
                  <p14:nvPr/>
                </p14:nvContentPartPr>
                <p14:xfrm>
                  <a:off x="4051741" y="2846333"/>
                  <a:ext cx="360" cy="576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C74F9F7-C288-CF3B-14F1-DB88E460DA33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4033741" y="2828445"/>
                    <a:ext cx="36000" cy="930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14:cNvPr>
                  <p14:cNvContentPartPr/>
                  <p14:nvPr/>
                </p14:nvContentPartPr>
                <p14:xfrm>
                  <a:off x="4047421" y="3017333"/>
                  <a:ext cx="360" cy="489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F941C0A-4209-D5DF-2DF2-058AB3A83419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029421" y="2999464"/>
                    <a:ext cx="36000" cy="843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14:cNvPr>
                  <p14:cNvContentPartPr/>
                  <p14:nvPr/>
                </p14:nvContentPartPr>
                <p14:xfrm>
                  <a:off x="4055701" y="3181493"/>
                  <a:ext cx="360" cy="2664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070AA6A6-B8A6-62A0-C20D-FB7DF60F6C6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4037701" y="3163733"/>
                    <a:ext cx="36000" cy="618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14:cNvPr>
                  <p14:cNvContentPartPr/>
                  <p14:nvPr/>
                </p14:nvContentPartPr>
                <p14:xfrm>
                  <a:off x="4052101" y="3327293"/>
                  <a:ext cx="360" cy="5760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6A28CC26-E0D8-FAA4-20D1-952C46EB055B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4034101" y="3309293"/>
                    <a:ext cx="36000" cy="9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14:cNvPr>
                  <p14:cNvContentPartPr/>
                  <p14:nvPr/>
                </p14:nvContentPartPr>
                <p14:xfrm>
                  <a:off x="4052101" y="3450053"/>
                  <a:ext cx="360" cy="7344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7B75C370-2A08-A1CE-E51F-D5620155983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034101" y="3432053"/>
                    <a:ext cx="3600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14:cNvPr>
                  <p14:cNvContentPartPr/>
                  <p14:nvPr/>
                </p14:nvContentPartPr>
                <p14:xfrm>
                  <a:off x="4052101" y="3622493"/>
                  <a:ext cx="360" cy="655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454A23E5-08B9-5192-F1F4-BA23E5C48BFB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34101" y="3604493"/>
                    <a:ext cx="36000" cy="101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1C616CE-C81F-4C66-5A3A-2E6E40D2669B}"/>
                </a:ext>
              </a:extLst>
            </p:cNvPr>
            <p:cNvGrpSpPr/>
            <p:nvPr/>
          </p:nvGrpSpPr>
          <p:grpSpPr>
            <a:xfrm>
              <a:off x="4177764" y="2871231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1F52A59-2985-5689-705C-FAE1F240B9F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1A7707F-A8C9-FEFA-8640-C88178FFAF5F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895BF49B-B2DE-513C-AF5C-E9177C7508D7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AD43D6-6946-62F8-679C-D19C12BEF8FB}"/>
                </a:ext>
              </a:extLst>
            </p:cNvPr>
            <p:cNvGrpSpPr/>
            <p:nvPr/>
          </p:nvGrpSpPr>
          <p:grpSpPr>
            <a:xfrm>
              <a:off x="4194324" y="3215031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EBBF326-D024-C504-F915-D30CE95D8FF9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F38C79E4-18E8-76EC-421D-3986A31D584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40665D1-4DB4-1CB4-AF80-AB999968372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ADA234-3946-9996-D076-3BFBC229E5AF}"/>
                </a:ext>
              </a:extLst>
            </p:cNvPr>
            <p:cNvSpPr txBox="1"/>
            <p:nvPr/>
          </p:nvSpPr>
          <p:spPr>
            <a:xfrm>
              <a:off x="4038600" y="35295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0442D5BC-8B9D-A2A7-C552-DED2C4CF5509}"/>
              </a:ext>
            </a:extLst>
          </p:cNvPr>
          <p:cNvSpPr txBox="1"/>
          <p:nvPr/>
        </p:nvSpPr>
        <p:spPr>
          <a:xfrm>
            <a:off x="7721012" y="5689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18D234-4071-6D7B-607D-E03FDEE02D08}"/>
              </a:ext>
            </a:extLst>
          </p:cNvPr>
          <p:cNvSpPr txBox="1"/>
          <p:nvPr/>
        </p:nvSpPr>
        <p:spPr>
          <a:xfrm>
            <a:off x="3621692" y="1316051"/>
            <a:ext cx="185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Small sample size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8D1F7A-A061-94DF-7432-36BA9A2D8ECE}"/>
              </a:ext>
            </a:extLst>
          </p:cNvPr>
          <p:cNvGrpSpPr/>
          <p:nvPr/>
        </p:nvGrpSpPr>
        <p:grpSpPr>
          <a:xfrm>
            <a:off x="5181601" y="2811140"/>
            <a:ext cx="4289193" cy="694060"/>
            <a:chOff x="3657600" y="3539333"/>
            <a:chExt cx="4289193" cy="69406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2A6FB44-E608-0CF1-3C02-E2842F8BDB5F}"/>
                </a:ext>
              </a:extLst>
            </p:cNvPr>
            <p:cNvGrpSpPr/>
            <p:nvPr/>
          </p:nvGrpSpPr>
          <p:grpSpPr>
            <a:xfrm>
              <a:off x="4177764" y="3666033"/>
              <a:ext cx="12960" cy="258120"/>
              <a:chOff x="4051021" y="3771893"/>
              <a:chExt cx="129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14:cNvPr>
                  <p14:cNvContentPartPr/>
                  <p14:nvPr/>
                </p14:nvContentPartPr>
                <p14:xfrm>
                  <a:off x="4051741" y="3771893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506CA9F-4F81-599C-94FE-7DEF3F8F6E9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33741" y="37538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14:cNvPr>
                  <p14:cNvContentPartPr/>
                  <p14:nvPr/>
                </p14:nvContentPartPr>
                <p14:xfrm>
                  <a:off x="4051741" y="3843533"/>
                  <a:ext cx="360" cy="3672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59CA569-8E0F-AB75-D5FB-C6098AA4AC1B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033741" y="3825533"/>
                    <a:ext cx="360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14:cNvPr>
                  <p14:cNvContentPartPr/>
                  <p14:nvPr/>
                </p14:nvContentPartPr>
                <p14:xfrm>
                  <a:off x="4051021" y="3957293"/>
                  <a:ext cx="12960" cy="7272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89731B32-86F8-A336-BAF3-DA8F5A6EEE9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033021" y="3939293"/>
                    <a:ext cx="48600" cy="108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3213539-DD1F-0DBA-4B9D-7653D953D244}"/>
                </a:ext>
              </a:extLst>
            </p:cNvPr>
            <p:cNvGrpSpPr/>
            <p:nvPr/>
          </p:nvGrpSpPr>
          <p:grpSpPr>
            <a:xfrm>
              <a:off x="4194324" y="4009833"/>
              <a:ext cx="11880" cy="223560"/>
              <a:chOff x="4067581" y="4115693"/>
              <a:chExt cx="11880" cy="223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14:cNvPr>
                  <p14:cNvContentPartPr/>
                  <p14:nvPr/>
                </p14:nvContentPartPr>
                <p14:xfrm>
                  <a:off x="4067581" y="4115693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9AA50B3E-7F17-F241-F06A-616A654FAD1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49581" y="409769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14:cNvPr>
                  <p14:cNvContentPartPr/>
                  <p14:nvPr/>
                </p14:nvContentPartPr>
                <p14:xfrm>
                  <a:off x="4073341" y="4201733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B07B0423-C6FF-C750-7623-4A18470F00F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055341" y="418373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14:cNvPr>
                  <p14:cNvContentPartPr/>
                  <p14:nvPr/>
                </p14:nvContentPartPr>
                <p14:xfrm>
                  <a:off x="4076221" y="4272293"/>
                  <a:ext cx="3240" cy="669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DD4BDF6-4FFD-C15E-4A49-A07505C97CE3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058221" y="4254293"/>
                    <a:ext cx="3888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36781A-4D50-C43B-246C-F3480255D0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14:cNvPr>
                <p14:cNvContentPartPr/>
                <p14:nvPr/>
              </p14:nvContentPartPr>
              <p14:xfrm>
                <a:off x="5459341" y="4037213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76B01BF-CFBC-C811-7E1B-1654D1A910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96341" y="3974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14:cNvPr>
                <p14:cNvContentPartPr/>
                <p14:nvPr/>
              </p14:nvContentPartPr>
              <p14:xfrm>
                <a:off x="5891341" y="4046213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F5E4D4-D27C-7B88-9F62-10717313C58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28341" y="39832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14:cNvPr>
                <p14:cNvContentPartPr/>
                <p14:nvPr/>
              </p14:nvContentPartPr>
              <p14:xfrm>
                <a:off x="5875141" y="3816173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60354D-EA8F-E1FD-9FF0-CF7C5371A7D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812141" y="3753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14:cNvPr>
                <p14:cNvContentPartPr/>
                <p14:nvPr/>
              </p14:nvContentPartPr>
              <p14:xfrm>
                <a:off x="6158821" y="3539333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22061A5-E53F-01B8-8AAB-581D95EECC5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95821" y="347633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14:cNvPr>
                <p14:cNvContentPartPr/>
                <p14:nvPr/>
              </p14:nvContentPartPr>
              <p14:xfrm>
                <a:off x="7946433" y="4042613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E57368C-D69F-B3CD-5830-E908D583A4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883433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8173222-F390-8E1D-4DAC-456C31463F89}"/>
                </a:ext>
              </a:extLst>
            </p:cNvPr>
            <p:cNvGrpSpPr/>
            <p:nvPr/>
          </p:nvGrpSpPr>
          <p:grpSpPr>
            <a:xfrm>
              <a:off x="6142981" y="3776933"/>
              <a:ext cx="237960" cy="31320"/>
              <a:chOff x="6142981" y="3776933"/>
              <a:chExt cx="237960" cy="3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14:cNvPr>
                  <p14:cNvContentPartPr/>
                  <p14:nvPr/>
                </p14:nvContentPartPr>
                <p14:xfrm>
                  <a:off x="6142981" y="3807893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3CCB8FFC-4A45-2C78-9704-DD690E20BD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079981" y="374489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14:cNvPr>
                  <p14:cNvContentPartPr/>
                  <p14:nvPr/>
                </p14:nvContentPartPr>
                <p14:xfrm>
                  <a:off x="6380581" y="3776933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C8730F1D-8921-4592-A437-7857A09EA07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317581" y="3713933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14:cNvPr>
                <p14:cNvContentPartPr/>
                <p14:nvPr/>
              </p14:nvContentPartPr>
              <p14:xfrm>
                <a:off x="6380581" y="4015253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1553C7-63F7-B378-A0F8-C4139D71BA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7581" y="3952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14:cNvPr>
                <p14:cNvContentPartPr/>
                <p14:nvPr/>
              </p14:nvContentPartPr>
              <p14:xfrm>
                <a:off x="6636901" y="4044053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32A2644-DE36-B14C-C069-A7FF3750066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3901" y="39810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14:cNvPr>
                <p14:cNvContentPartPr/>
                <p14:nvPr/>
              </p14:nvContentPartPr>
              <p14:xfrm>
                <a:off x="4819621" y="4042613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767DC6A-54CB-C1CA-294F-1F8630A48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6621" y="397961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14:cNvPr>
                <p14:cNvContentPartPr/>
                <p14:nvPr/>
              </p14:nvContentPartPr>
              <p14:xfrm>
                <a:off x="7356181" y="4033253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FD0409-1CB7-33AD-6F79-6BBE39656D9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93181" y="397025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14:cNvPr>
                <p14:cNvContentPartPr/>
                <p14:nvPr/>
              </p14:nvContentPartPr>
              <p14:xfrm>
                <a:off x="3657600" y="410414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9D51C41-7986-0F47-B2A5-5AA38E8976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4600" y="404114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14:cNvPr>
              <p14:cNvContentPartPr/>
              <p14:nvPr/>
            </p14:nvContentPartPr>
            <p14:xfrm>
              <a:off x="3898141" y="2388500"/>
              <a:ext cx="6740280" cy="10008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464124E-D05F-F919-B470-A07A10B97A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44141" y="2280500"/>
                <a:ext cx="6847920" cy="1216440"/>
              </a:xfrm>
              <a:prstGeom prst="rect">
                <a:avLst/>
              </a:prstGeom>
            </p:spPr>
          </p:pic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7A7F90D8-A223-F82B-8A7A-4F02A6772C40}"/>
              </a:ext>
            </a:extLst>
          </p:cNvPr>
          <p:cNvSpPr txBox="1"/>
          <p:nvPr/>
        </p:nvSpPr>
        <p:spPr>
          <a:xfrm>
            <a:off x="3617588" y="4153830"/>
            <a:ext cx="1850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sample size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14:cNvPr>
              <p14:cNvContentPartPr/>
              <p14:nvPr/>
            </p14:nvContentPartPr>
            <p14:xfrm>
              <a:off x="6999541" y="4574333"/>
              <a:ext cx="1669680" cy="910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784887-BCCB-5277-FD07-0FAE11E9D35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45541" y="4466333"/>
                <a:ext cx="1777320" cy="112644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682F762-8C4C-B5FC-3126-0D951E1B8F09}"/>
              </a:ext>
            </a:extLst>
          </p:cNvPr>
          <p:cNvSpPr txBox="1"/>
          <p:nvPr/>
        </p:nvSpPr>
        <p:spPr>
          <a:xfrm>
            <a:off x="5966429" y="369632"/>
            <a:ext cx="4011649" cy="1631216"/>
          </a:xfrm>
          <a:prstGeom prst="rect">
            <a:avLst/>
          </a:prstGeom>
          <a:solidFill>
            <a:schemeClr val="bg1"/>
          </a:solidFill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On average, treatment effect is the same for small experiments and big experiments. But small experiments are much noisier in any individual instance.</a:t>
            </a:r>
          </a:p>
        </p:txBody>
      </p:sp>
    </p:spTree>
    <p:extLst>
      <p:ext uri="{BB962C8B-B14F-4D97-AF65-F5344CB8AC3E}">
        <p14:creationId xmlns:p14="http://schemas.microsoft.com/office/powerpoint/2010/main" val="779751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under the 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5867040" y="3885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4040" y="38228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510504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4204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708660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2360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87644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81344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640080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33780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7099372" y="182208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EC7C6B-045B-8493-AB7F-35E0B08285E9}"/>
              </a:ext>
            </a:extLst>
          </p:cNvPr>
          <p:cNvGrpSpPr/>
          <p:nvPr/>
        </p:nvGrpSpPr>
        <p:grpSpPr>
          <a:xfrm>
            <a:off x="4522422" y="1872877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1879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235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113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590" y="23364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4653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7209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809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390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796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09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4038600" y="129540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6714098" y="125833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14:cNvPr>
              <p14:cNvContentPartPr/>
              <p14:nvPr/>
            </p14:nvContentPartPr>
            <p14:xfrm>
              <a:off x="5736510" y="2957847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0CB1E1-CF21-8174-DB2D-C3FE6FC962E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718510" y="2939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9AD0D36D-B3B2-ED51-3E3B-ED558CC95643}"/>
              </a:ext>
            </a:extLst>
          </p:cNvPr>
          <p:cNvGrpSpPr/>
          <p:nvPr/>
        </p:nvGrpSpPr>
        <p:grpSpPr>
          <a:xfrm>
            <a:off x="7548287" y="2004631"/>
            <a:ext cx="1897233" cy="2054902"/>
            <a:chOff x="6024286" y="2004631"/>
            <a:chExt cx="1897233" cy="2054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14:cNvPr>
                <p14:cNvContentPartPr/>
                <p14:nvPr/>
              </p14:nvContentPartPr>
              <p14:xfrm>
                <a:off x="6124261" y="4059173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060F50-D07E-631B-71E5-0AE3E3DAD5A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061261" y="399617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9A0BD0B-83AD-8E50-FBB6-90D604372696}"/>
                </a:ext>
              </a:extLst>
            </p:cNvPr>
            <p:cNvSpPr txBox="1"/>
            <p:nvPr/>
          </p:nvSpPr>
          <p:spPr>
            <a:xfrm>
              <a:off x="6024286" y="2004631"/>
              <a:ext cx="18972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" pitchFamily="2" charset="0"/>
                </a:rPr>
                <a:t>ATE from our experiment again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14:cNvPr>
              <p14:cNvContentPartPr/>
              <p14:nvPr/>
            </p14:nvContentPartPr>
            <p14:xfrm rot="2521020">
              <a:off x="7864131" y="3008505"/>
              <a:ext cx="243360" cy="9136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13451CC-2F55-DAE3-FC5C-1EDB4595D10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 rot="2521020">
                <a:off x="7846131" y="2990498"/>
                <a:ext cx="279000" cy="949334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32965B6-FEA9-B918-D726-E55C9A15DB50}"/>
              </a:ext>
            </a:extLst>
          </p:cNvPr>
          <p:cNvSpPr txBox="1"/>
          <p:nvPr/>
        </p:nvSpPr>
        <p:spPr>
          <a:xfrm>
            <a:off x="2216548" y="5560228"/>
            <a:ext cx="7931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P-value</a:t>
            </a:r>
            <a:r>
              <a:rPr lang="en-US" dirty="0"/>
              <a:t>: likelihood of this </a:t>
            </a:r>
            <a:r>
              <a:rPr lang="en-US" b="1" dirty="0">
                <a:solidFill>
                  <a:srgbClr val="92D050"/>
                </a:solidFill>
              </a:rPr>
              <a:t>ATE</a:t>
            </a:r>
            <a:r>
              <a:rPr lang="en-US" dirty="0"/>
              <a:t> or </a:t>
            </a:r>
            <a:r>
              <a:rPr lang="en-US" b="1" dirty="0">
                <a:solidFill>
                  <a:srgbClr val="FF9300"/>
                </a:solidFill>
              </a:rPr>
              <a:t>any more extreme </a:t>
            </a:r>
            <a:r>
              <a:rPr lang="en-US" dirty="0"/>
              <a:t>under the null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D1DA1B-8357-319E-6FFB-CB4B47CA093C}"/>
              </a:ext>
            </a:extLst>
          </p:cNvPr>
          <p:cNvSpPr txBox="1"/>
          <p:nvPr/>
        </p:nvSpPr>
        <p:spPr>
          <a:xfrm>
            <a:off x="5155633" y="6213423"/>
            <a:ext cx="3650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>
                <a:latin typeface="Times" pitchFamily="2" charset="0"/>
              </a:rPr>
              <a:t>in this case, very small, so p &lt; .05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14:cNvPr>
              <p14:cNvContentPartPr/>
              <p14:nvPr/>
            </p14:nvContentPartPr>
            <p14:xfrm rot="180673">
              <a:off x="3513150" y="3124200"/>
              <a:ext cx="4484160" cy="12157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06FFE6C-382B-EA90-5C07-DAF247D4E74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 rot="180673">
                <a:off x="3459154" y="3016200"/>
                <a:ext cx="4591791" cy="14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14:cNvPr>
              <p14:cNvContentPartPr/>
              <p14:nvPr/>
            </p14:nvContentPartPr>
            <p14:xfrm>
              <a:off x="7630830" y="4199127"/>
              <a:ext cx="329400" cy="6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3C9B28-A038-3EB7-9281-ADFF322831B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576771" y="4096527"/>
                <a:ext cx="437158" cy="211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14:cNvPr>
              <p14:cNvContentPartPr/>
              <p14:nvPr/>
            </p14:nvContentPartPr>
            <p14:xfrm>
              <a:off x="3703590" y="4264287"/>
              <a:ext cx="415440" cy="52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23DB14C-2CAF-F49D-76B5-2C0385F0E9F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649590" y="4156287"/>
                <a:ext cx="52308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1790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14:cNvPr>
              <p14:cNvContentPartPr/>
              <p14:nvPr/>
            </p14:nvContentPartPr>
            <p14:xfrm>
              <a:off x="4267089" y="1239862"/>
              <a:ext cx="31680" cy="25369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9DA6E1F-DE36-2CBA-6068-31D896E1EF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9089" y="1221862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14:cNvPr>
              <p14:cNvContentPartPr/>
              <p14:nvPr/>
            </p14:nvContentPartPr>
            <p14:xfrm>
              <a:off x="4382730" y="2575813"/>
              <a:ext cx="30960" cy="3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23D1519-3A22-BEE4-5408-0DD60590C28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64730" y="2557813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3AFA4093-DB73-38C9-3B29-E2E8758872DF}"/>
              </a:ext>
            </a:extLst>
          </p:cNvPr>
          <p:cNvGrpSpPr/>
          <p:nvPr/>
        </p:nvGrpSpPr>
        <p:grpSpPr>
          <a:xfrm>
            <a:off x="4484970" y="2562853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F3E81ED-A669-82E2-C45D-C2735C9B6C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56A2E4-3006-AAB4-60C1-E1697782EA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6408C5F-06E9-7F0C-0A36-85A1B38D34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5C3F370-E447-66AC-C13F-F648061C50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27C4925-7A1B-2F1C-64B1-C00B34789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D319-C84E-8EDC-78DF-C0B5B7D8AB5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3C85C47-F56F-A526-D293-51CC15EFB3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271D73-DA4F-DF51-CA99-97BFCAC08EA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9C46C2F-91C6-6E70-CD44-F4B16FB46208}"/>
              </a:ext>
            </a:extLst>
          </p:cNvPr>
          <p:cNvSpPr txBox="1"/>
          <p:nvPr/>
        </p:nvSpPr>
        <p:spPr>
          <a:xfrm rot="16200000">
            <a:off x="2702294" y="2349207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Rating difference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02E666-13A0-8D52-6585-85478DEA0A29}"/>
              </a:ext>
            </a:extLst>
          </p:cNvPr>
          <p:cNvSpPr txBox="1"/>
          <p:nvPr/>
        </p:nvSpPr>
        <p:spPr>
          <a:xfrm rot="16200000">
            <a:off x="3895103" y="23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14:cNvPr>
              <p14:cNvContentPartPr/>
              <p14:nvPr/>
            </p14:nvContentPartPr>
            <p14:xfrm>
              <a:off x="4908969" y="1727302"/>
              <a:ext cx="360" cy="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DA377DC-B012-EB9F-8D19-E44BD1A123D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45969" y="16643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14:cNvPr>
              <p14:cNvContentPartPr/>
              <p14:nvPr/>
            </p14:nvContentPartPr>
            <p14:xfrm>
              <a:off x="4204449" y="1956982"/>
              <a:ext cx="154080" cy="3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8EE3D51-FA0F-EB20-F7A3-11CEFCF925A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186449" y="1938982"/>
                <a:ext cx="189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14:cNvPr>
              <p14:cNvContentPartPr/>
              <p14:nvPr/>
            </p14:nvContentPartPr>
            <p14:xfrm>
              <a:off x="4196169" y="1453702"/>
              <a:ext cx="134640" cy="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953BC23-8123-1194-1840-290551EEDA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78169" y="1435702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14:cNvPr>
              <p14:cNvContentPartPr/>
              <p14:nvPr/>
            </p14:nvContentPartPr>
            <p14:xfrm>
              <a:off x="4165209" y="3074422"/>
              <a:ext cx="15048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37804A2-1354-3E18-ED0A-458891D6DDE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7209" y="3056422"/>
                <a:ext cx="1861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14:cNvPr>
              <p14:cNvContentPartPr/>
              <p14:nvPr/>
            </p14:nvContentPartPr>
            <p14:xfrm>
              <a:off x="4206249" y="3545302"/>
              <a:ext cx="160200" cy="1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5FDE300C-87FB-DD73-3CA4-BEBFA90051C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188208" y="3527302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58A3149-6F76-79B2-1792-29C8F9D4D0E5}"/>
              </a:ext>
            </a:extLst>
          </p:cNvPr>
          <p:cNvSpPr txBox="1"/>
          <p:nvPr/>
        </p:nvSpPr>
        <p:spPr>
          <a:xfrm rot="16200000">
            <a:off x="3823720" y="12410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F0A77F-937E-4D49-F52D-4E31CA3D7E92}"/>
              </a:ext>
            </a:extLst>
          </p:cNvPr>
          <p:cNvSpPr txBox="1"/>
          <p:nvPr/>
        </p:nvSpPr>
        <p:spPr>
          <a:xfrm rot="16200000">
            <a:off x="3788454" y="342432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14:cNvPr>
              <p14:cNvContentPartPr/>
              <p14:nvPr/>
            </p14:nvContentPartPr>
            <p14:xfrm>
              <a:off x="7609959" y="1254995"/>
              <a:ext cx="31680" cy="2536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A3EB18D-70A0-7CF0-8436-B64D5FE56F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1959" y="1236995"/>
                <a:ext cx="67320" cy="25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14:cNvPr>
              <p14:cNvContentPartPr/>
              <p14:nvPr/>
            </p14:nvContentPartPr>
            <p14:xfrm>
              <a:off x="7725600" y="2590946"/>
              <a:ext cx="309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C74DC1-C8BF-3BE5-D372-D791632092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07600" y="2572946"/>
                <a:ext cx="666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39F850E-37D7-3C5D-C709-888711A4D242}"/>
              </a:ext>
            </a:extLst>
          </p:cNvPr>
          <p:cNvGrpSpPr/>
          <p:nvPr/>
        </p:nvGrpSpPr>
        <p:grpSpPr>
          <a:xfrm>
            <a:off x="7827840" y="2577986"/>
            <a:ext cx="858960" cy="19800"/>
            <a:chOff x="7697310" y="5527759"/>
            <a:chExt cx="858960" cy="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14:cNvPr>
                <p14:cNvContentPartPr/>
                <p14:nvPr/>
              </p14:nvContentPartPr>
              <p14:xfrm>
                <a:off x="7697310" y="5540719"/>
                <a:ext cx="57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A26D5-F028-E684-7C45-79DECBD30C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9310" y="5522719"/>
                  <a:ext cx="4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14:cNvPr>
                <p14:cNvContentPartPr/>
                <p14:nvPr/>
              </p14:nvContentPartPr>
              <p14:xfrm>
                <a:off x="7793070" y="5527759"/>
                <a:ext cx="2160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4679CD0-1F48-3ACA-9A1B-B0C9E44B05E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75070" y="5509759"/>
                  <a:ext cx="57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14:cNvPr>
                <p14:cNvContentPartPr/>
                <p14:nvPr/>
              </p14:nvContentPartPr>
              <p14:xfrm>
                <a:off x="7900710" y="5530639"/>
                <a:ext cx="25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F77968-B75A-E308-7DDE-B9C72CA3E7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82456" y="5512639"/>
                  <a:ext cx="6206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14:cNvPr>
                <p14:cNvContentPartPr/>
                <p14:nvPr/>
              </p14:nvContentPartPr>
              <p14:xfrm>
                <a:off x="7998270" y="5539279"/>
                <a:ext cx="3204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66AA239-2608-6DE2-8A46-B2A41823B81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80270" y="5521279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14:cNvPr>
                <p14:cNvContentPartPr/>
                <p14:nvPr/>
              </p14:nvContentPartPr>
              <p14:xfrm>
                <a:off x="8124990" y="5536399"/>
                <a:ext cx="291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BB09146-4DE1-3AC2-93E4-87803635B3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06990" y="5518399"/>
                  <a:ext cx="648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14:cNvPr>
                <p14:cNvContentPartPr/>
                <p14:nvPr/>
              </p14:nvContentPartPr>
              <p14:xfrm>
                <a:off x="8254590" y="5532799"/>
                <a:ext cx="421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7C6A14-3145-1D60-46EA-45730E9E39B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36435" y="5514799"/>
                  <a:ext cx="78067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14:cNvPr>
                <p14:cNvContentPartPr/>
                <p14:nvPr/>
              </p14:nvContentPartPr>
              <p14:xfrm>
                <a:off x="8393910" y="5532799"/>
                <a:ext cx="4464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7EA8DF2-90E2-2762-7A05-573DA8C0348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75910" y="5514799"/>
                  <a:ext cx="80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14:cNvPr>
                <p14:cNvContentPartPr/>
                <p14:nvPr/>
              </p14:nvContentPartPr>
              <p14:xfrm>
                <a:off x="8538630" y="5547199"/>
                <a:ext cx="1764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5A5AB-0896-2B51-71AD-C5DF7C18179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20990" y="5529199"/>
                  <a:ext cx="52567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E2E7FEB-BF07-C1B9-894A-80DE0C0EB2F6}"/>
              </a:ext>
            </a:extLst>
          </p:cNvPr>
          <p:cNvSpPr txBox="1"/>
          <p:nvPr/>
        </p:nvSpPr>
        <p:spPr>
          <a:xfrm rot="16200000">
            <a:off x="6223548" y="2364340"/>
            <a:ext cx="142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(d)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E0DD8-55B4-9736-3490-719FF07F367D}"/>
              </a:ext>
            </a:extLst>
          </p:cNvPr>
          <p:cNvSpPr txBox="1"/>
          <p:nvPr/>
        </p:nvSpPr>
        <p:spPr>
          <a:xfrm rot="16200000">
            <a:off x="7237973" y="23907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14:cNvPr>
              <p14:cNvContentPartPr/>
              <p14:nvPr/>
            </p14:nvContentPartPr>
            <p14:xfrm>
              <a:off x="8251839" y="2078062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63C877F-0231-1DAB-6A68-0664FAFA58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88839" y="201506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14:cNvPr>
              <p14:cNvContentPartPr/>
              <p14:nvPr/>
            </p14:nvContentPartPr>
            <p14:xfrm>
              <a:off x="7539039" y="1468835"/>
              <a:ext cx="13464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2795905-43EE-0E3E-8F20-1B68881F412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521039" y="1450835"/>
                <a:ext cx="170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14:cNvPr>
              <p14:cNvContentPartPr/>
              <p14:nvPr/>
            </p14:nvContentPartPr>
            <p14:xfrm>
              <a:off x="7549119" y="3560435"/>
              <a:ext cx="160200" cy="18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DFDC372-8B6B-7389-5756-45EAF3F3398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31078" y="3542435"/>
                <a:ext cx="195920" cy="5400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02EE9726-14BF-EB16-BA6E-148A1CAED267}"/>
              </a:ext>
            </a:extLst>
          </p:cNvPr>
          <p:cNvSpPr txBox="1"/>
          <p:nvPr/>
        </p:nvSpPr>
        <p:spPr>
          <a:xfrm rot="16200000">
            <a:off x="7166590" y="1256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2F0F0F-84F9-5E07-DFC6-C84114FE8B41}"/>
              </a:ext>
            </a:extLst>
          </p:cNvPr>
          <p:cNvSpPr txBox="1"/>
          <p:nvPr/>
        </p:nvSpPr>
        <p:spPr>
          <a:xfrm rot="16200000">
            <a:off x="7131324" y="343945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14:cNvPr>
              <p14:cNvContentPartPr/>
              <p14:nvPr/>
            </p14:nvContentPartPr>
            <p14:xfrm>
              <a:off x="4886910" y="1143000"/>
              <a:ext cx="28800" cy="1172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DB894B4-A24E-FD7B-C4B4-CFBA16530A3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68910" y="1125000"/>
                <a:ext cx="64440" cy="12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14:cNvPr>
              <p14:cNvContentPartPr/>
              <p14:nvPr/>
            </p14:nvContentPartPr>
            <p14:xfrm>
              <a:off x="8249310" y="1739880"/>
              <a:ext cx="360" cy="654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B90C84-E326-EB37-86BB-C3CD5ADFAFF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31310" y="1721880"/>
                <a:ext cx="36000" cy="689760"/>
              </a:xfrm>
              <a:prstGeom prst="rect">
                <a:avLst/>
              </a:prstGeom>
            </p:spPr>
          </p:pic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B6CA424B-7C5B-CEF3-B040-C80F1FD9A47A}"/>
              </a:ext>
            </a:extLst>
          </p:cNvPr>
          <p:cNvSpPr txBox="1"/>
          <p:nvPr/>
        </p:nvSpPr>
        <p:spPr>
          <a:xfrm>
            <a:off x="2336986" y="4057471"/>
            <a:ext cx="77214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Alternative framework for inference: compute an interval around the estimate – 95% of the time will contain population parameter</a:t>
            </a:r>
          </a:p>
          <a:p>
            <a:endParaRPr lang="en-US" dirty="0"/>
          </a:p>
          <a:p>
            <a:r>
              <a:rPr lang="en-US" dirty="0"/>
              <a:t>95% CI not crossing zero is the same as p &lt; .05, but the emphasis is on the estimate and your uncertainty!</a:t>
            </a:r>
          </a:p>
        </p:txBody>
      </p:sp>
    </p:spTree>
    <p:extLst>
      <p:ext uri="{BB962C8B-B14F-4D97-AF65-F5344CB8AC3E}">
        <p14:creationId xmlns:p14="http://schemas.microsoft.com/office/powerpoint/2010/main" val="329951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34" y="190340"/>
            <a:ext cx="5308654" cy="32386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7184277" y="2121723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637" y="210408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00117" y="366972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6157" y="369924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8565237" y="3679083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547597" y="3661083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9615357" y="3620043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7357" y="3602043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7511517" y="3282723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21877" y="3102723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8564517" y="2735523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74877" y="2555523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9598769" y="2329083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508769" y="2149443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6319530" y="2723852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7332954" y="3885611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358966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6600EC-DD88-89A5-1565-1C852081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62" y="313228"/>
            <a:ext cx="3625882" cy="221204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2B07A41-0A06-03A3-39E5-11FA33C402E7}"/>
              </a:ext>
            </a:extLst>
          </p:cNvPr>
          <p:cNvGrpSpPr/>
          <p:nvPr/>
        </p:nvGrpSpPr>
        <p:grpSpPr>
          <a:xfrm>
            <a:off x="5006155" y="174444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EC56D0-621A-078E-1A12-AA63817648C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A981244-AA33-123E-61BB-55EB3ABE560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600550A-57C9-0EF4-15E7-1612FF6A75E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14:cNvPr>
              <p14:cNvContentPartPr/>
              <p14:nvPr/>
            </p14:nvContentPartPr>
            <p14:xfrm>
              <a:off x="6387115" y="3301805"/>
              <a:ext cx="7920" cy="18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C569381-A8A8-7836-89ED-E693589D3C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328380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14:cNvPr>
              <p14:cNvContentPartPr/>
              <p14:nvPr/>
            </p14:nvContentPartPr>
            <p14:xfrm>
              <a:off x="7437235" y="3242765"/>
              <a:ext cx="360" cy="203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455F15-A5B6-D524-5D97-D53A719F17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3224765"/>
                <a:ext cx="36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14:cNvPr>
              <p14:cNvContentPartPr/>
              <p14:nvPr/>
            </p14:nvContentPartPr>
            <p14:xfrm>
              <a:off x="5333395" y="2905445"/>
              <a:ext cx="360" cy="31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30F5353-539B-3E26-D888-A8E72CCCAB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43395" y="2725445"/>
                <a:ext cx="180000" cy="6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14:cNvPr>
              <p14:cNvContentPartPr/>
              <p14:nvPr/>
            </p14:nvContentPartPr>
            <p14:xfrm>
              <a:off x="6386395" y="2358245"/>
              <a:ext cx="6120" cy="791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B2B05A-7D80-C345-1772-3025A3EF4B7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96395" y="2178245"/>
                <a:ext cx="18576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14:cNvPr>
              <p14:cNvContentPartPr/>
              <p14:nvPr/>
            </p14:nvContentPartPr>
            <p14:xfrm>
              <a:off x="7420647" y="1951805"/>
              <a:ext cx="29160" cy="1148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9E4C2C0-5226-D87B-7852-4C6E33FF9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0647" y="1771805"/>
                <a:ext cx="208800" cy="15076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D5B5322-DD04-1BEB-793E-3EDBFBC07B4E}"/>
              </a:ext>
            </a:extLst>
          </p:cNvPr>
          <p:cNvSpPr txBox="1"/>
          <p:nvPr/>
        </p:nvSpPr>
        <p:spPr>
          <a:xfrm rot="16200000">
            <a:off x="4141408" y="2346574"/>
            <a:ext cx="119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Proportion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86E62C-2C3F-D123-9018-AAA7B253CDEA}"/>
              </a:ext>
            </a:extLst>
          </p:cNvPr>
          <p:cNvSpPr txBox="1"/>
          <p:nvPr/>
        </p:nvSpPr>
        <p:spPr>
          <a:xfrm>
            <a:off x="5154832" y="350833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ECA0ED-57BF-D5C1-8D39-551F6DAC9844}"/>
              </a:ext>
            </a:extLst>
          </p:cNvPr>
          <p:cNvGrpSpPr/>
          <p:nvPr/>
        </p:nvGrpSpPr>
        <p:grpSpPr>
          <a:xfrm>
            <a:off x="5006155" y="4340315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B69751A-5B49-6267-9607-E4A5A22DB36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5E935B-221E-9105-8080-298052C5BCA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EE52E3-51D9-4736-9AE6-8D5648842D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14:cNvPr>
              <p14:cNvContentPartPr/>
              <p14:nvPr/>
            </p14:nvContentPartPr>
            <p14:xfrm>
              <a:off x="6387115" y="5897675"/>
              <a:ext cx="7920" cy="185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68B563D-A529-B714-AC3F-495F29DC70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69115" y="5879675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14:cNvPr>
              <p14:cNvContentPartPr/>
              <p14:nvPr/>
            </p14:nvContentPartPr>
            <p14:xfrm>
              <a:off x="7437235" y="5838635"/>
              <a:ext cx="360" cy="20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5FB63C-AA5C-4BE6-7578-A01A6CB1DF7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9235" y="5820635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B9E0B83-6A90-93B2-A441-AEFE93EC3CC2}"/>
              </a:ext>
            </a:extLst>
          </p:cNvPr>
          <p:cNvSpPr txBox="1"/>
          <p:nvPr/>
        </p:nvSpPr>
        <p:spPr>
          <a:xfrm>
            <a:off x="5154832" y="6104203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E98C67-72EB-DCF1-A0B9-2CBA84EA07DF}"/>
              </a:ext>
            </a:extLst>
          </p:cNvPr>
          <p:cNvGrpSpPr/>
          <p:nvPr/>
        </p:nvGrpSpPr>
        <p:grpSpPr>
          <a:xfrm>
            <a:off x="8258269" y="168742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98ACDA9-AA20-D39E-E290-67B750FBA9A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583FE87-E208-B290-2E0D-18054521C0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2C6E548-F6D8-44BF-E156-0A342A58A56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14:cNvPr>
              <p14:cNvContentPartPr/>
              <p14:nvPr/>
            </p14:nvContentPartPr>
            <p14:xfrm>
              <a:off x="9639229" y="3244781"/>
              <a:ext cx="7920" cy="185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C8646EF-B05B-D976-EA62-F6228C322E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322678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14:cNvPr>
              <p14:cNvContentPartPr/>
              <p14:nvPr/>
            </p14:nvContentPartPr>
            <p14:xfrm>
              <a:off x="10689349" y="3185741"/>
              <a:ext cx="360" cy="20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3319750-4C81-B6C1-65CE-BE69A8852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316774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B6B2988-53F4-4C99-DBFA-7607E59C3046}"/>
              </a:ext>
            </a:extLst>
          </p:cNvPr>
          <p:cNvSpPr txBox="1"/>
          <p:nvPr/>
        </p:nvSpPr>
        <p:spPr>
          <a:xfrm>
            <a:off x="8406946" y="345130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781071C-5269-7F94-AE9D-3E751C85F5A0}"/>
              </a:ext>
            </a:extLst>
          </p:cNvPr>
          <p:cNvGrpSpPr/>
          <p:nvPr/>
        </p:nvGrpSpPr>
        <p:grpSpPr>
          <a:xfrm>
            <a:off x="8258269" y="4283291"/>
            <a:ext cx="2460240" cy="1767600"/>
            <a:chOff x="7184277" y="2121723"/>
            <a:chExt cx="246024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14:cNvPr>
                <p14:cNvContentPartPr/>
                <p14:nvPr/>
              </p14:nvContentPartPr>
              <p14:xfrm>
                <a:off x="7184277" y="2121723"/>
                <a:ext cx="34200" cy="168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B6D23-323D-6393-9019-132CF2B41F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66277" y="2103723"/>
                  <a:ext cx="69840" cy="17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14:cNvPr>
                <p14:cNvContentPartPr/>
                <p14:nvPr/>
              </p14:nvContentPartPr>
              <p14:xfrm>
                <a:off x="7217757" y="3687363"/>
                <a:ext cx="2426760" cy="120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4D9B1B-3201-C193-3769-6D3ECE8F9B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99757" y="3669363"/>
                  <a:ext cx="24624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14:cNvPr>
                <p14:cNvContentPartPr/>
                <p14:nvPr/>
              </p14:nvContentPartPr>
              <p14:xfrm>
                <a:off x="7483797" y="3716883"/>
                <a:ext cx="360" cy="17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AC2798-A632-08C5-4968-55D8548707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5797" y="3698883"/>
                  <a:ext cx="360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14:cNvPr>
              <p14:cNvContentPartPr/>
              <p14:nvPr/>
            </p14:nvContentPartPr>
            <p14:xfrm>
              <a:off x="9639229" y="5840651"/>
              <a:ext cx="7920" cy="1857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EA69A76-53E6-AA63-9A5F-86EB56C157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621229" y="5822651"/>
                <a:ext cx="435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14:cNvPr>
              <p14:cNvContentPartPr/>
              <p14:nvPr/>
            </p14:nvContentPartPr>
            <p14:xfrm>
              <a:off x="10689349" y="5781611"/>
              <a:ext cx="360" cy="203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34B7105-7988-C8DD-3C04-039E36B0214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71349" y="5763611"/>
                <a:ext cx="36000" cy="239040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0E5473C-34EE-0E2A-506D-12A43D3A2CA3}"/>
              </a:ext>
            </a:extLst>
          </p:cNvPr>
          <p:cNvSpPr txBox="1"/>
          <p:nvPr/>
        </p:nvSpPr>
        <p:spPr>
          <a:xfrm>
            <a:off x="8406946" y="6047179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0                  .5                 1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3B21D5C-716A-A045-15A3-55F01FE10143}"/>
              </a:ext>
            </a:extLst>
          </p:cNvPr>
          <p:cNvSpPr txBox="1"/>
          <p:nvPr/>
        </p:nvSpPr>
        <p:spPr>
          <a:xfrm>
            <a:off x="6083130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87834D-C978-CE0B-C097-A41804EFEEA0}"/>
              </a:ext>
            </a:extLst>
          </p:cNvPr>
          <p:cNvSpPr txBox="1"/>
          <p:nvPr/>
        </p:nvSpPr>
        <p:spPr>
          <a:xfrm>
            <a:off x="9335246" y="137511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N=8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01AC6E-6521-99B6-5AB8-E9A8071E4466}"/>
              </a:ext>
            </a:extLst>
          </p:cNvPr>
          <p:cNvSpPr txBox="1"/>
          <p:nvPr/>
        </p:nvSpPr>
        <p:spPr>
          <a:xfrm>
            <a:off x="6024620" y="4058679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N=32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428A2F-7B83-4CF7-F00E-6D61D484821D}"/>
              </a:ext>
            </a:extLst>
          </p:cNvPr>
          <p:cNvSpPr txBox="1"/>
          <p:nvPr/>
        </p:nvSpPr>
        <p:spPr>
          <a:xfrm>
            <a:off x="9247040" y="396464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N=128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14:cNvPr>
              <p14:cNvContentPartPr/>
              <p14:nvPr/>
            </p14:nvContentPartPr>
            <p14:xfrm>
              <a:off x="9124317" y="3239163"/>
              <a:ext cx="2880" cy="211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0155884-91F8-434A-28D2-0128C677A7F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106317" y="3221163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14:cNvPr>
              <p14:cNvContentPartPr/>
              <p14:nvPr/>
            </p14:nvContentPartPr>
            <p14:xfrm>
              <a:off x="10167597" y="3226923"/>
              <a:ext cx="360" cy="196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A61DD2C-1455-4B66-9CEC-F1F999F0419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49597" y="3209283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14:cNvPr>
              <p14:cNvContentPartPr/>
              <p14:nvPr/>
            </p14:nvContentPartPr>
            <p14:xfrm>
              <a:off x="5855395" y="5888334"/>
              <a:ext cx="2880" cy="211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35DE3B8-9C3D-01D2-AC33-2BDA6AA85B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37395" y="5870334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14:cNvPr>
              <p14:cNvContentPartPr/>
              <p14:nvPr/>
            </p14:nvContentPartPr>
            <p14:xfrm>
              <a:off x="6898675" y="5876094"/>
              <a:ext cx="360" cy="196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398EB86-92AE-46AA-DAAB-1856D866C5E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80675" y="5858454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14:cNvPr>
              <p14:cNvContentPartPr/>
              <p14:nvPr/>
            </p14:nvContentPartPr>
            <p14:xfrm>
              <a:off x="9101069" y="5830715"/>
              <a:ext cx="2880" cy="211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6200832-BA25-08EB-1B69-AA6B532ED73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3069" y="5812715"/>
                <a:ext cx="385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14:cNvPr>
              <p14:cNvContentPartPr/>
              <p14:nvPr/>
            </p14:nvContentPartPr>
            <p14:xfrm>
              <a:off x="10144349" y="5818475"/>
              <a:ext cx="360" cy="1962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DF589B-DA42-13F3-D6DD-0D5769A0B1A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26349" y="5800835"/>
                <a:ext cx="360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14:cNvPr>
              <p14:cNvContentPartPr/>
              <p14:nvPr/>
            </p14:nvContentPartPr>
            <p14:xfrm>
              <a:off x="9127917" y="3222243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31B572-3057-9C5C-E67B-10D4201382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073917" y="31142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14:cNvPr>
              <p14:cNvContentPartPr/>
              <p14:nvPr/>
            </p14:nvContentPartPr>
            <p14:xfrm>
              <a:off x="9402957" y="3085083"/>
              <a:ext cx="3240" cy="1162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7591F32-FEB6-8642-319A-721D1FC924D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349317" y="2977083"/>
                <a:ext cx="11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14:cNvPr>
              <p14:cNvContentPartPr/>
              <p14:nvPr/>
            </p14:nvContentPartPr>
            <p14:xfrm>
              <a:off x="9621477" y="2823003"/>
              <a:ext cx="13320" cy="381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D70EAA4-16D6-8F6C-D102-257190C3302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67477" y="2715363"/>
                <a:ext cx="12096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14:cNvPr>
              <p14:cNvContentPartPr/>
              <p14:nvPr/>
            </p14:nvContentPartPr>
            <p14:xfrm>
              <a:off x="9861597" y="2128563"/>
              <a:ext cx="12960" cy="1056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990AA12-A1C0-774A-82B3-5BBCB9D5B3D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07597" y="2020563"/>
                <a:ext cx="12060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14:cNvPr>
              <p14:cNvContentPartPr/>
              <p14:nvPr/>
            </p14:nvContentPartPr>
            <p14:xfrm>
              <a:off x="10116477" y="1843443"/>
              <a:ext cx="47520" cy="1345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2E94164-A8B0-0C95-03F3-D038633FCEA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062477" y="1735443"/>
                <a:ext cx="155160" cy="15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14:cNvPr>
              <p14:cNvContentPartPr/>
              <p14:nvPr/>
            </p14:nvContentPartPr>
            <p14:xfrm>
              <a:off x="10367757" y="2124963"/>
              <a:ext cx="10440" cy="1030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7A3784-8791-2F1F-0548-6221B3BFCF2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313757" y="2016963"/>
                <a:ext cx="118080" cy="12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14:cNvPr>
              <p14:cNvContentPartPr/>
              <p14:nvPr/>
            </p14:nvContentPartPr>
            <p14:xfrm>
              <a:off x="10642437" y="2769363"/>
              <a:ext cx="360" cy="3686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35C13B-C23B-F09E-234E-2FA4389B07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588437" y="2661363"/>
                <a:ext cx="10800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14:cNvPr>
              <p14:cNvContentPartPr/>
              <p14:nvPr/>
            </p14:nvContentPartPr>
            <p14:xfrm>
              <a:off x="6367437" y="5865003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1D1FAA5-A12D-EC2D-7FF1-0DD5ACDC569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3797" y="57573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14:cNvPr>
              <p14:cNvContentPartPr/>
              <p14:nvPr/>
            </p14:nvContentPartPr>
            <p14:xfrm>
              <a:off x="6495237" y="5673483"/>
              <a:ext cx="360" cy="1879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162C0A1-4DA2-E68D-FF7C-44CACC6910D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441237" y="5565843"/>
                <a:ext cx="1080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14:cNvPr>
              <p14:cNvContentPartPr/>
              <p14:nvPr/>
            </p14:nvContentPartPr>
            <p14:xfrm>
              <a:off x="6610437" y="5398083"/>
              <a:ext cx="3240" cy="455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8A404506-B874-733A-6487-14E3E61520B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556437" y="5290443"/>
                <a:ext cx="11088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14:cNvPr>
              <p14:cNvContentPartPr/>
              <p14:nvPr/>
            </p14:nvContentPartPr>
            <p14:xfrm>
              <a:off x="6737157" y="5114403"/>
              <a:ext cx="360" cy="726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0F9EC69-44BD-C901-C34D-14DE157C63B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683157" y="5006763"/>
                <a:ext cx="108000" cy="9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14:cNvPr>
              <p14:cNvContentPartPr/>
              <p14:nvPr/>
            </p14:nvContentPartPr>
            <p14:xfrm>
              <a:off x="6856317" y="4604643"/>
              <a:ext cx="15480" cy="1213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EF98B99-54A8-45B9-E6E7-87E0F477B5E4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802317" y="4496643"/>
                <a:ext cx="123120" cy="14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14:cNvPr>
              <p14:cNvContentPartPr/>
              <p14:nvPr/>
            </p14:nvContentPartPr>
            <p14:xfrm>
              <a:off x="6985197" y="4617243"/>
              <a:ext cx="24480" cy="1237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0E410EA-15D1-EFCA-8A1D-B6C931B12BF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931197" y="4509603"/>
                <a:ext cx="132120" cy="14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14:cNvPr>
              <p14:cNvContentPartPr/>
              <p14:nvPr/>
            </p14:nvContentPartPr>
            <p14:xfrm>
              <a:off x="7109757" y="5079843"/>
              <a:ext cx="24480" cy="7416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024639B6-C81D-03C3-766E-E234C084104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056117" y="4971843"/>
                <a:ext cx="132120" cy="9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14:cNvPr>
              <p14:cNvContentPartPr/>
              <p14:nvPr/>
            </p14:nvContentPartPr>
            <p14:xfrm>
              <a:off x="7249437" y="5348043"/>
              <a:ext cx="6480" cy="443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2C544CDC-D0FA-EAC1-F7D0-14840CCF97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195797" y="5240403"/>
                <a:ext cx="1141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14:cNvPr>
              <p14:cNvContentPartPr/>
              <p14:nvPr/>
            </p14:nvContentPartPr>
            <p14:xfrm>
              <a:off x="7381917" y="5673483"/>
              <a:ext cx="360" cy="109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E55A9315-ADE4-0151-A4FE-AF7D19E2627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328277" y="5565483"/>
                <a:ext cx="1080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14:cNvPr>
              <p14:cNvContentPartPr/>
              <p14:nvPr/>
            </p14:nvContentPartPr>
            <p14:xfrm>
              <a:off x="9939717" y="5855643"/>
              <a:ext cx="36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DF61D9-2759-3814-E294-D2EE321A27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03717" y="578400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14:cNvPr>
              <p14:cNvContentPartPr/>
              <p14:nvPr/>
            </p14:nvContentPartPr>
            <p14:xfrm>
              <a:off x="9986877" y="5692203"/>
              <a:ext cx="360" cy="104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8449CEE-5A94-D9AE-949C-4D2B0FE5C46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951237" y="5620203"/>
                <a:ext cx="720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14:cNvPr>
              <p14:cNvContentPartPr/>
              <p14:nvPr/>
            </p14:nvContentPartPr>
            <p14:xfrm>
              <a:off x="9986877" y="5827923"/>
              <a:ext cx="360" cy="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427BA3F-1507-3E66-5322-3D295E69531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951237" y="5755923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14:cNvPr>
              <p14:cNvContentPartPr/>
              <p14:nvPr/>
            </p14:nvContentPartPr>
            <p14:xfrm>
              <a:off x="10039797" y="5559363"/>
              <a:ext cx="6120" cy="259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6A75018-9CE4-2745-A900-067AB94592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004157" y="5487363"/>
                <a:ext cx="7776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14:cNvPr>
              <p14:cNvContentPartPr/>
              <p14:nvPr/>
            </p14:nvContentPartPr>
            <p14:xfrm>
              <a:off x="10074357" y="5403843"/>
              <a:ext cx="26640" cy="439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54133B2-C4D1-3B3C-C3D3-D6CDFAD381F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038717" y="5331843"/>
                <a:ext cx="9828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14:cNvPr>
              <p14:cNvContentPartPr/>
              <p14:nvPr/>
            </p14:nvContentPartPr>
            <p14:xfrm>
              <a:off x="10129797" y="5084523"/>
              <a:ext cx="9000" cy="7066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B09CADA-80EA-FC80-415B-47ED71138C0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93797" y="5012523"/>
                <a:ext cx="80640" cy="85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14:cNvPr>
              <p14:cNvContentPartPr/>
              <p14:nvPr/>
            </p14:nvContentPartPr>
            <p14:xfrm>
              <a:off x="10171557" y="4460283"/>
              <a:ext cx="36360" cy="13543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2165686-C828-3902-1DE1-8A7F3DCFC89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135557" y="4388283"/>
                <a:ext cx="108000" cy="14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14:cNvPr>
              <p14:cNvContentPartPr/>
              <p14:nvPr/>
            </p14:nvContentPartPr>
            <p14:xfrm>
              <a:off x="10256157" y="4454523"/>
              <a:ext cx="41040" cy="138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D7B81879-507E-21D3-57BA-4A497CEF20B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220157" y="4382883"/>
                <a:ext cx="112680" cy="15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14:cNvPr>
              <p14:cNvContentPartPr/>
              <p14:nvPr/>
            </p14:nvContentPartPr>
            <p14:xfrm>
              <a:off x="10334637" y="4894803"/>
              <a:ext cx="24120" cy="912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D80A38E-3F88-527D-00ED-5EF322F1651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98637" y="4822803"/>
                <a:ext cx="95760" cy="10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14:cNvPr>
              <p14:cNvContentPartPr/>
              <p14:nvPr/>
            </p14:nvContentPartPr>
            <p14:xfrm>
              <a:off x="10420677" y="5325723"/>
              <a:ext cx="21960" cy="4723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A21BC19-4E1C-E75D-73A9-8467F834F7F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384677" y="5253723"/>
                <a:ext cx="9360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14:cNvPr>
              <p14:cNvContentPartPr/>
              <p14:nvPr/>
            </p14:nvContentPartPr>
            <p14:xfrm>
              <a:off x="10489437" y="5521203"/>
              <a:ext cx="360" cy="2833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4FFBDDC-CE09-BCC6-2795-CFDC7E1E38D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453437" y="5449563"/>
                <a:ext cx="7200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14:cNvPr>
              <p14:cNvContentPartPr/>
              <p14:nvPr/>
            </p14:nvContentPartPr>
            <p14:xfrm>
              <a:off x="10549557" y="5780043"/>
              <a:ext cx="360" cy="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8616B65-02C6-F31D-6B71-9F531CD756E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13557" y="5708403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6868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796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1F83EC-0110-7738-0126-20209DE12CF1}"/>
              </a:ext>
            </a:extLst>
          </p:cNvPr>
          <p:cNvSpPr txBox="1"/>
          <p:nvPr/>
        </p:nvSpPr>
        <p:spPr>
          <a:xfrm>
            <a:off x="1288893" y="3096291"/>
            <a:ext cx="35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" pitchFamily="2" charset="0"/>
              </a:rPr>
              <a:t>Null distribution (N=9/group)</a:t>
            </a:r>
          </a:p>
        </p:txBody>
      </p:sp>
    </p:spTree>
    <p:extLst>
      <p:ext uri="{BB962C8B-B14F-4D97-AF65-F5344CB8AC3E}">
        <p14:creationId xmlns:p14="http://schemas.microsoft.com/office/powerpoint/2010/main" val="11773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2BB0D-00F9-881D-86EE-4C63CF31219F}"/>
              </a:ext>
            </a:extLst>
          </p:cNvPr>
          <p:cNvGrpSpPr/>
          <p:nvPr/>
        </p:nvGrpSpPr>
        <p:grpSpPr>
          <a:xfrm>
            <a:off x="6596550" y="3573096"/>
            <a:ext cx="360" cy="74520"/>
            <a:chOff x="5072550" y="3573096"/>
            <a:chExt cx="36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5C54B2-D6F3-1FDB-B09F-EF8820CE18C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4550" y="355509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14:cNvPr>
                <p14:cNvContentPartPr/>
                <p14:nvPr/>
              </p14:nvContentPartPr>
              <p14:xfrm>
                <a:off x="5072550" y="3573096"/>
                <a:ext cx="360" cy="7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E84CBB6-EE98-EE6C-935E-3B06C9B6A5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4550" y="3555096"/>
                  <a:ext cx="360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E037D41-4BDC-35AB-D9CA-080A07A4618F}"/>
              </a:ext>
            </a:extLst>
          </p:cNvPr>
          <p:cNvGrpSpPr/>
          <p:nvPr/>
        </p:nvGrpSpPr>
        <p:grpSpPr>
          <a:xfrm>
            <a:off x="6603390" y="3725736"/>
            <a:ext cx="14760" cy="250920"/>
            <a:chOff x="5079390" y="3725736"/>
            <a:chExt cx="1476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14:cNvPr>
                <p14:cNvContentPartPr/>
                <p14:nvPr/>
              </p14:nvContentPartPr>
              <p14:xfrm>
                <a:off x="5079390" y="3772176"/>
                <a:ext cx="360" cy="80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8A22CF-F835-2DF0-A6B0-89325531C19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61750" y="3754176"/>
                  <a:ext cx="36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14:cNvPr>
                <p14:cNvContentPartPr/>
                <p14:nvPr/>
              </p14:nvContentPartPr>
              <p14:xfrm>
                <a:off x="5088030" y="3920496"/>
                <a:ext cx="360" cy="56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CB4085-931A-1DBB-7515-15C26D159FE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0390" y="3902496"/>
                  <a:ext cx="36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14:cNvPr>
                <p14:cNvContentPartPr/>
                <p14:nvPr/>
              </p14:nvContentPartPr>
              <p14:xfrm>
                <a:off x="5093790" y="3725736"/>
                <a:ext cx="360" cy="9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DA56BC0-DBC5-152F-A6EB-CB036E558B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76150" y="3708096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14:cNvPr>
              <p14:cNvContentPartPr/>
              <p14:nvPr/>
            </p14:nvContentPartPr>
            <p14:xfrm>
              <a:off x="6792390" y="2926536"/>
              <a:ext cx="384120" cy="285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24A458A-CF81-901D-67E1-0946E4DD48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74390" y="2908513"/>
                <a:ext cx="419760" cy="321165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2D85D227-8117-CCF5-D735-26F7D2FD5AB1}"/>
              </a:ext>
            </a:extLst>
          </p:cNvPr>
          <p:cNvSpPr txBox="1"/>
          <p:nvPr/>
        </p:nvSpPr>
        <p:spPr>
          <a:xfrm>
            <a:off x="6695014" y="1561008"/>
            <a:ext cx="2434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" pitchFamily="2" charset="0"/>
              </a:rPr>
              <a:t>Likelihood of particular treatment effect under the null distribution</a:t>
            </a:r>
          </a:p>
        </p:txBody>
      </p:sp>
    </p:spTree>
    <p:extLst>
      <p:ext uri="{BB962C8B-B14F-4D97-AF65-F5344CB8AC3E}">
        <p14:creationId xmlns:p14="http://schemas.microsoft.com/office/powerpoint/2010/main" val="34302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59C9-9482-E1BC-4C08-03303C4D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 has no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14:cNvPr>
              <p14:cNvContentPartPr/>
              <p14:nvPr/>
            </p14:nvContentPartPr>
            <p14:xfrm>
              <a:off x="3726084" y="4248873"/>
              <a:ext cx="4204080" cy="154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9E25C2-D0B2-4063-ADD6-202E2F01A2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8084" y="4230831"/>
                <a:ext cx="4239720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14:cNvPr>
              <p14:cNvContentPartPr/>
              <p14:nvPr/>
            </p14:nvContentPartPr>
            <p14:xfrm>
              <a:off x="5680884" y="1939833"/>
              <a:ext cx="360" cy="14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07D41B6-B576-36DA-1E3E-1DA60133A7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884" y="1921833"/>
                <a:ext cx="3600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616EF5D-E4A8-ED5F-338F-1257B54540F9}"/>
              </a:ext>
            </a:extLst>
          </p:cNvPr>
          <p:cNvGrpSpPr/>
          <p:nvPr/>
        </p:nvGrpSpPr>
        <p:grpSpPr>
          <a:xfrm>
            <a:off x="5683044" y="2060073"/>
            <a:ext cx="23760" cy="1522080"/>
            <a:chOff x="4032301" y="2165933"/>
            <a:chExt cx="23760" cy="152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14:cNvPr>
                <p14:cNvContentPartPr/>
                <p14:nvPr/>
              </p14:nvContentPartPr>
              <p14:xfrm>
                <a:off x="4032301" y="2165933"/>
                <a:ext cx="360" cy="14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A12DC1-9D4A-0494-92C0-79343093F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14301" y="2148362"/>
                  <a:ext cx="36000" cy="495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14:cNvPr>
                <p14:cNvContentPartPr/>
                <p14:nvPr/>
              </p14:nvContentPartPr>
              <p14:xfrm>
                <a:off x="4038061" y="2284733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CAE2C2-167B-3AE1-6810-AB86DD6D90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20061" y="2266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14:cNvPr>
                <p14:cNvContentPartPr/>
                <p14:nvPr/>
              </p14:nvContentPartPr>
              <p14:xfrm>
                <a:off x="4048861" y="2382653"/>
                <a:ext cx="360" cy="62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6385C1-AE9E-B1E8-A710-37F5E187906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30861" y="2364653"/>
                  <a:ext cx="360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14:cNvPr>
                <p14:cNvContentPartPr/>
                <p14:nvPr/>
              </p14:nvContentPartPr>
              <p14:xfrm>
                <a:off x="4048861" y="2532413"/>
                <a:ext cx="360" cy="57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43B582-3BD3-E27B-8318-EB8DEFE9F9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30861" y="251441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14:cNvPr>
                <p14:cNvContentPartPr/>
                <p14:nvPr/>
              </p14:nvContentPartPr>
              <p14:xfrm>
                <a:off x="4048861" y="2691893"/>
                <a:ext cx="360" cy="6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CF05BA-0815-8EF6-E8E8-5436809C42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0861" y="2673893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14:cNvPr>
                <p14:cNvContentPartPr/>
                <p14:nvPr/>
              </p14:nvContentPartPr>
              <p14:xfrm>
                <a:off x="4051741" y="2846333"/>
                <a:ext cx="36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4B6AB8-6F4C-BBFA-9319-7F025DF37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33741" y="2828445"/>
                  <a:ext cx="36000" cy="930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14:cNvPr>
                <p14:cNvContentPartPr/>
                <p14:nvPr/>
              </p14:nvContentPartPr>
              <p14:xfrm>
                <a:off x="4047421" y="3017333"/>
                <a:ext cx="360" cy="48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1DC473-9610-D1FB-D94F-885145B3F7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29421" y="2999464"/>
                  <a:ext cx="36000" cy="843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14:cNvPr>
                <p14:cNvContentPartPr/>
                <p14:nvPr/>
              </p14:nvContentPartPr>
              <p14:xfrm>
                <a:off x="4055701" y="3181493"/>
                <a:ext cx="360" cy="2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EC5C2F-E7F2-497B-EAC9-C7711538DC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37701" y="3163733"/>
                  <a:ext cx="36000" cy="6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14:cNvPr>
                <p14:cNvContentPartPr/>
                <p14:nvPr/>
              </p14:nvContentPartPr>
              <p14:xfrm>
                <a:off x="4052101" y="3327293"/>
                <a:ext cx="3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2688B33-9AAC-2BA6-EAE1-56476C1924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4101" y="3309293"/>
                  <a:ext cx="36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14:cNvPr>
                <p14:cNvContentPartPr/>
                <p14:nvPr/>
              </p14:nvContentPartPr>
              <p14:xfrm>
                <a:off x="4052101" y="3450053"/>
                <a:ext cx="360" cy="7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A425DA1-E150-7BF1-74F5-210CB88ABE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34101" y="3432053"/>
                  <a:ext cx="36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14:cNvPr>
                <p14:cNvContentPartPr/>
                <p14:nvPr/>
              </p14:nvContentPartPr>
              <p14:xfrm>
                <a:off x="4052101" y="3622493"/>
                <a:ext cx="360" cy="65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5E37252-476E-49D0-9D20-B2948E680A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4101" y="3604493"/>
                  <a:ext cx="3600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50A46F-C30B-B544-7612-48C2B3F337F6}"/>
              </a:ext>
            </a:extLst>
          </p:cNvPr>
          <p:cNvGrpSpPr/>
          <p:nvPr/>
        </p:nvGrpSpPr>
        <p:grpSpPr>
          <a:xfrm>
            <a:off x="5701764" y="3666033"/>
            <a:ext cx="12960" cy="258120"/>
            <a:chOff x="4051021" y="3771893"/>
            <a:chExt cx="1296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14:cNvPr>
                <p14:cNvContentPartPr/>
                <p14:nvPr/>
              </p14:nvContentPartPr>
              <p14:xfrm>
                <a:off x="4051741" y="3771893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9D35DD-0F80-49B0-8D14-7A67FB3A7DA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3741" y="3753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14:cNvPr>
                <p14:cNvContentPartPr/>
                <p14:nvPr/>
              </p14:nvContentPartPr>
              <p14:xfrm>
                <a:off x="4051741" y="3843533"/>
                <a:ext cx="360" cy="36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F2ACD18-BEB9-A68B-1E16-8B4FEEF7DAA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33741" y="3825533"/>
                  <a:ext cx="36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14:cNvPr>
                <p14:cNvContentPartPr/>
                <p14:nvPr/>
              </p14:nvContentPartPr>
              <p14:xfrm>
                <a:off x="4051021" y="3957293"/>
                <a:ext cx="12960" cy="7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D24C6-B975-7F6F-4CDF-1EB8CD9F93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33021" y="3939293"/>
                  <a:ext cx="4860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59B2CD1-66E8-BC8D-2170-373C607E49CB}"/>
              </a:ext>
            </a:extLst>
          </p:cNvPr>
          <p:cNvGrpSpPr/>
          <p:nvPr/>
        </p:nvGrpSpPr>
        <p:grpSpPr>
          <a:xfrm>
            <a:off x="5718324" y="4009833"/>
            <a:ext cx="11880" cy="223560"/>
            <a:chOff x="4067581" y="4115693"/>
            <a:chExt cx="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14:cNvPr>
                <p14:cNvContentPartPr/>
                <p14:nvPr/>
              </p14:nvContentPartPr>
              <p14:xfrm>
                <a:off x="4067581" y="4115693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A482EFC-8F90-0570-1715-AC80A58D38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49581" y="40976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14:cNvPr>
                <p14:cNvContentPartPr/>
                <p14:nvPr/>
              </p14:nvContentPartPr>
              <p14:xfrm>
                <a:off x="4073341" y="4201733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73D7D2-98E8-4A90-FC94-B2B8EE28F9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55341" y="41837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14:cNvPr>
                <p14:cNvContentPartPr/>
                <p14:nvPr/>
              </p14:nvContentPartPr>
              <p14:xfrm>
                <a:off x="4076221" y="4272293"/>
                <a:ext cx="3240" cy="66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6A5BC33-ED7A-5F25-4BB3-6DA8B1F3DA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58221" y="4254293"/>
                  <a:ext cx="38880" cy="10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C4ABC14-6E0B-9DC0-ABAF-ECA40BCB6590}"/>
              </a:ext>
            </a:extLst>
          </p:cNvPr>
          <p:cNvSpPr txBox="1"/>
          <p:nvPr/>
        </p:nvSpPr>
        <p:spPr>
          <a:xfrm>
            <a:off x="3438084" y="473160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average treatment effect</a:t>
            </a:r>
          </a:p>
          <a:p>
            <a:pPr algn="ctr"/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090B37-8DF2-237E-EEFB-B0D3E7FD8C2F}"/>
              </a:ext>
            </a:extLst>
          </p:cNvPr>
          <p:cNvSpPr txBox="1"/>
          <p:nvPr/>
        </p:nvSpPr>
        <p:spPr>
          <a:xfrm>
            <a:off x="5044636" y="1480602"/>
            <a:ext cx="101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effect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823EA5-84A2-EA01-7127-9251B43EE290}"/>
              </a:ext>
            </a:extLst>
          </p:cNvPr>
          <p:cNvSpPr txBox="1"/>
          <p:nvPr/>
        </p:nvSpPr>
        <p:spPr>
          <a:xfrm>
            <a:off x="3698112" y="44033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2ED7540-AACF-3826-6832-7156523793FB}"/>
              </a:ext>
            </a:extLst>
          </p:cNvPr>
          <p:cNvSpPr txBox="1"/>
          <p:nvPr/>
        </p:nvSpPr>
        <p:spPr>
          <a:xfrm>
            <a:off x="5562600" y="43243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03B48FE-09ED-FC51-E4D7-274F32856D34}"/>
              </a:ext>
            </a:extLst>
          </p:cNvPr>
          <p:cNvSpPr txBox="1"/>
          <p:nvPr/>
        </p:nvSpPr>
        <p:spPr>
          <a:xfrm>
            <a:off x="7678922" y="4352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14:cNvPr>
              <p14:cNvContentPartPr/>
              <p14:nvPr/>
            </p14:nvContentPartPr>
            <p14:xfrm>
              <a:off x="6119701" y="4108853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3CFF93-0E2D-332F-F3C5-35B420ACFB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56701" y="40458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14:cNvPr>
              <p14:cNvContentPartPr/>
              <p14:nvPr/>
            </p14:nvContentPartPr>
            <p14:xfrm>
              <a:off x="4580550" y="4183296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CA40A0-E870-1757-D377-5E56A23040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517550" y="4120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14:cNvPr>
              <p14:cNvContentPartPr/>
              <p14:nvPr/>
            </p14:nvContentPartPr>
            <p14:xfrm>
              <a:off x="2589390" y="420129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60C9F4-F179-5FCE-C07F-864D390B86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26390" y="41382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14:cNvPr>
              <p14:cNvContentPartPr/>
              <p14:nvPr/>
            </p14:nvContentPartPr>
            <p14:xfrm>
              <a:off x="8190990" y="4073856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F3966-2529-602E-6949-6D4F3537B96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7990" y="40108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14:cNvPr>
              <p14:cNvContentPartPr/>
              <p14:nvPr/>
            </p14:nvContentPartPr>
            <p14:xfrm>
              <a:off x="6643350" y="408933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BFF83-C559-5D23-344A-D0E13034614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580350" y="40263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14:cNvPr>
              <p14:cNvContentPartPr/>
              <p14:nvPr/>
            </p14:nvContentPartPr>
            <p14:xfrm>
              <a:off x="5622750" y="415197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C009466-BE3A-1D73-42BA-8EFF98F1D2E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59750" y="4088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14:cNvPr>
              <p14:cNvContentPartPr/>
              <p14:nvPr/>
            </p14:nvContentPartPr>
            <p14:xfrm>
              <a:off x="5570550" y="3926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96354D-3D64-886B-7F84-FFA5DF9D5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07550" y="38636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14:cNvPr>
              <p14:cNvContentPartPr/>
              <p14:nvPr/>
            </p14:nvContentPartPr>
            <p14:xfrm>
              <a:off x="5553990" y="366237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EE2770-3753-AC38-2E91-67C2762682E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5993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14:cNvPr>
              <p14:cNvContentPartPr/>
              <p14:nvPr/>
            </p14:nvContentPartPr>
            <p14:xfrm>
              <a:off x="5553990" y="342981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3B86ACE-6BD5-BD0A-4435-7CFD036C329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90990" y="3366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14:cNvPr>
              <p14:cNvContentPartPr/>
              <p14:nvPr/>
            </p14:nvContentPartPr>
            <p14:xfrm>
              <a:off x="5310990" y="393597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34E069-0811-D324-DD00-072C9F65FDC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47990" y="387297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14:cNvPr>
              <p14:cNvContentPartPr/>
              <p14:nvPr/>
            </p14:nvContentPartPr>
            <p14:xfrm>
              <a:off x="5323590" y="4146216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8C3E3F-AE0B-A581-348E-EF566523DE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60590" y="40832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14:cNvPr>
              <p14:cNvContentPartPr/>
              <p14:nvPr/>
            </p14:nvContentPartPr>
            <p14:xfrm>
              <a:off x="4152150" y="4230816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500BA8-5CA1-23C2-288E-70F0454553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089150" y="41678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14:cNvPr>
              <p14:cNvContentPartPr/>
              <p14:nvPr/>
            </p14:nvContentPartPr>
            <p14:xfrm>
              <a:off x="7808310" y="4072056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AB92D4D-BD13-D95F-49A7-9CEA643936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45310" y="40090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14:cNvPr>
              <p14:cNvContentPartPr/>
              <p14:nvPr/>
            </p14:nvContentPartPr>
            <p14:xfrm>
              <a:off x="5890590" y="4138656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B130866-C587-1FD6-8B4C-898C659C89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27590" y="40756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14:cNvPr>
              <p14:cNvContentPartPr/>
              <p14:nvPr/>
            </p14:nvContentPartPr>
            <p14:xfrm>
              <a:off x="6091110" y="3887016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C4F2004-2DA6-09F9-A1EE-1F0E5D11282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8110" y="382401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14:cNvPr>
              <p14:cNvContentPartPr/>
              <p14:nvPr/>
            </p14:nvContentPartPr>
            <p14:xfrm>
              <a:off x="2068110" y="3433056"/>
              <a:ext cx="8228160" cy="813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D962BC-6468-4B83-1B2B-EC9C744F73C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014110" y="3325056"/>
                <a:ext cx="8335800" cy="10292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21C88CA9-7157-3001-8A7F-8C123B68A445}"/>
              </a:ext>
            </a:extLst>
          </p:cNvPr>
          <p:cNvSpPr txBox="1"/>
          <p:nvPr/>
        </p:nvSpPr>
        <p:spPr>
          <a:xfrm>
            <a:off x="7565986" y="31598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1764883-31A5-B689-6953-C1E152D95743}"/>
              </a:ext>
            </a:extLst>
          </p:cNvPr>
          <p:cNvGrpSpPr/>
          <p:nvPr/>
        </p:nvGrpSpPr>
        <p:grpSpPr>
          <a:xfrm>
            <a:off x="8289960" y="1828800"/>
            <a:ext cx="15840" cy="2445120"/>
            <a:chOff x="1960350" y="1897647"/>
            <a:chExt cx="15840" cy="24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A7BBE4D-B224-3490-76FE-838451A31E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A71BE1-7729-BAC6-60B5-28746792E44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0A89E53-67C9-08BD-C576-7FF0231B2B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39AA80-2296-8F53-F3A4-91F0749AF73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A68D654-A940-97EB-0DDD-28E07A9EE8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2CFB2FF-F73B-BD1D-B525-0BDF267EF08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835DBBA-DC82-1E30-9B1B-E4836AEED1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CD0873-6797-341F-BE86-7FC8D6EE7E9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46FBD93-2589-202A-D0C0-3CC85F58BF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48BE3A6-06C6-4A0E-A5BD-DD3C39E6B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019ADC-A9CF-0D21-D5F0-DAB020C190A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FEADE10-5839-53FB-5539-27D3CE86893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80B5E6D-A80A-673D-6BD9-E05F9D4279E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FCD4B10-87A1-C0AE-F314-6CC34F2BC4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085BDC2-EE97-5DCD-2877-B7BCD6C023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9BA2602-1B89-38A6-C75A-50E6B9467F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2557955-C21D-F601-74FB-7C566C083F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A8C56D2-526F-ACC6-EBA4-FF130A480E7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994F46-10CA-91AA-9DE1-8EA4FF6CCF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BB834BC-A2AD-59F8-E1D8-B05C709126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21F38C5-F4B6-92AF-A38C-CA807EF072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2C5196-580F-8C98-0020-48EA87A45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1C3DED1-D523-BEE5-F855-F1B9253878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5721D118-2BBF-A5F1-1C43-57111FEF876D}"/>
              </a:ext>
            </a:extLst>
          </p:cNvPr>
          <p:cNvSpPr txBox="1"/>
          <p:nvPr/>
        </p:nvSpPr>
        <p:spPr>
          <a:xfrm>
            <a:off x="4428943" y="5324865"/>
            <a:ext cx="2798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" pitchFamily="2" charset="0"/>
              </a:rPr>
              <a:t>Likelihood of all observations in these two regions is 5%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47DCC-8190-431E-C46A-DA290BA543AB}"/>
              </a:ext>
            </a:extLst>
          </p:cNvPr>
          <p:cNvGrpSpPr/>
          <p:nvPr/>
        </p:nvGrpSpPr>
        <p:grpSpPr>
          <a:xfrm>
            <a:off x="1970910" y="1865247"/>
            <a:ext cx="1529280" cy="2477520"/>
            <a:chOff x="446910" y="1865247"/>
            <a:chExt cx="1529280" cy="24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14:cNvPr>
                <p14:cNvContentPartPr/>
                <p14:nvPr/>
              </p14:nvContentPartPr>
              <p14:xfrm>
                <a:off x="1960350" y="1897647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243DFC5-4A67-3CC8-6DF7-C4C7413666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1880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14:cNvPr>
                <p14:cNvContentPartPr/>
                <p14:nvPr/>
              </p14:nvContentPartPr>
              <p14:xfrm>
                <a:off x="1960350" y="2027607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D29949-54D5-0F5C-53C4-6F524C9AAE7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0096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14:cNvPr>
                <p14:cNvContentPartPr/>
                <p14:nvPr/>
              </p14:nvContentPartPr>
              <p14:xfrm>
                <a:off x="1960350" y="2234247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FE5BCFC-C4AB-8BEF-542B-087B01C2B96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2710" y="221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14:cNvPr>
                <p14:cNvContentPartPr/>
                <p14:nvPr/>
              </p14:nvContentPartPr>
              <p14:xfrm>
                <a:off x="1972590" y="2131647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99D3B-E395-AC38-FAEC-4F3FF5AD5E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1140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14:cNvPr>
                <p14:cNvContentPartPr/>
                <p14:nvPr/>
              </p14:nvContentPartPr>
              <p14:xfrm>
                <a:off x="1972590" y="2354487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BC672ED-4084-5B5A-F621-62294856E94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23368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14:cNvPr>
                <p14:cNvContentPartPr/>
                <p14:nvPr/>
              </p14:nvContentPartPr>
              <p14:xfrm>
                <a:off x="1975830" y="2483367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282FF2-8EA8-790A-32BA-CE8C49B942D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465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14:cNvPr>
                <p14:cNvContentPartPr/>
                <p14:nvPr/>
              </p14:nvContentPartPr>
              <p14:xfrm>
                <a:off x="1975830" y="2627727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BBDC42-D2D5-227E-FFA4-64B6CAC00C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609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14:cNvPr>
                <p14:cNvContentPartPr/>
                <p14:nvPr/>
              </p14:nvContentPartPr>
              <p14:xfrm>
                <a:off x="1975830" y="2738967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A0C326F-6C4A-6D75-3791-822354C0351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7213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14:cNvPr>
                <p14:cNvContentPartPr/>
                <p14:nvPr/>
              </p14:nvContentPartPr>
              <p14:xfrm>
                <a:off x="1975830" y="2827167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52FBB75-249D-201C-F965-4AAFAA53C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8095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14:cNvPr>
                <p14:cNvContentPartPr/>
                <p14:nvPr/>
              </p14:nvContentPartPr>
              <p14:xfrm>
                <a:off x="1975830" y="2931927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42CADD-29C9-86C4-7ED4-7BDF4787A5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2913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14:cNvPr>
                <p14:cNvContentPartPr/>
                <p14:nvPr/>
              </p14:nvContentPartPr>
              <p14:xfrm>
                <a:off x="1975830" y="3060807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304868D-67F0-D133-3478-98222DD2F4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042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14:cNvPr>
                <p14:cNvContentPartPr/>
                <p14:nvPr/>
              </p14:nvContentPartPr>
              <p14:xfrm>
                <a:off x="1975830" y="3172767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52BDE80-7CB0-7AA1-71EE-13AADAA9C52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1547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14:cNvPr>
                <p14:cNvContentPartPr/>
                <p14:nvPr/>
              </p14:nvContentPartPr>
              <p14:xfrm>
                <a:off x="1975830" y="3286167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0362275-E19E-934E-E10F-7E4C86CD53B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268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14:cNvPr>
                <p14:cNvContentPartPr/>
                <p14:nvPr/>
              </p14:nvContentPartPr>
              <p14:xfrm>
                <a:off x="1975830" y="3408927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AB8D71C-580A-3E94-AE80-DA960E23DB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3912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14:cNvPr>
                <p14:cNvContentPartPr/>
                <p14:nvPr/>
              </p14:nvContentPartPr>
              <p14:xfrm>
                <a:off x="1975830" y="3549687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0DE5D7C-F503-2C30-8F8D-98F70A4B131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531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14:cNvPr>
                <p14:cNvContentPartPr/>
                <p14:nvPr/>
              </p14:nvContentPartPr>
              <p14:xfrm>
                <a:off x="1975830" y="3633567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4BB6FB8-7116-6A0C-B157-9CC0FC453A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615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14:cNvPr>
                <p14:cNvContentPartPr/>
                <p14:nvPr/>
              </p14:nvContentPartPr>
              <p14:xfrm>
                <a:off x="1975830" y="3726807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0D3F28D-64EB-2548-84AD-EA63E806AF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088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14:cNvPr>
                <p14:cNvContentPartPr/>
                <p14:nvPr/>
              </p14:nvContentPartPr>
              <p14:xfrm>
                <a:off x="1975830" y="3814287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40DE0E-FF2C-0FA5-1948-1553BC80305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7966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14:cNvPr>
                <p14:cNvContentPartPr/>
                <p14:nvPr/>
              </p14:nvContentPartPr>
              <p14:xfrm>
                <a:off x="1975830" y="3927327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407FEA5-A650-EEC7-84C6-5B58AB38D6E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09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14:cNvPr>
                <p14:cNvContentPartPr/>
                <p14:nvPr/>
              </p14:nvContentPartPr>
              <p14:xfrm>
                <a:off x="1975830" y="4011207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DDD6D1-6B71-B288-9838-17AE1CF2BE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39932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14:cNvPr>
                <p14:cNvContentPartPr/>
                <p14:nvPr/>
              </p14:nvContentPartPr>
              <p14:xfrm>
                <a:off x="1975830" y="4112727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49BC6B9-3FBD-A207-6B7C-9F0F0B72A79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0947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14:cNvPr>
                <p14:cNvContentPartPr/>
                <p14:nvPr/>
              </p14:nvContentPartPr>
              <p14:xfrm>
                <a:off x="1975830" y="4214247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63D589A-087A-522D-EED0-4C437203E8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7830" y="4196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14:cNvPr>
                <p14:cNvContentPartPr/>
                <p14:nvPr/>
              </p14:nvContentPartPr>
              <p14:xfrm>
                <a:off x="1972950" y="4342407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ECB69CE-B83D-F353-6B5D-EAC1E19843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54950" y="4324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14:cNvPr>
                <p14:cNvContentPartPr/>
                <p14:nvPr/>
              </p14:nvContentPartPr>
              <p14:xfrm>
                <a:off x="446910" y="1865247"/>
                <a:ext cx="261720" cy="334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1F37821-C457-EE18-01A8-A4F085DD3D6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9270" y="1847607"/>
                  <a:ext cx="2973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14:cNvPr>
                <p14:cNvContentPartPr/>
                <p14:nvPr/>
              </p14:nvContentPartPr>
              <p14:xfrm>
                <a:off x="509190" y="1875327"/>
                <a:ext cx="402840" cy="55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56D427F-88DE-9188-47F1-7F372F97E43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1550" y="1857687"/>
                  <a:ext cx="4384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14:cNvPr>
                <p14:cNvContentPartPr/>
                <p14:nvPr/>
              </p14:nvContentPartPr>
              <p14:xfrm>
                <a:off x="651750" y="1941207"/>
                <a:ext cx="516960" cy="667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013CAD-7933-6D63-A3C0-33374F38418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34110" y="1923567"/>
                  <a:ext cx="5526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14:cNvPr>
                <p14:cNvContentPartPr/>
                <p14:nvPr/>
              </p14:nvContentPartPr>
              <p14:xfrm>
                <a:off x="591630" y="1954887"/>
                <a:ext cx="902880" cy="10530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4557B82-11C7-A206-9D7E-0302FF1D7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3630" y="1936887"/>
                  <a:ext cx="938520" cy="10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14:cNvPr>
                <p14:cNvContentPartPr/>
                <p14:nvPr/>
              </p14:nvContentPartPr>
              <p14:xfrm>
                <a:off x="638430" y="1898727"/>
                <a:ext cx="1068120" cy="14500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0737823-C047-D7CC-9086-008DAAE9AC1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20430" y="1881087"/>
                  <a:ext cx="1103760" cy="14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14:cNvPr>
                <p14:cNvContentPartPr/>
                <p14:nvPr/>
              </p14:nvContentPartPr>
              <p14:xfrm>
                <a:off x="510630" y="2043087"/>
                <a:ext cx="1343520" cy="17625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1FA743-2FCE-963F-5D52-9D7779F096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92630" y="2025447"/>
                  <a:ext cx="1379160" cy="179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14:cNvPr>
                <p14:cNvContentPartPr/>
                <p14:nvPr/>
              </p14:nvContentPartPr>
              <p14:xfrm>
                <a:off x="579390" y="2332167"/>
                <a:ext cx="1235160" cy="170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E378092-3193-47E2-6AB8-96E0930E21D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61390" y="2314527"/>
                  <a:ext cx="1270800" cy="17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14:cNvPr>
                <p14:cNvContentPartPr/>
                <p14:nvPr/>
              </p14:nvContentPartPr>
              <p14:xfrm>
                <a:off x="768750" y="2646447"/>
                <a:ext cx="1106640" cy="1548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57C0F7-D053-A86B-F2C7-D2095C47213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51110" y="2628447"/>
                  <a:ext cx="1142280" cy="15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14:cNvPr>
                <p14:cNvContentPartPr/>
                <p14:nvPr/>
              </p14:nvContentPartPr>
              <p14:xfrm>
                <a:off x="1092030" y="3010047"/>
                <a:ext cx="753120" cy="102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AE762F0-8663-90F0-4559-DBBF235C14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4030" y="2992047"/>
                  <a:ext cx="788760" cy="10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14:cNvPr>
                <p14:cNvContentPartPr/>
                <p14:nvPr/>
              </p14:nvContentPartPr>
              <p14:xfrm>
                <a:off x="1304070" y="3296247"/>
                <a:ext cx="548280" cy="874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0B4FE09-AF9D-4576-5E7B-0E2664CD16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286070" y="3278247"/>
                  <a:ext cx="583920" cy="9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14:cNvPr>
                <p14:cNvContentPartPr/>
                <p14:nvPr/>
              </p14:nvContentPartPr>
              <p14:xfrm>
                <a:off x="1517190" y="3599367"/>
                <a:ext cx="348120" cy="558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7585B31-2BA7-A472-B44B-C825A921B6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99190" y="3581367"/>
                  <a:ext cx="38376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14:cNvPr>
                <p14:cNvContentPartPr/>
                <p14:nvPr/>
              </p14:nvContentPartPr>
              <p14:xfrm>
                <a:off x="1783230" y="3941727"/>
                <a:ext cx="112320" cy="142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E79C4D-DF7A-4A42-B583-6C3C0804D55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65590" y="3924087"/>
                  <a:ext cx="14796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14:cNvPr>
              <p14:cNvContentPartPr/>
              <p14:nvPr/>
            </p14:nvContentPartPr>
            <p14:xfrm>
              <a:off x="8475750" y="1823487"/>
              <a:ext cx="475560" cy="6123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E9312D7E-49C6-FF0C-0230-9DBCF9978B7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457764" y="1805498"/>
                <a:ext cx="511173" cy="647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14:cNvPr>
              <p14:cNvContentPartPr/>
              <p14:nvPr/>
            </p14:nvContentPartPr>
            <p14:xfrm>
              <a:off x="8423550" y="1798647"/>
              <a:ext cx="769320" cy="9795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1F268BF-64BA-CDFE-EC7F-4AFFEBC88D9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405550" y="1780647"/>
                <a:ext cx="804960" cy="10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14:cNvPr>
              <p14:cNvContentPartPr/>
              <p14:nvPr/>
            </p14:nvContentPartPr>
            <p14:xfrm>
              <a:off x="8456670" y="1789287"/>
              <a:ext cx="1018440" cy="12236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435335FA-8B12-027C-89DC-F0D8FF23C4F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438664" y="1771282"/>
                <a:ext cx="1054093" cy="1259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14:cNvPr>
              <p14:cNvContentPartPr/>
              <p14:nvPr/>
            </p14:nvContentPartPr>
            <p14:xfrm>
              <a:off x="8469630" y="2054247"/>
              <a:ext cx="1558080" cy="18331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60C90EC-E8A4-15CC-7F78-3F7593B111B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451626" y="2036247"/>
                <a:ext cx="1593728" cy="18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14:cNvPr>
              <p14:cNvContentPartPr/>
              <p14:nvPr/>
            </p14:nvContentPartPr>
            <p14:xfrm>
              <a:off x="8775630" y="2428287"/>
              <a:ext cx="1284120" cy="14115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7ED7F18B-B610-C35A-90B2-E813D670F8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757630" y="2410287"/>
                <a:ext cx="1319760" cy="144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E42AAD63-92D4-1981-439D-3FB8C6F58E6A}"/>
              </a:ext>
            </a:extLst>
          </p:cNvPr>
          <p:cNvGrpSpPr/>
          <p:nvPr/>
        </p:nvGrpSpPr>
        <p:grpSpPr>
          <a:xfrm>
            <a:off x="8427510" y="1763007"/>
            <a:ext cx="1614600" cy="2169720"/>
            <a:chOff x="6903510" y="1763007"/>
            <a:chExt cx="16146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14:cNvPr>
                <p14:cNvContentPartPr/>
                <p14:nvPr/>
              </p14:nvContentPartPr>
              <p14:xfrm>
                <a:off x="6903510" y="1816287"/>
                <a:ext cx="70560" cy="799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969B7B8-6D07-89DB-8162-B5A87E166A3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85870" y="1798647"/>
                  <a:ext cx="106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14:cNvPr>
                <p14:cNvContentPartPr/>
                <p14:nvPr/>
              </p14:nvContentPartPr>
              <p14:xfrm>
                <a:off x="6920790" y="1806927"/>
                <a:ext cx="270000" cy="310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5A571A-84B4-5745-4941-D7CE270D821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02790" y="1789287"/>
                  <a:ext cx="305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14:cNvPr>
                <p14:cNvContentPartPr/>
                <p14:nvPr/>
              </p14:nvContentPartPr>
              <p14:xfrm>
                <a:off x="6908190" y="1801887"/>
                <a:ext cx="1308240" cy="153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9A793-A250-241B-B227-722B6F57CFD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890190" y="1783887"/>
                  <a:ext cx="1343880" cy="15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14:cNvPr>
                <p14:cNvContentPartPr/>
                <p14:nvPr/>
              </p14:nvContentPartPr>
              <p14:xfrm>
                <a:off x="6932310" y="1763007"/>
                <a:ext cx="1529640" cy="18111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CDFA30B-F5E3-6EF2-0E0B-55A7529C8A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14310" y="1745367"/>
                  <a:ext cx="1565280" cy="18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14:cNvPr>
                <p14:cNvContentPartPr/>
                <p14:nvPr/>
              </p14:nvContentPartPr>
              <p14:xfrm>
                <a:off x="7456830" y="2795487"/>
                <a:ext cx="1061280" cy="1090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33A54BF-2E4C-F7F3-21ED-5E2D69EDE9C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38830" y="2777487"/>
                  <a:ext cx="1096920" cy="11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14:cNvPr>
                <p14:cNvContentPartPr/>
                <p14:nvPr/>
              </p14:nvContentPartPr>
              <p14:xfrm>
                <a:off x="7653750" y="3027687"/>
                <a:ext cx="847800" cy="905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4A81743-F673-C207-284C-8DA98685FA9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635750" y="3009687"/>
                  <a:ext cx="8834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14:cNvPr>
                <p14:cNvContentPartPr/>
                <p14:nvPr/>
              </p14:nvContentPartPr>
              <p14:xfrm>
                <a:off x="7989990" y="3332247"/>
                <a:ext cx="503640" cy="539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E65BA06-1D2A-8C96-9274-1D99FB3EF66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972350" y="3314607"/>
                  <a:ext cx="5392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14:cNvPr>
                <p14:cNvContentPartPr/>
                <p14:nvPr/>
              </p14:nvContentPartPr>
              <p14:xfrm>
                <a:off x="8226870" y="3596487"/>
                <a:ext cx="267480" cy="281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1BAD7BC-0FFA-0A97-A8F2-0D07D653BA6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08870" y="3578487"/>
                  <a:ext cx="303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14:cNvPr>
                <p14:cNvContentPartPr/>
                <p14:nvPr/>
              </p14:nvContentPartPr>
              <p14:xfrm>
                <a:off x="8441070" y="3817167"/>
                <a:ext cx="5832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C9491B93-2DD2-EA5D-6C8F-74FFE15C0F3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23430" y="3799527"/>
                  <a:ext cx="93960" cy="11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79820703-87C0-B50C-E72C-C19B1ADE9A86}"/>
              </a:ext>
            </a:extLst>
          </p:cNvPr>
          <p:cNvSpPr txBox="1"/>
          <p:nvPr/>
        </p:nvSpPr>
        <p:spPr>
          <a:xfrm>
            <a:off x="3000528" y="132017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2.5%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424C41D-EBB8-5153-4F25-1CE53977AB84}"/>
              </a:ext>
            </a:extLst>
          </p:cNvPr>
          <p:cNvSpPr txBox="1"/>
          <p:nvPr/>
        </p:nvSpPr>
        <p:spPr>
          <a:xfrm>
            <a:off x="7904686" y="126505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97.5%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14:cNvPr>
              <p14:cNvContentPartPr/>
              <p14:nvPr/>
            </p14:nvContentPartPr>
            <p14:xfrm>
              <a:off x="2837637" y="4732443"/>
              <a:ext cx="1659600" cy="962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706668-5AA5-C1C1-913E-ACC3219BE391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19637" y="4714803"/>
                <a:ext cx="1695240" cy="99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F755C7F-5E78-B254-7FD4-24CE9003C0F2}"/>
              </a:ext>
            </a:extLst>
          </p:cNvPr>
          <p:cNvGrpSpPr/>
          <p:nvPr/>
        </p:nvGrpSpPr>
        <p:grpSpPr>
          <a:xfrm>
            <a:off x="7103277" y="4718763"/>
            <a:ext cx="1900800" cy="976680"/>
            <a:chOff x="7103277" y="4718763"/>
            <a:chExt cx="1900800" cy="9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14:cNvPr>
                <p14:cNvContentPartPr/>
                <p14:nvPr/>
              </p14:nvContentPartPr>
              <p14:xfrm>
                <a:off x="7103277" y="4772043"/>
                <a:ext cx="1814400" cy="92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22EF1B8-FB60-86DC-D9B9-2430158668F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85277" y="4754043"/>
                  <a:ext cx="185004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14:cNvPr>
                <p14:cNvContentPartPr/>
                <p14:nvPr/>
              </p14:nvContentPartPr>
              <p14:xfrm>
                <a:off x="8811837" y="4718763"/>
                <a:ext cx="192240" cy="121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F7A290-2638-14AC-2F49-7C0A48BCDC3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793837" y="4701123"/>
                  <a:ext cx="2278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637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6219</TotalTime>
  <Words>624</Words>
  <Application>Microsoft Macintosh PowerPoint</Application>
  <PresentationFormat>Widescreen</PresentationFormat>
  <Paragraphs>179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Treatment has no effect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Likelihood under the null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Michael C. Frank</cp:lastModifiedBy>
  <cp:revision>3</cp:revision>
  <dcterms:created xsi:type="dcterms:W3CDTF">2022-11-12T16:04:12Z</dcterms:created>
  <dcterms:modified xsi:type="dcterms:W3CDTF">2022-12-08T21:06:30Z</dcterms:modified>
</cp:coreProperties>
</file>