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3"/>
    <p:restoredTop sz="96327"/>
  </p:normalViewPr>
  <p:slideViewPr>
    <p:cSldViewPr snapToGrid="0" snapToObjects="1">
      <p:cViewPr>
        <p:scale>
          <a:sx n="139" d="100"/>
          <a:sy n="139" d="100"/>
        </p:scale>
        <p:origin x="-5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1:5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24575,'0'28'0,"0"-10"0,0 22 0,0-13 0,0 12 0,0 9 0,0 2 0,0-2 0,0 33 0,-5 19 0,-1-11 0,-6 0 0,6-50 0,-3-10 0,8 3 0,-4-12 0,5 5 0,0-3 0,0 9 0,0 2 0,0 8 0,0 7 0,0-1 0,0 8 0,0 2 0,0 0 0,0 5 0,0-5 0,0 7 0,0 9 0,0-7 0,0 6 0,0-8 0,0 0 0,0-7 0,0 5 0,0-12 0,0 5 0,0-8 0,0 1 0,0-1 0,0 0 0,0 8 0,0-6 0,0 13 0,-5-5 0,-2 7 0,-11-7 0,4 5 0,2-13 0,1 5 0,5-6 0,-6-1 0,0-6 0,6 5 0,-4-5 0,3 7 0,-5-1 0,6 1 0,-5-1 0,10 0 0,-4 8 0,5-5 0,0 12 0,0-13 0,0 13 0,0-12 0,0 12 0,0-12 0,0-2 0,0-2 0,0-12 0,0 5 0,0-12 0,0-1 0,0-6 0,0-5 0,0-1 0,0-5 0,0 0 0,0 0 0,0 0 0,0 0 0,0 0 0,0-1 0,0 1 0,14-4 0,18-1 0,26-4 0,26 0 0,10 0-761,-39 0 1,3 0 760,5 0 0,1 0 0,-1 0 0,2 0 0,10 0 0,-2 0-269,-22 0 1,-1 0 268,11-1 0,-2 2 0,27 5 0,8 2 0,-2 6 0,-40-6 0,-2-1 0,21 6 0,-13-5 0,1-1 0,21 0 0,-19-3 0,1-1-492,-4-2 0,0-2 492,11 1 0,-1 0 0,-17 0 0,-1 0 0,15 0 0,0 0 0,33 0 0,-45 3 0,1 0 0,3 1 0,-3 0-232,22 10 232,14 0 0,-25-1 0,8 0 0,8 0 0,-4 1 0,-1-6 0,3 4 0,-12-10 0,16 4 0,-9-6 0,-1 0 1380,-16 5-1380,5-3 542,-19 3-542,10 0 1078,-18-3-1078,10 8 274,-4-9-274,14 5 0,-5-6 0,12 0 0,-5 0 0,-1 0 0,7 0 0,-20 0 0,3 0 0,-19 0 0,-1-5 0,-1 4 0,-3-8 0,9 8 0,2-8 0,16-4 0,-7 0 0,19-6 0,-18 8 0,12-1 0,0-1 0,-12 2 0,10-1 0,-12 0 0,-1 1 0,6-1 0,-5 1 0,6-1 0,16-1 0,-18 6 0,17 1 0,-21 6 0,6 0 0,-6 0 0,-7 0 0,-9 0 0,-5 0 0,-5 0 0,-1 0 0,-5 0 0,0 0 0,0 0 0,0 0 0,0 0 0,0 0 0,0 0 0,-1 0 0,-3-4 0,-1 3 0,-4-2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24575,'0'13'0,"0"-1"0,0 2 0,0-4 0,0 4 0,0-5 0,0-1 0,0 1 0,0 0 0,0-1 0,0 6 0,0-4 0,0 15 0,0-10 0,0 11 0,0-12 0,0 0 0,0-5 0,0 5 0,0-4 0,0 4 0,0 0 0,0-4 0,0 4 0,0-5 0,0 4 0,0-2 0,0 2 0,0-4 0,0 0 0,0-1 0,0 0 0,0 1 0,0-1 0,0 1 0,0 0 0,0-1 0,0 1 0,0 0 0,0 0 0,0 0 0,0 0 0,0 0 0,0-1 0,0 0 0,0 1 0,-4-5 0,3 0 0,-2-4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4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 24575,'-12'0'0,"-2"0"0,0 0 0,-4 0 0,8 0 0,-3 0 0,4 0 0,0 0 0,4 3 0,1 2 0,4 4 0,0-1 0,0 1 0,0 0 0,0 0 0,0 0 0,0 0 0,0 0 0,4 0 0,1 0 0,4 0 0,0 0 0,0 0 0,0-4 0,0-1 0,0-4 0,0 0 0,0 0 0,0 0 0,0 0 0,0 0 0,0 0 0,0 0 0,0-9 0,-3 3 0,2-13 0,-2 4 0,-1-5 0,4 0 0,-4 5 0,1 1 0,-2 5 0,-4 0 0,0 1 0,-4 3 0,-1 1 0,-3 4 0,-1 0 0,0 0 0,0 0 0,0 0 0,0 0 0,0 0 0,0 0 0,0 0 0,0 0 0,0 0 0,0 0 0,1 0 0,4 4 0,0 1 0,0 3 0,3 6 0,-3-4 0,4 9 0,0-9 0,0 4 0,0-5 0,0 0 0,0 0 0,0 0 0,4-4 0,1 2 0,3-6 0,1 3 0,-5 0 0,0-3 0,-4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43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9 0,0-4 0,0 0 0,0 9 0,0-8 0,0 10 0,0-6 0,0-5 0,0 9 0,0-7 0,0 8 0,0-5 0,0 0 0,0 0 0,0 0 0,0-1 0,0-4 0,0 4 0,0-4 0,0 0 0,0-1 0,0-5 0,0 0 0,0 0 0,0 0 0,0 0 0,0 0 0,0 0 0,0 0 0,0 0 0,0 5 0,0-4 0,0 4 0,0-5 0,0 4 0,0-2 0,0 2 0,0-4 0,0 0 0,0 0 0,0 0 0,0 0 0,0 0 0,0-1 0,0-3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4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5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24575,'0'28'0,"0"-10"0,0 22 0,0-13 0,0 12 0,0 9 0,0 2 0,0-2 0,0 33 0,-5 19 0,-1-11 0,-6 0 0,6-50 0,-3-10 0,8 3 0,-4-12 0,5 5 0,0-3 0,0 9 0,0 2 0,0 8 0,0 7 0,0-1 0,0 8 0,0 2 0,0 0 0,0 5 0,0-5 0,0 7 0,0 9 0,0-7 0,0 6 0,0-8 0,0 0 0,0-7 0,0 5 0,0-12 0,0 5 0,0-8 0,0 1 0,0-1 0,0 0 0,0 8 0,0-6 0,0 13 0,-5-5 0,-2 7 0,-11-7 0,4 5 0,2-13 0,1 5 0,5-6 0,-6-1 0,0-6 0,6 5 0,-4-5 0,3 7 0,-5-1 0,6 1 0,-5-1 0,10 0 0,-4 8 0,5-5 0,0 12 0,0-13 0,0 13 0,0-12 0,0 12 0,0-12 0,0-2 0,0-2 0,0-12 0,0 5 0,0-12 0,0-1 0,0-6 0,0-5 0,0-1 0,0-5 0,0 0 0,0 0 0,0 0 0,0 0 0,0 0 0,0-1 0,0 1 0,14-4 0,18-1 0,26-4 0,26 0 0,10 0-761,-39 0 1,3 0 760,5 0 0,1 0 0,-1 0 0,2 0 0,10 0 0,-2 0-269,-22 0 1,-1 0 268,11-1 0,-2 2 0,27 5 0,8 2 0,-2 6 0,-40-6 0,-2-1 0,21 6 0,-13-5 0,1-1 0,21 0 0,-19-3 0,1-1-492,-4-2 0,0-2 492,11 1 0,-1 0 0,-17 0 0,-1 0 0,15 0 0,0 0 0,33 0 0,-45 3 0,1 0 0,3 1 0,-3 0-232,22 10 232,14 0 0,-25-1 0,8 0 0,8 0 0,-4 1 0,-1-6 0,3 4 0,-12-10 0,16 4 0,-9-6 0,-1 0 1380,-16 5-1380,5-3 542,-19 3-542,10 0 1078,-18-3-1078,10 8 274,-4-9-274,14 5 0,-5-6 0,12 0 0,-5 0 0,-1 0 0,7 0 0,-20 0 0,3 0 0,-19 0 0,-1-5 0,-1 4 0,-3-8 0,9 8 0,2-8 0,16-4 0,-7 0 0,19-6 0,-18 8 0,12-1 0,0-1 0,-12 2 0,10-1 0,-12 0 0,-1 1 0,6-1 0,-5 1 0,6-1 0,16-1 0,-18 6 0,17 1 0,-21 6 0,6 0 0,-6 0 0,-7 0 0,-9 0 0,-5 0 0,-5 0 0,-1 0 0,-5 0 0,0 0 0,0 0 0,0 0 0,0 0 0,0 0 0,0 0 0,-1 0 0,-3-4 0,-1 3 0,-4-2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24575,'8'0'0,"-5"0"0,14 0 0,-8 0 0,0 0 0,-1 0 0,1 0 0,4 0 0,1 0 0,0 0 0,-2 0 0,-3 0 0,0 0 0,0 0 0,4 0 0,-3 0 0,3 0 0,-4 0 0,0 0 0,-1 0 0,1 0 0,-1 0 0,1 0 0,0 0 0,0 0 0,0 0 0,0 0 0,0 0 0,0 0 0,-1 0 0,1 0 0,0 0 0,-1 0 0,1 0 0,0 0 0,0 4 0,-1-3 0,1 3 0,-1-4 0,1 0 0,0 0 0,5 0 0,-4 0 0,9 0 0,-9 0 0,4 0 0,-5 0 0,0 0 0,-4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24575,'-13'0'0,"3"0"0,-4 0 0,0 0 0,4 0 0,0 4 0,2 1 0,-2 5 0,4-1 0,-7 5 0,12-4 0,-8 9 0,8-9 0,-7 4 0,7 0 0,-3 1 0,4 0 0,0 3 0,0-3 0,0 5 0,0-1 0,0 1 0,0-1 0,0 1 0,0-5 0,0 4 0,0-4 0,0 5 0,0-1 0,0 1 0,0 0 0,0 0 0,0 0 0,0-1 0,0-3 0,0 2 0,0-8 0,0 4 0,0-5 0,0 0 0,0 0 0,4-4 0,0-1 0,5-4 0,0 0 0,-1 0 0,1 0 0,5 4 0,-4-2 0,9 2 0,-9-4 0,4 0 0,0 0 0,-4 0 0,9 0 0,-9 0 0,4 0 0,-5 0 0,5 0 0,1 0 0,0 0 0,3-9 0,-3 2 0,0-6 0,4-2 0,-9 5 0,4-4 0,-5 5 0,1-5 0,-1 4 0,0-4 0,0 1 0,1 2 0,-5-2 0,3 4 0,-7-5 0,3 4 0,-4-9 0,0 9 0,0-9 0,0 4 0,0-5 0,0 0 0,0 0 0,0 5 0,0-3 0,0 3 0,0 0 0,0 1 0,0 5 0,0-5 0,0 4 0,0-4 0,0 5 0,0 1 0,0-1 0,-4 1 0,-1 3 0,1-3 0,-4 7 0,7-7 0,-3 3 0,4-4 0,0 1 0,0-1 0,-4 4 0,-1 2 0,-4 3 0,1 0 0,-1 0 0,0 0 0,1 0 0,-1 0 0,-5 0 0,4 0 0,-9 0 0,9 0 0,-4 0 0,6 0 0,-1 0 0,0 0 0,0 0 0,0 0 0,0 0 0,5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24575,'11'0'0,"-1"0"0,2 0 0,8 0 0,-9 0 0,14 0 0,-15 0 0,8 0 0,5 0 0,-1 0 0,1 0 0,-9 0 0,0 0 0,-4 0 0,4 0 0,-5 0 0,0 0 0,0 0 0,0 0 0,0 0 0,0 0 0,0 0 0,0 0 0,0 0 0,0 0 0,0 0 0,0 0 0,0 0 0,5 0 0,-4 0 0,4 0 0,-5 0 0,4 0 0,-6 0 0,1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24575,'8'0'0,"1"0"0,5 0 0,-4 0 0,4 0 0,-5 0 0,0 0 0,-1 0 0,1 0 0,0 0 0,-1 0 0,1 0 0,0 0 0,0 0 0,0 0 0,0 0 0,0 0 0,0 0 0,0 0 0,-1 0 0,1 0 0,-1 0 0,0 0 0,1 0 0,-1 0 0,0-4 0,1 3 0,-1-2 0,1 3 0,-4-4 0,-1 3 0,-4-3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1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24575,'8'0'0,"-5"0"0,14 0 0,-8 0 0,0 0 0,-1 0 0,1 0 0,4 0 0,1 0 0,0 0 0,-2 0 0,-3 0 0,0 0 0,0 0 0,4 0 0,-3 0 0,3 0 0,-4 0 0,0 0 0,-1 0 0,1 0 0,-1 0 0,1 0 0,0 0 0,0 0 0,0 0 0,0 0 0,0 0 0,0 0 0,-1 0 0,1 0 0,0 0 0,-1 0 0,1 0 0,0 0 0,0 4 0,-1-3 0,1 3 0,-1-4 0,1 0 0,0 0 0,5 0 0,-4 0 0,9 0 0,-9 0 0,4 0 0,-5 0 0,0 0 0,-4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24575,'0'13'0,"0"-3"0,0 9 0,0-4 0,0 0 0,0-2 0,0-4 0,0 0 0,0 13 0,0-6 0,0 7 0,0-10 0,0-4 0,0 0 0,0 0 0,0 0 0,0 0 0,0-1 0,0 1 0,0 0 0,0 0 0,0 0 0,0 0 0,0 5 0,0-4 0,0 4 0,0-5 0,0-1 0,0 1 0,4-4 0,-3 2 0,3-2 0,-4 3 0,0 0 0,0 0 0,0 1 0,0-5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24575,'-9'0'0,"1"0"0,-1 0 0,-5 0 0,4 0 0,-9 0 0,9 0 0,-4 0 0,-8 0 0,6 0 0,-6 0 0,4 0 0,12 4 0,-12-3 0,12 7 0,-4-3 0,2 4 0,7 0 0,-12 0 0,11 0 0,-7 1 0,9-1 0,-4 0 0,3 0 0,-3-1 0,0 1 0,3 0 0,-3 0 0,0 0 0,3 0 0,-7 0 0,7 0 0,-7 0 0,7 0 0,-7 0 0,7 5 0,-3-4 0,0 4 0,3-5 0,-6 0 0,6 0 0,-7 0 0,7 0 0,-3 0 0,0 0 0,3-1 0,-3 1 0,0-4 0,3 3 0,-3-3 0,4 4 0,-4-4 0,3 3 0,-3-3 0,4 4 0,0 0 0,0 0 0,0 0 0,0 0 0,0 0 0,0 0 0,0 0 0,3 0 0,2 0 0,4-4 0,0-1 0,0 0 0,11 2 0,-4-1 0,10 4 0,-1-8 0,20 8 0,-14-3 0,12 4 0,-28-4 0,4-2 0,-9 0 0,8-3 0,-8 3 0,3-4 0,-4 0 0,0 0 0,0 0 0,0 0 0,5 0 0,-4 0 0,4 0 0,0 0 0,-4 0 0,4-4 0,-5 3 0,0-7 0,0 3 0,0 0 0,0-3 0,0 7 0,-4-3 0,-1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24575,'0'8'0,"0"0"0,0 0 0,0 1 0,0-1 0,0 5 0,0-3 0,0 3 0,0-4 0,0 0 0,0 0 0,0 0 0,0 0 0,0 0 0,0 5 0,0 1 0,0 0 0,0 3 0,0-3 0,0 1 0,0-3 0,0-4 0,0 0 0,0 0 0,0 0 0,0 0 0,0 0 0,0-1 0,0 1 0,0 0 0,0-1 0,0 1 0,0 0 0,0-1 0,0 1 0,0-1 0,0 1 0,0-1 0,0 1 0,0-1 0,0-3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24575,'19'0'0,"-3"0"0,10 0 0,-1 0 0,2 0 0,6 0 0,0 0 0,-1 0 0,19 0 0,-14 0 0,7 0 0,-18 0 0,8 0 0,-15 0 0,14 0 0,-18 0 0,0 0 0,4 0 0,-9 0 0,4 0 0,-5 0 0,5 0 0,1 0 0,0 0 0,-1 0 0,-5 0 0,0 0 0,0 0 0,0 0 0,-1 0 0,1 0 0,-1 0 0,1-4 0,-1 3 0,0-3 0,-3 0 0,3 3 0,-3-3 0,4 0 0,0 3 0,0-3 0,-4 1 0,-1-2 0,-4 0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24575,'0'13'0,"0"-1"0,0 2 0,0-4 0,0 4 0,0-5 0,0-1 0,0 1 0,0 0 0,0-1 0,0 6 0,0-4 0,0 15 0,0-10 0,0 11 0,0-12 0,0 0 0,0-5 0,0 5 0,0-4 0,0 4 0,0 0 0,0-4 0,0 4 0,0-5 0,0 4 0,0-2 0,0 2 0,0-4 0,0 0 0,0-1 0,0 0 0,0 1 0,0-1 0,0 1 0,0 0 0,0-1 0,0 1 0,0 0 0,0 0 0,0 0 0,0 0 0,0 0 0,0-1 0,0 0 0,0 1 0,-4-5 0,3 0 0,-2-4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 24575,'-12'0'0,"-2"0"0,0 0 0,-4 0 0,8 0 0,-3 0 0,4 0 0,0 0 0,4 3 0,1 2 0,4 4 0,0-1 0,0 1 0,0 0 0,0 0 0,0 0 0,0 0 0,0 0 0,4 0 0,1 0 0,4 0 0,0 0 0,0 0 0,0-4 0,0-1 0,0-4 0,0 0 0,0 0 0,0 0 0,0 0 0,0 0 0,0 0 0,0 0 0,0-9 0,-3 3 0,2-13 0,-2 4 0,-1-5 0,4 0 0,-4 5 0,1 1 0,-2 5 0,-4 0 0,0 1 0,-4 3 0,-1 1 0,-3 4 0,-1 0 0,0 0 0,0 0 0,0 0 0,0 0 0,0 0 0,0 0 0,0 0 0,0 0 0,0 0 0,0 0 0,1 0 0,4 4 0,0 1 0,0 3 0,3 6 0,-3-4 0,4 9 0,0-9 0,0 4 0,0-5 0,0 0 0,0 0 0,0 0 0,4-4 0,1 2 0,3-6 0,1 3 0,-5 0 0,0-3 0,-4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9 0,0-4 0,0 0 0,0 9 0,0-8 0,0 10 0,0-6 0,0-5 0,0 9 0,0-7 0,0 8 0,0-5 0,0 0 0,0 0 0,0 0 0,0-1 0,0-4 0,0 4 0,0-4 0,0 0 0,0-1 0,0-5 0,0 0 0,0 0 0,0 0 0,0 0 0,0 0 0,0 0 0,0 0 0,0 0 0,0 5 0,0-4 0,0 4 0,0-5 0,0 4 0,0-2 0,0 2 0,0-4 0,0 0 0,0 0 0,0 0 0,0 0 0,0 0 0,0-1 0,0-3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3:3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24575,'0'28'0,"0"-10"0,0 22 0,0-13 0,0 12 0,0 9 0,0 2 0,0-2 0,0 33 0,-5 19 0,-1-11 0,-6 0 0,6-50 0,-3-10 0,8 3 0,-4-12 0,5 5 0,0-3 0,0 9 0,0 2 0,0 8 0,0 7 0,0-1 0,0 8 0,0 2 0,0 0 0,0 5 0,0-5 0,0 7 0,0 9 0,0-7 0,0 6 0,0-8 0,0 0 0,0-7 0,0 5 0,0-12 0,0 5 0,0-8 0,0 1 0,0-1 0,0 0 0,0 8 0,0-6 0,0 13 0,-5-5 0,-2 7 0,-11-7 0,4 5 0,2-13 0,1 5 0,5-6 0,-6-1 0,0-6 0,6 5 0,-4-5 0,3 7 0,-5-1 0,6 1 0,-5-1 0,10 0 0,-4 8 0,5-5 0,0 12 0,0-13 0,0 13 0,0-12 0,0 12 0,0-12 0,0-2 0,0-2 0,0-12 0,0 5 0,0-12 0,0-1 0,0-6 0,0-5 0,0-1 0,0-5 0,0 0 0,0 0 0,0 0 0,0 0 0,0 0 0,0-1 0,0 1 0,14-4 0,18-1 0,26-4 0,26 0 0,10 0-761,-39 0 1,3 0 760,5 0 0,1 0 0,-1 0 0,2 0 0,10 0 0,-2 0-269,-22 0 1,-1 0 268,11-1 0,-2 2 0,27 5 0,8 2 0,-2 6 0,-40-6 0,-2-1 0,21 6 0,-13-5 0,1-1 0,21 0 0,-19-3 0,1-1-492,-4-2 0,0-2 492,11 1 0,-1 0 0,-17 0 0,-1 0 0,15 0 0,0 0 0,33 0 0,-45 3 0,1 0 0,3 1 0,-3 0-232,22 10 232,14 0 0,-25-1 0,8 0 0,8 0 0,-4 1 0,-1-6 0,3 4 0,-12-10 0,16 4 0,-9-6 0,-1 0 1380,-16 5-1380,5-3 542,-19 3-542,10 0 1078,-18-3-1078,10 8 274,-4-9-274,14 5 0,-5-6 0,12 0 0,-5 0 0,-1 0 0,7 0 0,-20 0 0,3 0 0,-19 0 0,-1-5 0,-1 4 0,-3-8 0,9 8 0,2-8 0,16-4 0,-7 0 0,19-6 0,-18 8 0,12-1 0,0-1 0,-12 2 0,10-1 0,-12 0 0,-1 1 0,6-1 0,-5 1 0,6-1 0,16-1 0,-18 6 0,17 1 0,-21 6 0,6 0 0,-6 0 0,-7 0 0,-9 0 0,-5 0 0,-5 0 0,-1 0 0,-5 0 0,0 0 0,0 0 0,0 0 0,0 0 0,0 0 0,0 0 0,-1 0 0,-3-4 0,-1 3 0,-4-2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19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24575,'-13'0'0,"3"0"0,-4 0 0,0 0 0,4 0 0,0 4 0,2 1 0,-2 5 0,4-1 0,-7 5 0,12-4 0,-8 9 0,8-9 0,-7 4 0,7 0 0,-3 1 0,4 0 0,0 3 0,0-3 0,0 5 0,0-1 0,0 1 0,0-1 0,0 1 0,0-5 0,0 4 0,0-4 0,0 5 0,0-1 0,0 1 0,0 0 0,0 0 0,0 0 0,0-1 0,0-3 0,0 2 0,0-8 0,0 4 0,0-5 0,0 0 0,0 0 0,4-4 0,0-1 0,5-4 0,0 0 0,-1 0 0,1 0 0,5 4 0,-4-2 0,9 2 0,-9-4 0,4 0 0,0 0 0,-4 0 0,9 0 0,-9 0 0,4 0 0,-5 0 0,5 0 0,1 0 0,0 0 0,3-9 0,-3 2 0,0-6 0,4-2 0,-9 5 0,4-4 0,-5 5 0,1-5 0,-1 4 0,0-4 0,0 1 0,1 2 0,-5-2 0,3 4 0,-7-5 0,3 4 0,-4-9 0,0 9 0,0-9 0,0 4 0,0-5 0,0 0 0,0 0 0,0 5 0,0-3 0,0 3 0,0 0 0,0 1 0,0 5 0,0-5 0,0 4 0,0-4 0,0 5 0,0 1 0,0-1 0,-4 1 0,-1 3 0,1-3 0,-4 7 0,7-7 0,-3 3 0,4-4 0,0 1 0,0-1 0,-4 4 0,-1 2 0,-4 3 0,1 0 0,-1 0 0,0 0 0,1 0 0,-1 0 0,-5 0 0,4 0 0,-9 0 0,9 0 0,-4 0 0,6 0 0,-1 0 0,0 0 0,0 0 0,0 0 0,0 0 0,5 0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24575,'8'0'0,"-5"0"0,14 0 0,-8 0 0,0 0 0,-1 0 0,1 0 0,4 0 0,1 0 0,0 0 0,-2 0 0,-3 0 0,0 0 0,0 0 0,4 0 0,-3 0 0,3 0 0,-4 0 0,0 0 0,-1 0 0,1 0 0,-1 0 0,1 0 0,0 0 0,0 0 0,0 0 0,0 0 0,0 0 0,0 0 0,-1 0 0,1 0 0,0 0 0,-1 0 0,1 0 0,0 0 0,0 4 0,-1-3 0,1 3 0,-1-4 0,1 0 0,0 0 0,5 0 0,-4 0 0,9 0 0,-9 0 0,4 0 0,-5 0 0,0 0 0,-4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24575,'-13'0'0,"3"0"0,-4 0 0,0 0 0,4 0 0,0 4 0,2 1 0,-2 5 0,4-1 0,-7 5 0,12-4 0,-8 9 0,8-9 0,-7 4 0,7 0 0,-3 1 0,4 0 0,0 3 0,0-3 0,0 5 0,0-1 0,0 1 0,0-1 0,0 1 0,0-5 0,0 4 0,0-4 0,0 5 0,0-1 0,0 1 0,0 0 0,0 0 0,0 0 0,0-1 0,0-3 0,0 2 0,0-8 0,0 4 0,0-5 0,0 0 0,0 0 0,4-4 0,0-1 0,5-4 0,0 0 0,-1 0 0,1 0 0,5 4 0,-4-2 0,9 2 0,-9-4 0,4 0 0,0 0 0,-4 0 0,9 0 0,-9 0 0,4 0 0,-5 0 0,5 0 0,1 0 0,0 0 0,3-9 0,-3 2 0,0-6 0,4-2 0,-9 5 0,4-4 0,-5 5 0,1-5 0,-1 4 0,0-4 0,0 1 0,1 2 0,-5-2 0,3 4 0,-7-5 0,3 4 0,-4-9 0,0 9 0,0-9 0,0 4 0,0-5 0,0 0 0,0 0 0,0 5 0,0-3 0,0 3 0,0 0 0,0 1 0,0 5 0,0-5 0,0 4 0,0-4 0,0 5 0,0 1 0,0-1 0,-4 1 0,-1 3 0,1-3 0,-4 7 0,7-7 0,-3 3 0,4-4 0,0 1 0,0-1 0,-4 4 0,-1 2 0,-4 3 0,1 0 0,-1 0 0,0 0 0,1 0 0,-1 0 0,-5 0 0,4 0 0,-9 0 0,9 0 0,-4 0 0,6 0 0,-1 0 0,0 0 0,0 0 0,0 0 0,0 0 0,5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24575,'11'0'0,"-1"0"0,2 0 0,8 0 0,-9 0 0,14 0 0,-15 0 0,8 0 0,5 0 0,-1 0 0,1 0 0,-9 0 0,0 0 0,-4 0 0,4 0 0,-5 0 0,0 0 0,0 0 0,0 0 0,0 0 0,0 0 0,0 0 0,0 0 0,0 0 0,0 0 0,0 0 0,0 0 0,0 0 0,5 0 0,-4 0 0,4 0 0,-5 0 0,4 0 0,-6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24575,'8'0'0,"1"0"0,5 0 0,-4 0 0,4 0 0,-5 0 0,0 0 0,-1 0 0,1 0 0,0 0 0,-1 0 0,1 0 0,0 0 0,0 0 0,0 0 0,0 0 0,0 0 0,0 0 0,0 0 0,-1 0 0,1 0 0,-1 0 0,0 0 0,1 0 0,-1 0 0,0-4 0,1 3 0,-1-2 0,1 3 0,-4-4 0,-1 3 0,-4-3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24575,'0'13'0,"0"-3"0,0 9 0,0-4 0,0 0 0,0-2 0,0-4 0,0 0 0,0 13 0,0-6 0,0 7 0,0-10 0,0-4 0,0 0 0,0 0 0,0 0 0,0 0 0,0-1 0,0 1 0,0 0 0,0 0 0,0 0 0,0 0 0,0 5 0,0-4 0,0 4 0,0-5 0,0-1 0,0 1 0,4-4 0,-3 2 0,3-2 0,-4 3 0,0 0 0,0 0 0,0 1 0,0-5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21 24575,'-12'0'0,"-2"0"0,0 0 0,-4 0 0,8 0 0,-3 0 0,4 0 0,0 0 0,4 3 0,1 2 0,4 4 0,0-1 0,0 1 0,0 0 0,0 0 0,0 0 0,0 0 0,0 0 0,4 0 0,1 0 0,4 0 0,0 0 0,0 0 0,0-4 0,0-1 0,0-4 0,0 0 0,0 0 0,0 0 0,0 0 0,0 0 0,0 0 0,0 0 0,0-9 0,-3 3 0,2-13 0,-2 4 0,-1-5 0,4 0 0,-4 5 0,1 1 0,-2 5 0,-4 0 0,0 1 0,-4 3 0,-1 1 0,-3 4 0,-1 0 0,0 0 0,0 0 0,0 0 0,0 0 0,0 0 0,0 0 0,0 0 0,0 0 0,0 0 0,0 0 0,1 0 0,4 4 0,0 1 0,0 3 0,3 6 0,-3-4 0,4 9 0,0-9 0,0 4 0,0-5 0,0 0 0,0 0 0,0 0 0,4-4 0,1 2 0,3-6 0,1 3 0,-5 0 0,0-3 0,-4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9 0,0-4 0,0 0 0,0 9 0,0-8 0,0 10 0,0-6 0,0-5 0,0 9 0,0-7 0,0 8 0,0-5 0,0 0 0,0 0 0,0 0 0,0-1 0,0-4 0,0 4 0,0-4 0,0 0 0,0-1 0,0-5 0,0 0 0,0 0 0,0 0 0,0 0 0,0 0 0,0 0 0,0 0 0,0 0 0,0 5 0,0-4 0,0 4 0,0-5 0,0 4 0,0-2 0,0 2 0,0-4 0,0 0 0,0 0 0,0 0 0,0 0 0,0 0 0,0-1 0,0-3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2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4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66 152 24575,'0'14'0,"0"-5"0,0 5 0,0-5 0,0 0 0,4-4 0,1-2 0,4-3 0,4 0 0,-2 0 0,2 0 0,-4-4 0,0-1 0,1-9 0,-1 4 0,1-8 0,-1 3 0,1-1 0,-5-2 0,4 3 0,-4 0 0,0 1 0,-1 5 0,-4 0 0,0 0 0,0 0 0,0 0 0,0 1 0,0-1 0,-4 5 0,-1 0 0,-4 4 0,0 0 0,0 0 0,0 0 0,0 0 0,-5 0 0,4 0 0,-4 0 0,1 0 0,2 0 0,-7 0 0,8 4 0,-4 1 0,4 9 0,1-4 0,-1 9 0,5-9 0,-3 8 0,6-7 0,-2 2 0,4-4 0,-4 0 0,3 0 0,-3 0 0,4 0 0,0 0 0,0 0 0,0 0 0,0 0 0,4-4 0,6 3 0,5-7 0,0 4 0,4-5 0,-4 0 0,0 0 0,-2 0 0,1 0 0,-4 0 0,4 0 0,-5 0 0,0 0 0,0 4 0,0-3 0,0 3 0,0-4 0,-1 0 0,-4-4 0,5-6 0,-8 0 0,3-4 0,1 1 0,-4 2 0,3-3 0,-4 6 0,0-1 0,-4 4 0,0 1 0,-5 4 0,1 0 0,-6 0 0,4 0 0,-4 0 0,0 0 0,4 0 0,-9 0 0,9 0 0,-4 4 0,5-3 0,0 7 0,1-7 0,3 7 0,1-3 0,4 3 0,4-3 0,1-2 0,3-3 0,1 0 0,0 0 0,0 0 0,0 0 0,0 0 0,0 0 0,0 0 0,0 0 0,0 0 0,0 0 0,-1-4 0,1-1 0,0-4 0,-4 0 0,3 0 0,-7 0 0,3 1 0,-4-1 0,4 0 0,-3 0 0,3 1 0,0 3 0,-3 1 0,3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23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24575,'11'0'0,"-1"0"0,2 0 0,8 0 0,-9 0 0,14 0 0,-15 0 0,8 0 0,5 0 0,-1 0 0,1 0 0,-9 0 0,0 0 0,-4 0 0,4 0 0,-5 0 0,0 0 0,0 0 0,0 0 0,0 0 0,0 0 0,0 0 0,0 0 0,0 0 0,0 0 0,0 0 0,0 0 0,0 0 0,5 0 0,-4 0 0,4 0 0,-5 0 0,4 0 0,-6 0 0,1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4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24575,'0'9'0,"0"-1"0,0 6 0,0-4 0,0 9 0,0-9 0,0 4 0,0 0 0,0-4 0,0 4 0,0-5 0,0 0 0,0 0 0,0-1 0,0 1 0,0 0 0,0 0 0,0-1 0,0 1 0,0 0 0,0 0 0,0 0 0,0 0 0,0 0 0,0 0 0,0 0 0,0 0 0,-4 0 0,3 0 0,-3 0 0,4 0 0,0 0 0,0 0 0,-4 0 0,3 0 0,-3 0 0,4-1 0,0 1 0,0 0 0,0 0 0,0 0 0,0-1 0,0 1 0,0 0 0,0 0 0,0 0 0,0 0 0,0 0 0,0 0 0,0 5 0,0-4 0,0 4 0,0-5 0,-4-1 0,3 1 0,-3 0 0,4 0 0,-4 0 0,3 0 0,-3 0 0,4 0 0,-4-4 0,3 3 0,-3-3 0,4 3 0,0 1 0,0-1 0,0 1 0,0-1 0,0 1 0,0-1 0,0-3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4:5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24575,'0'9'0,"0"4"0,0-3 0,0 9 0,0-9 0,0 4 0,0-1 0,0-3 0,0 3 0,0-5 0,0 5 0,0-3 0,0 3 0,0 0 0,0-3 0,0 7 0,0-7 0,0 3 0,0-4 0,0 5 0,0-4 0,0 9 0,0-9 0,0 9 0,0-9 0,0 4 0,0-5 0,0 0 0,0 0 0,0 0 0,0 0 0,0-1 0,0 1 0,0 0 0,0-1 0,0 1 0,0-1 0,0 0 0,0 1 0,0 0 0,-4-4 0,3 3 0,-7-3 0,7 4 0,-3-1 0,0-3 0,3-1 0,-3-4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24575,'0'8'0,"0"6"0,0 6 0,0-3 0,0 7 0,0-9 0,0 5 0,0-5 0,0 4 0,0-9 0,0 8 0,0-7 0,0 2 0,0-4 0,0 5 0,0 1 0,0 0 0,0 4 0,0-4 0,0 5 0,0 0 0,0 5 0,0 2 0,0-4 0,0 1 0,0-9 0,-4 5 0,3-5 0,-3-1 0,4-5 0,0 0 0,0-1 0,0 1 0,0-1 0,0 0 0,0 1 0,-8-5 0,6 4 0,-5-3 0,7 3 0,0 1 0,0-4 0,0-2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24575,'8'0'0,"1"0"0,4 0 0,2 0 0,0 0 0,9 0 0,-8 0 0,3 0 0,0 0 0,-9 0 0,4 0 0,-5 0 0,0 0 0,0 0 0,0 0 0,0 0 0,0 0 0,5 0 0,1 0 0,0 0 0,4 0 0,-4 0 0,4 0 0,1 0 0,0 0 0,0 0 0,0 0 0,-5 0 0,-1 0 0,0 0 0,-4 0 0,4 0 0,-5 0 0,0 0 0,0 0 0,0 0 0,0 0 0,-1 0 0,1 0 0,0 0 0,-1 0 0,1 0 0,0 0 0,-1 0 0,1 0 0,-4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24575,'0'9'0,"0"-1"0,0 1 0,0 0 0,0 0 0,0 0 0,0 0 0,0 0 0,0 0 0,0-1 0,0 1 0,0 0 0,0 0 0,0 0 0,0 0 0,0-1 0,0 1 0,0 0 0,0 0 0,0 0 0,0 0 0,0 0 0,0-1 0,0 1 0,0-1 0,0 1 0,0-1 0,0-3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06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24575,'9'0'0,"4"0"0,-3 0 0,3 0 0,-4 0 0,0 0 0,0 0 0,0 0 0,0 0 0,-4 4 0,3 1 0,-7 3 0,3 1 0,0 0 0,-3 0 0,3 0 0,0 0 0,-3 0 0,3 0 0,-4 0 0,4 0 0,-3 0 0,3 0 0,-4 0 0,0 0 0,0 0 0,0 5 0,0-4 0,0 4 0,0-5 0,0 0 0,0 0 0,0 0 0,0 0 0,0-1 0,0 1 0,0 0 0,0 0 0,0 0 0,0 0 0,-4 0 0,-1 0 0,-4 0 0,0 0 0,0 0 0,0 0 0,0 0 0,-9 4 0,7-3 0,-7 4 0,9-9 0,0 2 0,0-6 0,0 3 0,0-4 0,0 0 0,0 0 0,1 0 0,-6 0 0,-1 0 0,0 0 0,1 0 0,5 0 0,0 0 0,4-3 0,5 2 0,5-3 0,4 0 0,0 3 0,0-3 0,0 4 0,-1 0 0,-3-4 0,2 3 0,-2-3 0,4 4 0,0 0 0,0-4 0,0 3 0,0-3 0,0 4 0,0 0 0,0 0 0,0 0 0,-1 0 0,1 0 0,-1 0 0,1 0 0,0 0 0,-1 0 0,1 0 0,5 0 0,-4 0 0,4 0 0,-5 0 0,0 0 0,0 0 0,0 0 0,0 0 0,0 0 0,0 4 0,-1-3 0,1 7 0,0-7 0,-4 7 0,3-7 0,-3 7 0,4-7 0,-4 7 0,-2-7 0,-3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4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24575,'0'3'0,"0"3"0,0 11 0,0 0 0,0 0 0,0 0 0,0 5 0,0-8 0,0 7 0,0-3 0,0 0 0,0 12 0,0-11 0,0 1 0,0-4 0,0-7 0,0 3 0,0-4 0,0-1 0,0 1 0,0 0 0,0-1 0,0 1 0,0 0 0,0-1 0,0 1 0,0-1 0,0 1 0,0-1 0,0 1 0,0-1 0,0 1 0,0-1 0,0 0 0,0 0 0,0 0 0,0 1 0,0-1 0,0 0 0,0 1 0,0-1 0,0 1 0,0 0 0,0-1 0,0 0 0,0 1 0,0-1 0,0 0 0,0 0 0,0 0 0,0 0 0,0 1 0,0-1 0,0 0 0,0 0 0,0 0 0,0 1 0,0-1 0,0 0 0,3-3 0,-2 3 0,2-3 0,-3 0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44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24575,'0'12'0,"0"-4"0,0 4 0,0 0 0,0-3 0,0 2 0,0 1 0,0 1 0,0 0 0,0-1 0,0 0 0,0-3 0,0 7 0,0-3 0,0-1 0,0 4 0,0-3 0,0 0 0,0 3 0,0-3 0,0 4 0,0 0 0,0 0 0,0 0 0,0-4 0,0-1 0,0 0 0,0-3 0,0 3 0,0-5 0,0 1 0,0-1 0,0 1 0,0-1 0,0 1 0,0 0 0,0-1 0,0 1 0,0 0 0,0-1 0,0 1 0,0 0 0,0-1 0,0 1 0,0 0 0,0-1 0,0 1 0,0-1 0,0 0 0,0 0 0,0 0 0,0 1 0,0-1 0,0 0 0,0 1 0,0-1 0,0 0 0,0 1 0,0-1 0,0 0 0,0 1 0,0-1 0,0 0 0,0 0 0,0 0 0,0-3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4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24575,'0'8'0,"0"-1"0,0 5 0,0-3 0,0 7 0,0-3 0,0-1 0,0 9 0,0 1 0,0 7 0,0-3 0,0 1 0,0-9 0,0 4 0,0 0 0,0-8 0,0 7 0,0-8 0,0 4 0,0 0 0,0-4 0,0 3 0,0-7 0,0 3 0,0-5 0,0 1 0,0 0 0,0-1 0,0 1 0,0-1 0,0 1 0,0-1 0,0 1 0,0 0 0,0-1 0,0 1 0,0 0 0,0-1 0,0 1 0,0 0 0,0 0 0,0-1 0,-4 1 0,3 0 0,-2-1 0,3 5 0,0-3 0,0 3 0,0-4 0,0-1 0,0 1 0,0 0 0,0-1 0,0 1 0,0 0 0,0-1 0,0 0 0,0 0 0,0 0 0,0 1 0,0-1 0,0 1 0,0 0 0,0-1 0,0 0 0,0 1 0,0-1 0,0 0 0,0 0 0,0 0 0,0 1 0,0-1 0,0 1 0,0-1 0,0 0 0,0-3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5:54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0 24575,'-12'0'0,"4"0"0,-8 0 0,3 0 0,1 0 0,-4 0 0,-4 0 0,2 0 0,-3 0 0,6 0 0,6 0 0,-6 4 0,6 0 0,-7 4 0,3 0 0,0 4 0,1 1 0,0 4 0,3 0 0,-7 0 0,2 4 0,-3 2 0,3 4 0,-4 1 0,8-1 0,-3 0 0,4-4 0,4 3 0,-2-8 0,6 8 0,-7-8 0,7 7 0,-6-7 0,6 9 0,-3-9 0,4-1 0,0-1 0,0-7 0,0 6 0,0-6 0,0 2 0,0-3 0,4 0 0,4-4 0,9 3 0,1-6 0,3 6 0,-4-6 0,4 3 0,2-4 0,-1 0 0,0 0 0,-6 0 0,1 0 0,0 0 0,0 0 0,-5 0 0,0 0 0,0 0 0,0 0 0,5 0 0,5-4 0,-4-5 0,8-4 0,-4-1 0,1-2 0,-2 2 0,-4 1 0,0-3 0,-1 7 0,1-6 0,-4 6 0,-1-7 0,-5 7 0,2-7 0,-1 4 0,0-5 0,0 0 0,1 0 0,0-4 0,-5 3 0,0-3 0,-4 4 0,0 1 0,0 3 0,0-3 0,0 8 0,0-8 0,0 7 0,0-3 0,-7 1 0,-2 2 0,-4-3 0,-3 4 0,4 3 0,-1-2 0,-3 6 0,8-5 0,-8 5 0,7-6 0,-6 3 0,6-1 0,-2-2 0,3 3 0,0 0 0,1-3 0,-1 6 0,4-6 0,-3 7 0,6-7 0,-5 6 0,2-2 0,-3 3 0,3-3 0,-3 2 0,3-3 0,-4 1 0,1 2 0,3-5 0,-2 5 0,5-6 0,-2 7 0,3-4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2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24575,'8'0'0,"1"0"0,5 0 0,-4 0 0,4 0 0,-5 0 0,0 0 0,-1 0 0,1 0 0,0 0 0,-1 0 0,1 0 0,0 0 0,0 0 0,0 0 0,0 0 0,0 0 0,0 0 0,0 0 0,-1 0 0,1 0 0,-1 0 0,0 0 0,1 0 0,-1 0 0,0-4 0,1 3 0,-1-2 0,1 3 0,-4-4 0,-1 3 0,-4-3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0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24575,'0'11'0,"0"4"0,0-6 0,0 12 0,0-7 0,0 13 0,0-13 0,0 7 0,0-8 0,0 4 0,0-4 0,0 3 0,0-3 0,0-1 0,0 0 0,0-4 0,0 4 0,0 1 0,0 0 0,0 3 0,0-8 0,0 8 0,0-3 0,0 0 0,0-1 0,0-4 0,0 0 0,0-1 0,0 1 0,0-1 0,0 1 0,0-1 0,0 0 0,0 1 0,0-1 0,0 0 0,0 0 0,0 0 0,0 1 0,0-1 0,0 1 0,0-1 0,0 0 0,0 1 0,0-1 0,0 0 0,0 0 0,0 1 0,0-4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0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24575,'7'0'0,"0"0"0,1 0 0,-1 0 0,0 0 0,1 0 0,0 0 0,-1 0 0,1 0 0,0-7 0,0 5 0,0-6 0,-1 8 0,1 0 0,-1 0 0,1 0 0,0 0 0,-1 0 0,1 0 0,0-3 0,0 2 0,3-2 0,-2 3 0,3 0 0,-4 0 0,-1 0 0,1-4 0,0 3 0,0-2 0,-1 3 0,1 0 0,0 0 0,-1 0 0,1 0 0,0 0 0,-1 0 0,1 0 0,0 0 0,0 0 0,-1 0 0,1 0 0,0 0 0,-1 0 0,1 0 0,0 0 0,0 0 0,-1 0 0,1 3 0,0 2 0,-4 2 0,3 1 0,-6 0 0,6 4 0,-6-4 0,6 8 0,-6-7 0,7 7 0,-7-3 0,3 4 0,-4-4 0,0 3 0,0-7 0,0 7 0,0-8 0,0 8 0,0-7 0,0 3 0,0 0 0,0-3 0,0 3 0,0-1 0,0-2 0,-4 7 0,-1-7 0,-3 7 0,0-7 0,0 7 0,0-3 0,-1 0 0,1 3 0,0-8 0,0 8 0,0-7 0,0 7 0,0-7 0,-1 7 0,2-8 0,-2 4 0,1 0 0,1-3 0,-1 3 0,0-4 0,0-4 0,1-1 0,-1-3 0,-3 0 0,-2 0 0,-4 0 0,0 0 0,0 0 0,0 0 0,0 0 0,4 0 0,-3 0 0,7 0 0,-3-3 0,4 2 0,4-6 0,-3 6 0,6-6 0,-2 3 0,3-3 0,0-1 0,0 0 0,0 1 0,0-1 0,0 1 0,0-1 0,0 0 0,0 1 0,0-1 0,0 1 0,0-1 0,3 1 0,1 0 0,3 0 0,1 3 0,-1 1 0,0 3 0,1-4 0,0 3 0,4-2 0,-4-1 0,8 4 0,-3-4 0,0 4 0,-1 0 0,0 0 0,-3 0 0,2 0 0,1 0 0,-3 0 0,3 0 0,0 0 0,-3 0 0,2 0 0,-3 0 0,0 0 0,0 0 0,-1 4 0,1-4 0,0 7 0,-1-2 0,-2 2 0,2-2 0,-3 1 0,4-1 0,-1 2 0,1-2 0,0 2 0,-4-3 0,3 4 0,-3-1 0,4 1 0,-1 0 0,-2-1 0,2 1 0,-3 0 0,4-1 0,-1 1 0,1 0 0,-4 0 0,3-1 0,-3 1 0,4 0 0,-4-1 0,3-3 0,-6 3 0,6-6 0,-3 6 0,3-3 0,1 0 0,-4 2 0,-1-5 0,-3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1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24575,'7'0'0,"-4"0"0,21 0 0,-14 0 0,11 0 0,-8 0 0,3 0 0,-3 0 0,-2 0 0,-4 0 0,1 0 0,-1 0 0,5 0 0,-3 0 0,3 0 0,-5 0 0,1 4 0,0 0 0,-1 4 0,1 0 0,0-1 0,0-2 0,-1 1 0,1-1 0,0 2 0,-1-2 0,-2 2 0,2-3 0,-7 3 0,4 1 0,-1 0 0,-2 0 0,3-1 0,-1 1 0,-2 0 0,2-1 0,-3 1 0,4 0 0,-4 0 0,4-1 0,-4 1 0,0 0 0,0-1 0,0 5 0,0 1 0,0 0 0,0-1 0,0-4 0,-4-1 0,4 1 0,-7 0 0,3-4 0,-4 0 0,-4-4 0,3 0 0,-7 0 0,7 0 0,-7 0 0,8 0 0,-8 0 0,7 0 0,-3 0 0,11 0 0,2 3 0,6 1 0,-2 4 0,1-4 0,-1 3 0,2-3 0,-2 4 0,2 0 0,-3-4 0,0 3 0,3-3 0,-3 4 0,1 0 0,1-1 0,-2 1 0,4 0 0,-4-1 0,3 1 0,-3-1 0,4 1 0,-4 0 0,3-1 0,-3-3 0,0 3 0,3-2 0,-6 2 0,6 1 0,-6 0 0,2-1 0,-3 1 0,4 0 0,-3 0 0,2-1 0,-3 1 0,0 0 0,0-1 0,0 5 0,0-3 0,0 3 0,-3-4 0,-2-1 0,-2 1 0,-1 0 0,0-1 0,-4-2 0,3 2 0,-7-3 0,4 1 0,-1-2 0,-3 1 0,3-3 0,-4 3 0,4-4 0,-3 0 0,7 0 0,-3 0 0,5 0 0,-1 0 0,0 0 0,1 0 0,-4 0 0,2 0 0,-3 0 0,4 0 0,1 0 0,-1 0 0,0-3 0,4-1 0,1-3 0,3-1 0,0 1 0,0 0 0,0 3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2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56 24575,'-15'0'0,"4"0"0,-1 0 0,0 0 0,3 0 0,-3 0 0,0 0 0,4 0 0,-8 7 0,8-2 0,-3 6 0,3-4 0,4 1 0,-3 0 0,3-1 0,-4 1 0,1 0 0,2-1 0,2 1 0,3-1 0,0 1 0,0-1 0,0 1 0,0-1 0,0 1 0,0 0 0,0-1 0,0 1 0,3-4 0,1-1 0,4-3 0,4 0 0,1 0 0,4 0 0,0 0 0,-4 0 0,3 0 0,-8 0 0,4 0 0,-4 0 0,0 0 0,-1 0 0,1 0 0,-4-3 0,0-1 0,-1-4 0,-2-3 0,3 2 0,-4-3 0,0 0 0,0-1 0,0-4 0,0 0 0,0 4 0,0 1 0,0 1 0,0 2 0,0-3 0,0 4 0,-4 4 0,0 1 0,-3 3 0,-1 0 0,1 0 0,-1 0 0,1 0 0,-1 0 0,0 0 0,1 0 0,-1 0 0,1 0 0,-1 0 0,1 0 0,-1 0 0,1 3 0,-1 1 0,4 4 0,-2-4 0,5 3 0,-3-3 0,1 3 0,2 1 0,-2 0 0,3-1 0,0 1 0,0 0 0,0-1 0,0 0 0,0 0 0,0 1 0,0-1 0,3-3 0,2-1 0,2-3 0,1 3 0,0-2 0,-1 3 0,1-1 0,-1-2 0,1 2 0,0-3 0,-1 0 0,1 0 0,-1 0 0,1 0 0,-1 0 0,1 0 0,-4-3 0,-1-1 0,-3-3 0,0-1 0,0 0 0,0 1 0,0-1 0,0 0 0,0 1 0,0-1 0,0 0 0,0 1 0,0-1 0,-3 4 0,-1 1 0,-4 3 0,1 0 0,-1 0 0,-4 0 0,-1 0 0,0 0 0,-3 0 0,7 0 0,-2 0 0,3 0 0,0 0 0,1 3 0,3 1 0,1 4 0,-1-1 0,3 1 0,-2 0 0,3-1 0,0 1 0,0 0 0,0-1 0,0 0 0,3-3 0,1 0 0,4-4 0,0 0 0,-1 0 0,1 0 0,0 0 0,0 0 0,-1 0 0,1 0 0,0 0 0,-1 0 0,1 0 0,-1 0 0,0 0 0,1 0 0,-1-4 0,1 0 0,-1-3 0,1-1 0,-4 0 0,3 1 0,-6-1 0,2 1 0,-3-1 0,0 1 0,0 0 0,0-1 0,-3 1 0,-1 3 0,-4 1 0,1 3 0,-1 0 0,1 0 0,-1 0 0,0 0 0,1 0 0,2-3 0,2-1 0,3-3 0,0-1 0,0 1 0,0-1 0,0 1 0,0 0 0,-3 3 0,-1 1 0,-3 3 0,0 0 0,-1 0 0,1 0 0,0 0 0,-1 0 0,0 3 0,4-2 0,1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6:2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24575,'0'3'0,"0"-2"0,0 13 0,0-5 0,0 5 0,0-2 0,0 0 0,0-1 0,0-4 0,0 1 0,0-1 0,0 1 0,0-1 0,0 5 0,0-3 0,0 3 0,0 0 0,0-4 0,0 4 0,0 0 0,0-3 0,0 7 0,0-7 0,0 3 0,0-5 0,0 1 0,0 0 0,0-1 0,0 1 0,0 0 0,0 0 0,0-1 0,0 1 0,0 0 0,0-1 0,0 5 0,0-3 0,0 3 0,0-4 0,0-1 0,0 1 0,0 0 0,0 0 0,0-1 0,0 0 0,0 1 0,0-1 0,0 0 0,0 0 0,0 1 0,0-1 0,0 1 0,0-1 0,0 0 0,0 0 0,0 0 0,0 0 0,0 1 0,0-1 0,0 0 0,0 1 0,0-1 0,0 0 0,0 0 0,0 0 0,0 0 0,0 0 0,0 1 0,0-1 0,0 1 0,0-1 0,0 1 0,0-1 0,0 1 0,0-1 0,0 1 0,0-1 0,0 1 0,0-5 0,0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75 24575,'0'10'0,"0"3"0,0 7 0,0-2 0,-4 9 0,3 8 0,-13 2 0,-6 28 0,-8-13 0,-10 22 0,-2-15 0,8-11 0,0 2 0,-17 31 0,18-40 0,0 2 0,-13 42 0,7-24 0,5-6 0,9-6 0,15-39 0,-4 7 0,7-9 0,-2-7 0,7-2 0,0-10 0,0-13 0,15-7 0,3-17 0,22-4 0,2-13 0,7-4 0,-6 7 0,6-10 0,-7 17 0,0-10 0,-3 13 0,-13 15 0,-1 4 0,-8 15 0,-4 0 0,-2 11 0,-6 0 0,1 3 0,-5-4 0,6 0 0,-6 0 0,6-3 0,-6-2 0,7-4 0,-7 4 0,3-3 0,-4 7 0,3-7 0,-2 7 0,3-3 0,-4 0 0,0 4 0,4-8 0,-3 3 0,6-4 0,-2-1 0,0 1 0,2 5 0,-2-5 0,-1 9 0,3-4 0,-6 4 0,6 4 0,-6 4 0,2 8 0,-3 10 0,0 0 0,4 9 0,1 1 0,5 1 0,4 10 0,2 2 0,5 1 0,1 12 0,-1-5 0,6 1 0,1 4 0,0-10 0,3 4 0,-3-5 0,-1 0 0,5 0 0,-11-7 0,4-1 0,-6-7 0,-1 0 0,0-4 0,-4-2 0,-1-5 0,-5-4 0,0-2 0,0-3 0,-1 0 0,1 0 0,0-1 0,-1-2 0,-2 1 0,-2-5 0,-3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24575,'26'0'0,"3"0"0,6 0 0,-1 0 0,-6 0 0,0 0 0,-9 0 0,2 0 0,-8 0 0,0 0 0,-1 0 0,-1 0 0,-2 0 0,3 0 0,-8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24575,'0'16'0,"0"3"0,0 14 0,0 16 0,0-11 0,0 22 0,0-2 0,0-16 0,0 24 0,0-21 0,0 12 0,0 5 0,0-13 0,0 5 0,0-6 0,0 1 0,0-7 0,0-9 0,0-4 0,0-6 0,0-1 0,0-9 0,0-1 0,-4-8 0,4-8 0,-8-11 0,7-8 0,-3-5 0,4-6 0,0 5 0,0-5 0,0 11 0,0-7 0,0 15 0,4-6 0,-4 14 0,4-1 0,-4 1 0,0-1 0,4-4 0,-3-1 0,2-9 0,-3 4 0,5-9 0,-4 4 0,3-5 0,0 0 0,-3 5 0,3 1 0,0 5 0,-3 0 0,3 4 0,-4 1 0,0 4 0,0 1 0,0-1 0,0 0 0,0 0 0,0 1 0,0-1 0,0 0 0,0 1 0,0-1 0,0 0 0,0 0 0,0 1 0,0-1 0,3 0 0,2-4 0,3 4 0,0-8 0,0 3 0,0 0 0,1-3 0,-1 7 0,0-3 0,-4 5 0,3-1 0,-6 0 0,5 4 0,-2-2 0,4 5 0,-1-6 0,1 6 0,-4-6 0,3 3 0,-3 0 0,4-3 0,-1 6 0,1-2 0,4 3 0,-4-4 0,8 3 0,-3-2 0,9 3 0,-3 0 0,2 0 0,-8 0 0,3 0 0,-3 0 0,0 0 0,-1 3 0,0 2 0,-3 3 0,3 4 0,-4-3 0,0 7 0,0-3 0,-3 4 0,-1 0 0,-4 5 0,0 1 0,-4 5 0,-12 7 0,-6-4 0,-9 6 0,0-7 0,6 0 0,2-6 0,5-2 0,5-9 0,1-1 0,4-4 0,1-4 0,-1-1 0,1-3 0,-1 0 0,11 0 0,7 0 0,12 0 0,12 0 0,-5 0 0,11 0 0,-11 5 0,11 0 0,-11 5 0,5-1 0,-11 0 0,-1 0 0,-5 0 0,-4-1 0,-1 0 0,-4 0 0,-1-4 0,-2 3 0,-2-3 0,-3 4 0,0-1 0,0 1 0,0 0 0,0 0 0,0-1 0,0 1 0,0 0 0,-3-1 0,2 5 0,-6-3 0,3 3 0,-4-4 0,0 4 0,0-4 0,0 8 0,0-7 0,3 3 0,-2-4 0,3-1 0,-4 1 0,1-4 0,-1 3 0,0-3 0,-4 1 0,4 2 0,-8-3 0,7 4 0,-7-3 0,3 2 0,-4-6 0,-5 3 0,-1-4 0,-5 4 0,-6-3 0,-1 3 0,0-4 0,1 0 0,11 0 0,1 0 0,5 0 0,-1 0 0,6 0 0,-4 0 0,3 0 0,-4 0 0,-1 0 0,1 0 0,4 0 0,-3 0 0,8 0 0,-8 0 0,7 0 0,-3 0 0,5 0 0,0 0 0,3 0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7:4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0 24575,'-12'0'0,"4"0"0,-8 0 0,3 0 0,-4 0 0,0 0 0,-5 0 0,-1 0 0,-6 0 0,6 0 0,-4 0 0,9 0 0,-4 0 0,0 4 0,4-3 0,-4 7 0,5 1 0,0 0 0,0 7 0,0-2 0,0 3 0,0 0 0,3 5 0,-3 1 0,2 11 0,-4-5 0,3 11 0,3-16 0,3 14 0,1-13 0,-1 9 0,5-1 0,1-3 0,4 9 0,0-9 0,0 4 0,0-1 0,0 3 0,0-1 0,0 4 0,4-9 0,5 3 0,2-5 0,6 0 0,-7-4 0,7-2 0,-8-10 0,3 0 0,0-4 0,1 1 0,9-1 0,13 2 0,-4-4 0,36-2 0,-26-4 0,27 0 0,-19 0 0,6 5 0,0-3 0,-6 7 0,-2-8 0,-12 8 0,-1-8 0,-11 7 0,-1-3 0,-5-1 0,-4 0 0,-1-4 0,-4 0 0,-1 0 0,1 0 0,-1 0 0,1 0 0,-4-3 0,-1-2 0,-3-2 0,0 2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2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24575,'0'13'0,"0"-3"0,0 9 0,0-4 0,0 0 0,0-2 0,0-4 0,0 0 0,0 13 0,0-6 0,0 7 0,0-10 0,0-4 0,0 0 0,0 0 0,0 0 0,0 0 0,0-1 0,0 1 0,0 0 0,0 0 0,0 0 0,0 0 0,0 5 0,0-4 0,0 4 0,0-5 0,0-1 0,0 1 0,4-4 0,-3 2 0,3-2 0,-4 3 0,0 0 0,0 0 0,0 1 0,0-5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8:4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10 24575,'-11'0'0,"-1"0"0,6 0 0,-5 3 0,6 0 0,-6 2 0,3 10 0,-1 6 0,4-3 0,2 8 0,3-15 0,2 5 0,4-5 0,1-6 0,4-2 0,0-3 0,0 0 0,0 0 0,0 0 0,-2 0 0,1 0 0,-2 0 0,1 0 0,-2 0 0,1-3 0,-2 0 0,2-2 0,-3 0 0,0 2 0,0-1 0,-3 1 0,3-2 0,-5-2 0,5-2 0,-2-2 0,3 0 0,-1-3 0,1 2 0,0-2 0,-3 3 0,2 2 0,-5 2 0,2 2 0,-4 2 0,0 1 0,-6 2 0,0 0 0,-1 0 0,-1 0 0,4 0 0,-4 0 0,1 0 0,1 0 0,-2 0 0,1 0 0,-5 2 0,2 1 0,-2 6 0,3-3 0,0 4 0,3-4 0,0 2 0,0 0 0,2 0 0,-2 3 0,0 0 0,2 0 0,-2 3 0,0-2 0,1 3 0,2-4 0,0 0 0,2-3 0,0 0 0,1-3 0,2 0 0,0 0 0,2-3 0,1 0 0,2 1 0,0-3 0,3 5 0,0-5 0,0 5 0,3-4 0,-3 1 0,3 0 0,-3-1 0,0 1 0,-3-2 0,0 0 0,0 0 0,0 0 0,0 0 0,3 0 0,0 0 0,4-8 0,2 1 0,-1-11 0,2 3 0,-4 0 0,-2 0 0,2 4 0,-5 0 0,2 0 0,-5 3 0,0 0 0,-3 0 0,0 3 0,0-3 0,0 3 0,0 0 0,0-3 0,0 3 0,-3-3 0,1 5 0,-6-1 0,2 3 0,-4-1 0,4 2 0,-1 0 0,-1-3 0,2 3 0,-1-3 0,2 3 0,0 0 0,0 0 0,0 0 0,0 0 0,0 0 0,0 0 0,0 0 0,0 0 0,2 0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8:49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24575,'0'14'0,"0"2"0,0-1 0,0 3 0,0 0 0,0 8 0,0-2 0,0 7 0,0-1 0,0-3 0,0 8 0,0-7 0,0 2 0,0-4 0,0 1 0,0-4 0,0-2 0,0-2 0,0-1 0,0 0 0,0-3 0,0-1 0,0-3 0,0-2 0,2-1 0,-1-3 0,1 0 0,-2-1 0,0 3 0,0-1 0,0 0 0,0-1 0,0 0 0,0 0 0,0 0 0,0 0 0,0 0 0,0 0 0,0 0 0,0 0 0,0 0 0,0 0 0,0 0 0,0 0 0,0 0 0,0 0 0,0 0 0,0 0 0,0 0 0,0 0 0,0 0 0,0-1 0,0 1 0,0-1 0,0 1 0,0 0 0,0 0 0,0-1 0,0 1 0,0 0 0,0 0 0,0 0 0,0 0 0,0 0 0,0 0 0,0 0 0,0 0 0,2 0 0,-1 0 0,1 0 0,0 0 0,-1-2 0,1-1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10.92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15.4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2368 24575,'24'0'0,"-4"0"0,10 0 0,1 0 0,16 0 0,19 0 0,-14 0 0,0 0 0,15 0 0,10 0 0,-52 4 0,14 0 0,-12 0 0,16 0 0,-22-4 0,4 3 0,-4 1 0,1 6 0,-3-2 0,-3-1 0,-9-2 0,2-4 0,-2 5 0,3-5 0,-4 2 0,7 0 0,-2-3 0,6 3 0,-2-3 0,-4 0 0,7 0 0,6 0 0,-5 0 0,7 0 0,-18 0 0,2 0 0,-4 0 0,1 0 0,-1 0 0,1 0 0,-1 0 0,0 0 0,0 0 0,1 0 0,-1 0 0,1 0 0,-1 0 0,1 0 0,-1 0 0,1 0 0,0 0 0,-1 0 0,1 0 0,-1-3 0,1 3 0,-4-6 0,3-1 0,-2 0 0,0-3 0,1 4 0,-1-4 0,3 2 0,0-2 0,-1 4 0,1-4 0,0 2 0,0-2 0,-1 6 0,1-1 0,-1 1 0,1-2 0,0-5 0,-1 4 0,1-6 0,0 2 0,0-4 0,4 1 0,-3 3 0,2-3 0,-3 7 0,0-4 0,-4 5 0,3 0 0,-3-3 0,4-2 0,0-2 0,0 2 0,0-3 0,0 7 0,0-7 0,-1 7 0,-2-3 0,-1 3 0,-3-4 0,6 0 0,7-10 0,4 1 0,14-17 0,5-3 0,11-12 0,-4 5 0,2-3 0,-10 5 0,4 0 0,0 2 0,-6 6 0,-1-1 0,-9 7 0,-2 1 0,-5 6 0,-4 4 0,3-3 0,-7 8 0,7-4 0,-7 5 0,5-1 0,-4-3 0,4 2 0,-4-3 0,1 5 0,1-1 0,-3 1 0,6-1 0,-6 1 0,2-1 0,-3 4 0,0-2 0,0 2 0,0-4 0,4 1 0,-3-1 0,2 1 0,1-1 0,-3 4 0,2-2 0,-3 5 0,0-5 0,-1 5 0,1-2 0,0 0 0,0 3 0,0-7 0,0 3 0,0-4 0,0 1 0,1-5 0,-1 4 0,1-4 0,2 4 0,-2 1 0,3-1 0,-4 1 0,0 3 0,0-3 0,0 3 0,4-3 0,-3-5 0,6 4 0,-2-8 0,3 7 0,0-2 0,-1 3 0,-2 1 0,1 2 0,-5 2 0,2 3 0,-3 4 0,-4-3 0,3 2 0,-3-2 0,1 0 0,1-1 0,-1 1 0,0-1 0,-1-3 0,-3 0 0,6-5 0,-1 1 0,5-1 0,-3 4 0,0 1 0,0 4 0,-1-1 0,1 0 0,-1 1 0,1 2 0,-3-2 0,1 6 0,-1-3 0,-1 0 0,3 2 0,-2-4 0,2 1 0,1-3 0,-1 1 0,1-1 0,-1 1 0,1-1 0,-1 1 0,1 2 0,-1-2 0,1 6 0,-1-6 0,0 5 0,1-5 0,-1 3 0,1-4 0,0 1 0,-1 2 0,1-2 0,-1 3 0,1-1 0,-1 1 0,1 0 0,-1 2 0,1-4 0,0 4 0,-1-2 0,1 3 0,-1-3 0,1 2 0,-1-5 0,4 6 0,-2-6 0,5 5 0,-5-2 0,5 0 0,-2 2 0,0-5 0,3 5 0,-3-2 0,0 3 0,3-3 0,-3 2 0,0-5 0,2 6 0,-2-7 0,4 7 0,-1-7 0,1 6 0,-1-5 0,-3 5 0,3-5 0,-7 5 0,7-6 0,-3 3 0,7-3 0,-2 0 0,3-4 0,-1 2 0,-2-4 0,7 4 0,-8-2 0,4 1 0,0 1 0,-4-1 0,4 2 0,-5 1 0,5-1 0,-7 1 0,6 0 0,-7 3 0,0-2 0,-1 5 0,0-5 0,-3 2 0,3 0 0,-3 1 0,3 0 0,-3 2 0,4-2 0,-5 0 0,4 3 0,4-6 0,-2 2 0,4 0 0,-8-2 0,5 5 0,-2-5 0,4 5 0,-1-5 0,1 2 0,-1-3 0,1-1 0,-1 1 0,1 0 0,-1 0 0,1 3 0,-1-3 0,1 3 0,-1-3 0,1 0 0,-1 3 0,1-3 0,-1 3 0,-3 0 0,3-2 0,-6 5 0,2-2 0,-4 0 0,1 2 0,-1-2 0,0 3 0,0 0 0,1-6 0,0 4 0,0-5 0,-1 7 0,1 0 0,-3-2 0,1 1 0,-4-2 0,2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2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24575,'0'9'0,"0"2"0,0 3 0,0 5 0,0-7 0,0 10 0,0 11 0,0-5 0,0 13 0,0-12 0,0 1 0,0 4 0,0-4 0,0 4 0,0-9 0,0 15 0,0-18 0,0 8 0,0-15 0,0-4 0,0-1 0,0-4 0,0 1 0,0-1 0,0 1 0,0-1 0,0 0 0,0 0 0,0 0 0,0 0 0,0 1 0,0-1 0,0 0 0,0 1 0,0-1 0,0 0 0,0 0 0,3-2 0,-3 1 0,3-1 0,-3-1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3:00:25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24575,'7'0'0,"2"0"0,-1 0 0,5 0 0,-2 0 0,0 0 0,12 0 0,-13 0 0,26 0 0,-22 0 0,13 0 0,-16 0 0,2 0 0,-6 0 0,3 0 0,-3 0 0,-1 0 0,1 0 0,3 0 0,-2 0 0,2 0 0,-4 0 0,1 0 0,-1 0 0,1 0 0,-1 0 0,1 0 0,-1 0 0,1 0 0,-1 0 0,0 0 0,1 0 0,-1 0 0,1 0 0,-1 0 0,4 0 0,-2 0 0,5 0 0,-2 0 0,4 0 0,-1 0 0,1 0 0,-1 0 0,1 0 0,-1 0 0,1 0 0,-1 0 0,1 0 0,-1 0 0,1-3 0,-1 2 0,-3-2 0,-1 3 0,1 0 0,-4 0 0,3 0 0,-3 0 0,-1 0 0,4 0 0,-2 0 0,2 0 0,-4 0 0,1 0 0,-1 0 0,-2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24575,'-9'0'0,"1"0"0,-1 0 0,-5 0 0,4 0 0,-9 0 0,9 0 0,-4 0 0,-8 0 0,6 0 0,-6 0 0,4 0 0,12 4 0,-12-3 0,12 7 0,-4-3 0,2 4 0,7 0 0,-12 0 0,11 0 0,-7 1 0,9-1 0,-4 0 0,3 0 0,-3-1 0,0 1 0,3 0 0,-3 0 0,0 0 0,3 0 0,-7 0 0,7 0 0,-7 0 0,7 0 0,-7 0 0,7 5 0,-3-4 0,0 4 0,3-5 0,-6 0 0,6 0 0,-7 0 0,7 0 0,-3 0 0,0 0 0,3-1 0,-3 1 0,0-4 0,3 3 0,-3-3 0,4 4 0,-4-4 0,3 3 0,-3-3 0,4 4 0,0 0 0,0 0 0,0 0 0,0 0 0,0 0 0,0 0 0,0 0 0,3 0 0,2 0 0,4-4 0,0-1 0,0 0 0,11 2 0,-4-1 0,10 4 0,-1-8 0,20 8 0,-14-3 0,12 4 0,-28-4 0,4-2 0,-9 0 0,8-3 0,-8 3 0,3-4 0,-4 0 0,0 0 0,0 0 0,0 0 0,5 0 0,-4 0 0,4 0 0,0 0 0,-4 0 0,4-4 0,-5 3 0,0-7 0,0 3 0,0 0 0,0-3 0,0 7 0,-4-3 0,-1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4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24575,'0'8'0,"0"0"0,0 0 0,0 1 0,0-1 0,0 5 0,0-3 0,0 3 0,0-4 0,0 0 0,0 0 0,0 0 0,0 0 0,0 0 0,0 5 0,0 1 0,0 0 0,0 3 0,0-3 0,0 1 0,0-3 0,0-4 0,0 0 0,0 0 0,0 0 0,0 0 0,0 0 0,0-1 0,0 1 0,0 0 0,0-1 0,0 1 0,0 0 0,0-1 0,0 1 0,0-1 0,0 1 0,0-1 0,0 1 0,0-1 0,0-3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5T22:52:3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24575,'19'0'0,"-3"0"0,10 0 0,-1 0 0,2 0 0,6 0 0,0 0 0,-1 0 0,19 0 0,-14 0 0,7 0 0,-18 0 0,8 0 0,-15 0 0,14 0 0,-18 0 0,0 0 0,4 0 0,-9 0 0,4 0 0,-5 0 0,5 0 0,1 0 0,0 0 0,-1 0 0,-5 0 0,0 0 0,0 0 0,0 0 0,-1 0 0,1 0 0,-1 0 0,1-4 0,-1 3 0,0-3 0,-3 0 0,3 3 0,-3-3 0,4 0 0,0 3 0,0-3 0,-4 1 0,-1-2 0,-4 0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67374-ED40-D64B-93B4-B7CB58A86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ECED0-7677-054E-8B18-717CB44AA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7D76-6462-9446-978A-A87A4775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5FA15-6BCD-6143-808C-64DD92C4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6C34-B5AF-B243-AE30-8D52107E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954D-822A-8546-8B63-8A7DFDC3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31529-DA2A-1D4C-BEE4-400439DF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B8DBF-4A41-5D47-BD26-BF3F51C1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29341-41D9-8642-90B8-297BC103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53C9-AE22-E04D-BCD2-9A787A9C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CB832-4048-174C-B60A-F52396819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5E9A7-EF57-5E42-ABA9-272632F23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B3E86-0FB8-774C-B84A-E6215E76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78AA-F82F-CC42-9140-2FF05C5D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61B72-0B4F-4244-8877-9CCD041F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A7B2-4197-A54D-A7BA-2F9DD646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CE99-CF66-DB4D-8C73-9D868453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06EA-E529-614B-8723-F07F447C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5A08-3F17-C54E-A13E-360DC1C7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9FE3-B25B-5846-A1A5-531C2624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5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389F-3B5A-4443-AC25-6590D45A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AE9C5-1C7F-5843-85AC-F6CA75733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71637-A84A-0943-B12E-9E16D6B8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24C71-BF2E-0243-8D44-2E37A114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FA0C-297B-6B47-8053-2FFC4B4B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3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EEE3-2028-864E-8E1F-E1EE1828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3662-9011-234F-9785-C20565953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34F1A-A3C0-0B49-8886-992945B40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19196-7EFB-574C-92E1-79DF8CEF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DF320-6E22-BD4A-8511-395912FC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314A6-061B-0D40-B142-C90911DC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7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0FAD-B660-F04B-9C86-966FE4C7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D868-8880-2A4A-B763-3FA8D613B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E50B4-BB57-8C4E-8E3A-BF05C4BA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F5316-165A-5749-9C1F-7E8949E1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81FF6-C58E-7F49-9D10-37EC59F3A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ED4E0-3D5D-B144-AF33-24D8A736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FF451-4007-684D-A10D-B1A18772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8E97AD-A08B-2E4B-A120-F71D35D4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E3A4-65A9-6146-89A9-20B52B8A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43200-11FE-A347-9D5D-8AC4F2B3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80648-88BF-EC4A-BF09-24F3673E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3E2BA-E6BA-A547-82CE-B88100AA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64695-5743-7F4E-BBEF-929245D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05B5D-7F54-2A40-B8E9-6F10BE95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546E7-9C48-AE40-8B96-62C8BA8E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9258-5E8B-0448-A653-5F5CD081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FA84-924D-4444-A118-D04E8708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7E7FD-0E70-B14B-90F8-FB583D5F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AD26B-872B-3D40-8B30-3B9E1216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8A23-F70B-F14F-945A-CB7C6320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F3AD5-87FF-FF40-B961-2E07D72A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6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AB92-DA3E-ED4F-BF9C-DB77EA55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ACD25-EE5E-D640-ADB2-D044E01F0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8C90A-9E74-9D44-A2B4-729309985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12B4C-0229-6842-929E-3BF70E41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5CAB-516E-DD48-872C-BA867ABD2C8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8A1DF-CA10-5642-BC6E-5C1361BC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16CC-FA41-D044-8B0C-22367ADB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5E6C-D288-F042-BF65-9B225C86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B6000-2AB8-3040-99D8-AB7A9B22F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82200-9D85-1643-AA8C-406030558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5CAB-516E-DD48-872C-BA867ABD2C8B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11CF-C36D-3445-93F4-171BA73D4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EC26-E2F3-4D4F-96A2-6E58D1270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768B-82C0-1F45-BC45-4B71BD4DF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7.xml"/><Relationship Id="rId47" Type="http://schemas.openxmlformats.org/officeDocument/2006/relationships/customXml" Target="../ink/ink32.xml"/><Relationship Id="rId63" Type="http://schemas.openxmlformats.org/officeDocument/2006/relationships/image" Target="../media/image18.png"/><Relationship Id="rId68" Type="http://schemas.openxmlformats.org/officeDocument/2006/relationships/customXml" Target="../ink/ink47.xml"/><Relationship Id="rId84" Type="http://schemas.openxmlformats.org/officeDocument/2006/relationships/customXml" Target="../ink/ink55.xml"/><Relationship Id="rId89" Type="http://schemas.openxmlformats.org/officeDocument/2006/relationships/image" Target="../media/image31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7.xml"/><Relationship Id="rId37" Type="http://schemas.openxmlformats.org/officeDocument/2006/relationships/customXml" Target="../ink/ink22.xml"/><Relationship Id="rId53" Type="http://schemas.openxmlformats.org/officeDocument/2006/relationships/customXml" Target="../ink/ink38.xml"/><Relationship Id="rId58" Type="http://schemas.openxmlformats.org/officeDocument/2006/relationships/customXml" Target="../ink/ink42.xml"/><Relationship Id="rId74" Type="http://schemas.openxmlformats.org/officeDocument/2006/relationships/customXml" Target="../ink/ink50.xml"/><Relationship Id="rId79" Type="http://schemas.openxmlformats.org/officeDocument/2006/relationships/image" Target="../media/image26.png"/><Relationship Id="rId102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58.xml"/><Relationship Id="rId95" Type="http://schemas.openxmlformats.org/officeDocument/2006/relationships/image" Target="../media/image34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customXml" Target="../ink/ink28.xml"/><Relationship Id="rId48" Type="http://schemas.openxmlformats.org/officeDocument/2006/relationships/customXml" Target="../ink/ink33.xml"/><Relationship Id="rId64" Type="http://schemas.openxmlformats.org/officeDocument/2006/relationships/customXml" Target="../ink/ink45.xml"/><Relationship Id="rId69" Type="http://schemas.openxmlformats.org/officeDocument/2006/relationships/image" Target="../media/image21.png"/><Relationship Id="rId80" Type="http://schemas.openxmlformats.org/officeDocument/2006/relationships/customXml" Target="../ink/ink53.xml"/><Relationship Id="rId85" Type="http://schemas.openxmlformats.org/officeDocument/2006/relationships/image" Target="../media/image29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customXml" Target="../ink/ink18.xml"/><Relationship Id="rId38" Type="http://schemas.openxmlformats.org/officeDocument/2006/relationships/customXml" Target="../ink/ink23.xml"/><Relationship Id="rId59" Type="http://schemas.openxmlformats.org/officeDocument/2006/relationships/image" Target="../media/image16.png"/><Relationship Id="rId103" Type="http://schemas.openxmlformats.org/officeDocument/2006/relationships/image" Target="../media/image38.png"/><Relationship Id="rId20" Type="http://schemas.openxmlformats.org/officeDocument/2006/relationships/customXml" Target="../ink/ink10.xml"/><Relationship Id="rId41" Type="http://schemas.openxmlformats.org/officeDocument/2006/relationships/customXml" Target="../ink/ink26.xml"/><Relationship Id="rId54" Type="http://schemas.openxmlformats.org/officeDocument/2006/relationships/customXml" Target="../ink/ink39.xml"/><Relationship Id="rId62" Type="http://schemas.openxmlformats.org/officeDocument/2006/relationships/customXml" Target="../ink/ink44.xml"/><Relationship Id="rId70" Type="http://schemas.openxmlformats.org/officeDocument/2006/relationships/customXml" Target="../ink/ink48.xml"/><Relationship Id="rId75" Type="http://schemas.openxmlformats.org/officeDocument/2006/relationships/image" Target="../media/image24.png"/><Relationship Id="rId83" Type="http://schemas.openxmlformats.org/officeDocument/2006/relationships/image" Target="../media/image28.png"/><Relationship Id="rId88" Type="http://schemas.openxmlformats.org/officeDocument/2006/relationships/customXml" Target="../ink/ink57.xml"/><Relationship Id="rId91" Type="http://schemas.openxmlformats.org/officeDocument/2006/relationships/image" Target="../media/image32.png"/><Relationship Id="rId96" Type="http://schemas.openxmlformats.org/officeDocument/2006/relationships/customXml" Target="../ink/ink6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21.xml"/><Relationship Id="rId49" Type="http://schemas.openxmlformats.org/officeDocument/2006/relationships/customXml" Target="../ink/ink34.xml"/><Relationship Id="rId57" Type="http://schemas.openxmlformats.org/officeDocument/2006/relationships/image" Target="../media/image15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44" Type="http://schemas.openxmlformats.org/officeDocument/2006/relationships/customXml" Target="../ink/ink29.xml"/><Relationship Id="rId52" Type="http://schemas.openxmlformats.org/officeDocument/2006/relationships/customXml" Target="../ink/ink37.xml"/><Relationship Id="rId60" Type="http://schemas.openxmlformats.org/officeDocument/2006/relationships/customXml" Target="../ink/ink43.xml"/><Relationship Id="rId65" Type="http://schemas.openxmlformats.org/officeDocument/2006/relationships/image" Target="../media/image19.png"/><Relationship Id="rId73" Type="http://schemas.openxmlformats.org/officeDocument/2006/relationships/image" Target="../media/image23.png"/><Relationship Id="rId78" Type="http://schemas.openxmlformats.org/officeDocument/2006/relationships/customXml" Target="../ink/ink52.xml"/><Relationship Id="rId81" Type="http://schemas.openxmlformats.org/officeDocument/2006/relationships/image" Target="../media/image27.png"/><Relationship Id="rId86" Type="http://schemas.openxmlformats.org/officeDocument/2006/relationships/customXml" Target="../ink/ink56.xml"/><Relationship Id="rId94" Type="http://schemas.openxmlformats.org/officeDocument/2006/relationships/customXml" Target="../ink/ink60.xml"/><Relationship Id="rId99" Type="http://schemas.openxmlformats.org/officeDocument/2006/relationships/image" Target="../media/image36.png"/><Relationship Id="rId101" Type="http://schemas.openxmlformats.org/officeDocument/2006/relationships/image" Target="../media/image37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4.xml"/><Relationship Id="rId34" Type="http://schemas.openxmlformats.org/officeDocument/2006/relationships/customXml" Target="../ink/ink19.xml"/><Relationship Id="rId50" Type="http://schemas.openxmlformats.org/officeDocument/2006/relationships/customXml" Target="../ink/ink35.xml"/><Relationship Id="rId55" Type="http://schemas.openxmlformats.org/officeDocument/2006/relationships/customXml" Target="../ink/ink40.xml"/><Relationship Id="rId76" Type="http://schemas.openxmlformats.org/officeDocument/2006/relationships/customXml" Target="../ink/ink51.xml"/><Relationship Id="rId97" Type="http://schemas.openxmlformats.org/officeDocument/2006/relationships/image" Target="../media/image35.png"/><Relationship Id="rId104" Type="http://schemas.openxmlformats.org/officeDocument/2006/relationships/customXml" Target="../ink/ink65.xml"/><Relationship Id="rId7" Type="http://schemas.openxmlformats.org/officeDocument/2006/relationships/image" Target="../media/image3.png"/><Relationship Id="rId71" Type="http://schemas.openxmlformats.org/officeDocument/2006/relationships/image" Target="../media/image22.png"/><Relationship Id="rId92" Type="http://schemas.openxmlformats.org/officeDocument/2006/relationships/customXml" Target="../ink/ink59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5.xml"/><Relationship Id="rId45" Type="http://schemas.openxmlformats.org/officeDocument/2006/relationships/customXml" Target="../ink/ink30.xml"/><Relationship Id="rId66" Type="http://schemas.openxmlformats.org/officeDocument/2006/relationships/customXml" Target="../ink/ink46.xml"/><Relationship Id="rId87" Type="http://schemas.openxmlformats.org/officeDocument/2006/relationships/image" Target="../media/image30.png"/><Relationship Id="rId61" Type="http://schemas.openxmlformats.org/officeDocument/2006/relationships/image" Target="../media/image17.png"/><Relationship Id="rId82" Type="http://schemas.openxmlformats.org/officeDocument/2006/relationships/customXml" Target="../ink/ink54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customXml" Target="../ink/ink20.xml"/><Relationship Id="rId56" Type="http://schemas.openxmlformats.org/officeDocument/2006/relationships/customXml" Target="../ink/ink41.xml"/><Relationship Id="rId77" Type="http://schemas.openxmlformats.org/officeDocument/2006/relationships/image" Target="../media/image25.png"/><Relationship Id="rId100" Type="http://schemas.openxmlformats.org/officeDocument/2006/relationships/customXml" Target="../ink/ink63.xml"/><Relationship Id="rId105" Type="http://schemas.openxmlformats.org/officeDocument/2006/relationships/image" Target="../media/image39.png"/><Relationship Id="rId8" Type="http://schemas.openxmlformats.org/officeDocument/2006/relationships/customXml" Target="../ink/ink4.xml"/><Relationship Id="rId51" Type="http://schemas.openxmlformats.org/officeDocument/2006/relationships/customXml" Target="../ink/ink36.xml"/><Relationship Id="rId72" Type="http://schemas.openxmlformats.org/officeDocument/2006/relationships/customXml" Target="../ink/ink49.xml"/><Relationship Id="rId93" Type="http://schemas.openxmlformats.org/officeDocument/2006/relationships/image" Target="../media/image33.png"/><Relationship Id="rId98" Type="http://schemas.openxmlformats.org/officeDocument/2006/relationships/customXml" Target="../ink/ink62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31.xml"/><Relationship Id="rId6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166DE9-57A5-F948-BEBA-CA1B72BA78C9}"/>
                  </a:ext>
                </a:extLst>
              </p14:cNvPr>
              <p14:cNvContentPartPr/>
              <p14:nvPr/>
            </p14:nvContentPartPr>
            <p14:xfrm>
              <a:off x="2590175" y="742552"/>
              <a:ext cx="1992600" cy="1487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166DE9-57A5-F948-BEBA-CA1B72BA7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1535" y="733912"/>
                <a:ext cx="201024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C04122-F3AA-E940-B5B5-8D7CFA25464C}"/>
                  </a:ext>
                </a:extLst>
              </p14:cNvPr>
              <p14:cNvContentPartPr/>
              <p14:nvPr/>
            </p14:nvContentPartPr>
            <p14:xfrm>
              <a:off x="2518175" y="1847752"/>
              <a:ext cx="173880" cy="3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C04122-F3AA-E940-B5B5-8D7CFA2546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9175" y="1839112"/>
                <a:ext cx="191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FF493B4-85E6-1D4D-B161-0D753B31A4A9}"/>
                  </a:ext>
                </a:extLst>
              </p14:cNvPr>
              <p14:cNvContentPartPr/>
              <p14:nvPr/>
            </p14:nvContentPartPr>
            <p14:xfrm>
              <a:off x="2309015" y="1703752"/>
              <a:ext cx="142560" cy="202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FF493B4-85E6-1D4D-B161-0D753B31A4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0375" y="1694752"/>
                <a:ext cx="160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6FF25F-8097-DD41-86AE-7634D0F28F21}"/>
                  </a:ext>
                </a:extLst>
              </p14:cNvPr>
              <p14:cNvContentPartPr/>
              <p14:nvPr/>
            </p14:nvContentPartPr>
            <p14:xfrm>
              <a:off x="2615375" y="869992"/>
              <a:ext cx="1551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6FF25F-8097-DD41-86AE-7634D0F28F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6735" y="860992"/>
                <a:ext cx="17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8C9E69-7A94-0744-84B3-36B6158C5A4A}"/>
                  </a:ext>
                </a:extLst>
              </p14:cNvPr>
              <p14:cNvContentPartPr/>
              <p14:nvPr/>
            </p14:nvContentPartPr>
            <p14:xfrm>
              <a:off x="2615375" y="1321792"/>
              <a:ext cx="98280" cy="6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8C9E69-7A94-0744-84B3-36B6158C5A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6735" y="1313152"/>
                <a:ext cx="11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597809-230C-C847-BED8-28C391069191}"/>
                  </a:ext>
                </a:extLst>
              </p14:cNvPr>
              <p14:cNvContentPartPr/>
              <p14:nvPr/>
            </p14:nvContentPartPr>
            <p14:xfrm>
              <a:off x="2994815" y="2076352"/>
              <a:ext cx="3600" cy="143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597809-230C-C847-BED8-28C3910691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5815" y="2067712"/>
                <a:ext cx="21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DA8678-3C1A-0D40-980C-8BC1D2A5A3CC}"/>
                  </a:ext>
                </a:extLst>
              </p14:cNvPr>
              <p14:cNvContentPartPr/>
              <p14:nvPr/>
            </p14:nvContentPartPr>
            <p14:xfrm>
              <a:off x="2970695" y="2335912"/>
              <a:ext cx="180720" cy="187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DA8678-3C1A-0D40-980C-8BC1D2A5A3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2055" y="2327272"/>
                <a:ext cx="19836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57B4A8C-722F-5E4B-BE90-B5539C7E2FBE}"/>
              </a:ext>
            </a:extLst>
          </p:cNvPr>
          <p:cNvGrpSpPr/>
          <p:nvPr/>
        </p:nvGrpSpPr>
        <p:grpSpPr>
          <a:xfrm>
            <a:off x="4225295" y="2112352"/>
            <a:ext cx="264960" cy="498600"/>
            <a:chOff x="4225295" y="2112352"/>
            <a:chExt cx="264960" cy="49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5041CB-9EBC-1E49-B687-2F118DA5B44F}"/>
                    </a:ext>
                  </a:extLst>
                </p14:cNvPr>
                <p14:cNvContentPartPr/>
                <p14:nvPr/>
              </p14:nvContentPartPr>
              <p14:xfrm>
                <a:off x="4316735" y="2112352"/>
                <a:ext cx="360" cy="148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5041CB-9EBC-1E49-B687-2F118DA5B4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7735" y="2103712"/>
                  <a:ext cx="1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AB8BA4-1C5E-5345-ADC3-7311BEA1F14C}"/>
                    </a:ext>
                  </a:extLst>
                </p14:cNvPr>
                <p14:cNvContentPartPr/>
                <p14:nvPr/>
              </p14:nvContentPartPr>
              <p14:xfrm>
                <a:off x="4225295" y="2372272"/>
                <a:ext cx="264960" cy="15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AB8BA4-1C5E-5345-ADC3-7311BEA1F1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6295" y="2363272"/>
                  <a:ext cx="282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0F1684-1968-7548-B68F-CE99C19D1FBF}"/>
                    </a:ext>
                  </a:extLst>
                </p14:cNvPr>
                <p14:cNvContentPartPr/>
                <p14:nvPr/>
              </p14:nvContentPartPr>
              <p14:xfrm>
                <a:off x="4364255" y="2423752"/>
                <a:ext cx="3240" cy="187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0F1684-1968-7548-B68F-CE99C19D1F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55615" y="2414752"/>
                  <a:ext cx="2088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1F704F-0A8A-3D40-8A60-C1FB797FD9B7}"/>
              </a:ext>
            </a:extLst>
          </p:cNvPr>
          <p:cNvGrpSpPr/>
          <p:nvPr/>
        </p:nvGrpSpPr>
        <p:grpSpPr>
          <a:xfrm>
            <a:off x="2977535" y="1788352"/>
            <a:ext cx="66240" cy="235080"/>
            <a:chOff x="2977535" y="1788352"/>
            <a:chExt cx="6624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3D81F5-0650-D448-8753-4DB5EA359BC4}"/>
                    </a:ext>
                  </a:extLst>
                </p14:cNvPr>
                <p14:cNvContentPartPr/>
                <p14:nvPr/>
              </p14:nvContentPartPr>
              <p14:xfrm>
                <a:off x="2977535" y="1858192"/>
                <a:ext cx="66240" cy="55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3D81F5-0650-D448-8753-4DB5EA359B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8535" y="1849552"/>
                  <a:ext cx="8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0E552EC-A530-D74F-AE80-DE0F9F95B10A}"/>
                    </a:ext>
                  </a:extLst>
                </p14:cNvPr>
                <p14:cNvContentPartPr/>
                <p14:nvPr/>
              </p14:nvContentPartPr>
              <p14:xfrm>
                <a:off x="3017135" y="1788352"/>
                <a:ext cx="360" cy="235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0E552EC-A530-D74F-AE80-DE0F9F95B10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8495" y="1779712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CC1986-0093-AB4B-AAD4-061E96E19E16}"/>
              </a:ext>
            </a:extLst>
          </p:cNvPr>
          <p:cNvGrpSpPr/>
          <p:nvPr/>
        </p:nvGrpSpPr>
        <p:grpSpPr>
          <a:xfrm>
            <a:off x="4298015" y="893392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65E074-FD1E-FA4C-9F36-5157D7464167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65E074-FD1E-FA4C-9F36-5157D74641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E943D2-81E7-A149-93E1-27808CB64158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E943D2-81E7-A149-93E1-27808CB641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4379917-A0F5-2446-BCFE-3F38BC16047B}"/>
                  </a:ext>
                </a:extLst>
              </p14:cNvPr>
              <p14:cNvContentPartPr/>
              <p14:nvPr/>
            </p14:nvContentPartPr>
            <p14:xfrm>
              <a:off x="5436695" y="698064"/>
              <a:ext cx="1992600" cy="1487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4379917-A0F5-2446-BCFE-3F38BC1604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8055" y="689424"/>
                <a:ext cx="201024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75F9624-D1E8-EB45-A398-8F476B673838}"/>
                  </a:ext>
                </a:extLst>
              </p14:cNvPr>
              <p14:cNvContentPartPr/>
              <p14:nvPr/>
            </p14:nvContentPartPr>
            <p14:xfrm>
              <a:off x="5364695" y="1803264"/>
              <a:ext cx="173880" cy="3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75F9624-D1E8-EB45-A398-8F476B6738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5695" y="1794624"/>
                <a:ext cx="191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3284C12-E8AC-0E4E-986B-21B6A9505785}"/>
                  </a:ext>
                </a:extLst>
              </p14:cNvPr>
              <p14:cNvContentPartPr/>
              <p14:nvPr/>
            </p14:nvContentPartPr>
            <p14:xfrm>
              <a:off x="5155535" y="1659264"/>
              <a:ext cx="142560" cy="202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3284C12-E8AC-0E4E-986B-21B6A95057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46895" y="1650264"/>
                <a:ext cx="160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AFC222B-BCAA-374D-8DBE-DEF474998CE3}"/>
                  </a:ext>
                </a:extLst>
              </p14:cNvPr>
              <p14:cNvContentPartPr/>
              <p14:nvPr/>
            </p14:nvContentPartPr>
            <p14:xfrm>
              <a:off x="5461895" y="825504"/>
              <a:ext cx="1551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AFC222B-BCAA-374D-8DBE-DEF474998C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3255" y="816504"/>
                <a:ext cx="17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5DA6964-E357-284F-9A27-ACC4A3812856}"/>
                  </a:ext>
                </a:extLst>
              </p14:cNvPr>
              <p14:cNvContentPartPr/>
              <p14:nvPr/>
            </p14:nvContentPartPr>
            <p14:xfrm>
              <a:off x="5461895" y="1277304"/>
              <a:ext cx="98280" cy="64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5DA6964-E357-284F-9A27-ACC4A38128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53255" y="1268664"/>
                <a:ext cx="11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55C78EA-A479-234E-82CE-E0640EE24D89}"/>
                  </a:ext>
                </a:extLst>
              </p14:cNvPr>
              <p14:cNvContentPartPr/>
              <p14:nvPr/>
            </p14:nvContentPartPr>
            <p14:xfrm>
              <a:off x="5841335" y="2031864"/>
              <a:ext cx="3600" cy="1432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55C78EA-A479-234E-82CE-E0640EE24D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32335" y="2023224"/>
                <a:ext cx="212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3332CA8-93FC-8247-B421-96D45EA91EE9}"/>
                  </a:ext>
                </a:extLst>
              </p14:cNvPr>
              <p14:cNvContentPartPr/>
              <p14:nvPr/>
            </p14:nvContentPartPr>
            <p14:xfrm>
              <a:off x="5817215" y="2291424"/>
              <a:ext cx="180720" cy="1879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3332CA8-93FC-8247-B421-96D45EA91E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8575" y="2282784"/>
                <a:ext cx="19836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EC82DBAA-DCC1-884C-8CCA-62F976DF3FF6}"/>
              </a:ext>
            </a:extLst>
          </p:cNvPr>
          <p:cNvGrpSpPr/>
          <p:nvPr/>
        </p:nvGrpSpPr>
        <p:grpSpPr>
          <a:xfrm>
            <a:off x="7071815" y="2067864"/>
            <a:ext cx="264960" cy="498600"/>
            <a:chOff x="4225295" y="2112352"/>
            <a:chExt cx="264960" cy="49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C975E25-1B8C-7542-8915-20E0C6E3370D}"/>
                    </a:ext>
                  </a:extLst>
                </p14:cNvPr>
                <p14:cNvContentPartPr/>
                <p14:nvPr/>
              </p14:nvContentPartPr>
              <p14:xfrm>
                <a:off x="4316735" y="2112352"/>
                <a:ext cx="360" cy="148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C975E25-1B8C-7542-8915-20E0C6E337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07735" y="2103712"/>
                  <a:ext cx="1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242636-0939-D648-BA17-6F4887656E8B}"/>
                    </a:ext>
                  </a:extLst>
                </p14:cNvPr>
                <p14:cNvContentPartPr/>
                <p14:nvPr/>
              </p14:nvContentPartPr>
              <p14:xfrm>
                <a:off x="4225295" y="2372272"/>
                <a:ext cx="264960" cy="15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242636-0939-D648-BA17-6F4887656E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6295" y="2363272"/>
                  <a:ext cx="282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9DA49F9-3867-3342-AA4F-AE30796928F3}"/>
                    </a:ext>
                  </a:extLst>
                </p14:cNvPr>
                <p14:cNvContentPartPr/>
                <p14:nvPr/>
              </p14:nvContentPartPr>
              <p14:xfrm>
                <a:off x="4364255" y="2423752"/>
                <a:ext cx="3240" cy="187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9DA49F9-3867-3342-AA4F-AE30796928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55615" y="2414752"/>
                  <a:ext cx="2088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EEA72D9-4351-3844-8292-C99FEA8D59C4}"/>
              </a:ext>
            </a:extLst>
          </p:cNvPr>
          <p:cNvGrpSpPr/>
          <p:nvPr/>
        </p:nvGrpSpPr>
        <p:grpSpPr>
          <a:xfrm>
            <a:off x="5824055" y="1743864"/>
            <a:ext cx="66240" cy="235080"/>
            <a:chOff x="2977535" y="1788352"/>
            <a:chExt cx="6624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046CC27-83BE-0141-A35E-4D9105E249E2}"/>
                    </a:ext>
                  </a:extLst>
                </p14:cNvPr>
                <p14:cNvContentPartPr/>
                <p14:nvPr/>
              </p14:nvContentPartPr>
              <p14:xfrm>
                <a:off x="2977535" y="1858192"/>
                <a:ext cx="66240" cy="55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046CC27-83BE-0141-A35E-4D9105E249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8535" y="1849552"/>
                  <a:ext cx="8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4BAA317-ECF4-4E4F-AABB-977AEDBF3FA3}"/>
                    </a:ext>
                  </a:extLst>
                </p14:cNvPr>
                <p14:cNvContentPartPr/>
                <p14:nvPr/>
              </p14:nvContentPartPr>
              <p14:xfrm>
                <a:off x="3017135" y="1788352"/>
                <a:ext cx="360" cy="235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4BAA317-ECF4-4E4F-AABB-977AEDBF3F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8495" y="1779712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D2DF719-29E7-9144-A238-070FE0D82C3C}"/>
              </a:ext>
            </a:extLst>
          </p:cNvPr>
          <p:cNvGrpSpPr/>
          <p:nvPr/>
        </p:nvGrpSpPr>
        <p:grpSpPr>
          <a:xfrm>
            <a:off x="7144535" y="848904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7C15D15-CFE7-CA4E-B053-8431F1C91A8A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7C15D15-CFE7-CA4E-B053-8431F1C91A8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313F4B8-991C-9549-B80E-AC02979D0993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313F4B8-991C-9549-B80E-AC02979D09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AD8946F-FAC3-D649-8791-59ABB84D28CB}"/>
                  </a:ext>
                </a:extLst>
              </p14:cNvPr>
              <p14:cNvContentPartPr/>
              <p14:nvPr/>
            </p14:nvContentPartPr>
            <p14:xfrm>
              <a:off x="8443415" y="625117"/>
              <a:ext cx="1992600" cy="14871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AD8946F-FAC3-D649-8791-59ABB84D28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4775" y="616477"/>
                <a:ext cx="2010240" cy="15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0B98DD7-E897-564A-94B6-49E697C9E114}"/>
                  </a:ext>
                </a:extLst>
              </p14:cNvPr>
              <p14:cNvContentPartPr/>
              <p14:nvPr/>
            </p14:nvContentPartPr>
            <p14:xfrm>
              <a:off x="8371415" y="1730317"/>
              <a:ext cx="173880" cy="36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0B98DD7-E897-564A-94B6-49E697C9E1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2415" y="1721677"/>
                <a:ext cx="191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D7DEF04-2096-9541-BA27-06D6B928FCA3}"/>
                  </a:ext>
                </a:extLst>
              </p14:cNvPr>
              <p14:cNvContentPartPr/>
              <p14:nvPr/>
            </p14:nvContentPartPr>
            <p14:xfrm>
              <a:off x="8162255" y="1586317"/>
              <a:ext cx="142560" cy="2023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D7DEF04-2096-9541-BA27-06D6B928FC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53615" y="1577317"/>
                <a:ext cx="160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3111FFF-7953-CC43-BAE3-77D854E3307A}"/>
                  </a:ext>
                </a:extLst>
              </p14:cNvPr>
              <p14:cNvContentPartPr/>
              <p14:nvPr/>
            </p14:nvContentPartPr>
            <p14:xfrm>
              <a:off x="8468615" y="752557"/>
              <a:ext cx="155160" cy="3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3111FFF-7953-CC43-BAE3-77D854E330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59975" y="743557"/>
                <a:ext cx="172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A9F57E9-FEA7-C642-9A36-C4F67B638E2C}"/>
                  </a:ext>
                </a:extLst>
              </p14:cNvPr>
              <p14:cNvContentPartPr/>
              <p14:nvPr/>
            </p14:nvContentPartPr>
            <p14:xfrm>
              <a:off x="8468615" y="1204357"/>
              <a:ext cx="98280" cy="64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A9F57E9-FEA7-C642-9A36-C4F67B638E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9975" y="1195717"/>
                <a:ext cx="115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CFD82EC-1182-704D-99C2-7E128B8F56C4}"/>
                  </a:ext>
                </a:extLst>
              </p14:cNvPr>
              <p14:cNvContentPartPr/>
              <p14:nvPr/>
            </p14:nvContentPartPr>
            <p14:xfrm>
              <a:off x="8848055" y="1958917"/>
              <a:ext cx="3600" cy="1432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CFD82EC-1182-704D-99C2-7E128B8F56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9055" y="1950277"/>
                <a:ext cx="2124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EEA0F09-863C-6B46-8AE6-602CD2564BF0}"/>
              </a:ext>
            </a:extLst>
          </p:cNvPr>
          <p:cNvGrpSpPr/>
          <p:nvPr/>
        </p:nvGrpSpPr>
        <p:grpSpPr>
          <a:xfrm>
            <a:off x="8830775" y="1670917"/>
            <a:ext cx="66240" cy="235080"/>
            <a:chOff x="2977535" y="1788352"/>
            <a:chExt cx="6624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C556B70-0E9D-7146-BFAA-9A870D8AF968}"/>
                    </a:ext>
                  </a:extLst>
                </p14:cNvPr>
                <p14:cNvContentPartPr/>
                <p14:nvPr/>
              </p14:nvContentPartPr>
              <p14:xfrm>
                <a:off x="2977535" y="1858192"/>
                <a:ext cx="66240" cy="55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C556B70-0E9D-7146-BFAA-9A870D8AF9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68535" y="1849552"/>
                  <a:ext cx="83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BEF918C-EB93-E245-861C-154D3851A1C9}"/>
                    </a:ext>
                  </a:extLst>
                </p14:cNvPr>
                <p14:cNvContentPartPr/>
                <p14:nvPr/>
              </p14:nvContentPartPr>
              <p14:xfrm>
                <a:off x="3017135" y="1788352"/>
                <a:ext cx="360" cy="235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BEF918C-EB93-E245-861C-154D3851A1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08495" y="1779712"/>
                  <a:ext cx="1800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73F2E31-61DA-434B-9BCF-8AB6DF51EBD4}"/>
              </a:ext>
            </a:extLst>
          </p:cNvPr>
          <p:cNvGrpSpPr/>
          <p:nvPr/>
        </p:nvGrpSpPr>
        <p:grpSpPr>
          <a:xfrm>
            <a:off x="10151255" y="775957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98B1658-7537-1045-B61B-EAC8EE913BA5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98B1658-7537-1045-B61B-EAC8EE913B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518923E-E05B-194E-BEF0-1168C9E87831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518923E-E05B-194E-BEF0-1168C9E878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6B3D26E-3B66-FC4D-A08C-4A3203C7A5C2}"/>
              </a:ext>
            </a:extLst>
          </p:cNvPr>
          <p:cNvGrpSpPr/>
          <p:nvPr/>
        </p:nvGrpSpPr>
        <p:grpSpPr>
          <a:xfrm>
            <a:off x="6594292" y="1577012"/>
            <a:ext cx="86040" cy="242280"/>
            <a:chOff x="4298015" y="893392"/>
            <a:chExt cx="8604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773C42F-35E2-F845-A07E-25B45476D5A6}"/>
                    </a:ext>
                  </a:extLst>
                </p14:cNvPr>
                <p14:cNvContentPartPr/>
                <p14:nvPr/>
              </p14:nvContentPartPr>
              <p14:xfrm>
                <a:off x="4298015" y="1003552"/>
                <a:ext cx="86040" cy="774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773C42F-35E2-F845-A07E-25B45476D5A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9015" y="994912"/>
                  <a:ext cx="103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9B2F70F-144A-5742-B9C5-4A4BD57FF9CB}"/>
                    </a:ext>
                  </a:extLst>
                </p14:cNvPr>
                <p14:cNvContentPartPr/>
                <p14:nvPr/>
              </p14:nvContentPartPr>
              <p14:xfrm>
                <a:off x="4348055" y="893392"/>
                <a:ext cx="16560" cy="2422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9B2F70F-144A-5742-B9C5-4A4BD57FF9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39055" y="884392"/>
                  <a:ext cx="34200" cy="259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B4463246-BEE1-D14B-A92A-BA67DF7DAFAD}"/>
              </a:ext>
            </a:extLst>
          </p:cNvPr>
          <p:cNvSpPr txBox="1"/>
          <p:nvPr/>
        </p:nvSpPr>
        <p:spPr>
          <a:xfrm>
            <a:off x="7240044" y="2367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5169DFA-E9C5-E942-9C47-C54B683AD392}"/>
                  </a:ext>
                </a:extLst>
              </p14:cNvPr>
              <p14:cNvContentPartPr/>
              <p14:nvPr/>
            </p14:nvContentPartPr>
            <p14:xfrm>
              <a:off x="6622895" y="2062888"/>
              <a:ext cx="10080" cy="1764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5169DFA-E9C5-E942-9C47-C54B683AD39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13895" y="2053888"/>
                <a:ext cx="2772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EE71F1D-C21A-9041-BE63-158C68066188}"/>
              </a:ext>
            </a:extLst>
          </p:cNvPr>
          <p:cNvGrpSpPr/>
          <p:nvPr/>
        </p:nvGrpSpPr>
        <p:grpSpPr>
          <a:xfrm>
            <a:off x="6515615" y="2366008"/>
            <a:ext cx="210240" cy="215280"/>
            <a:chOff x="6515615" y="2466592"/>
            <a:chExt cx="21024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AD39CD4-1B0E-B340-ABCE-A2112082A451}"/>
                    </a:ext>
                  </a:extLst>
                </p14:cNvPr>
                <p14:cNvContentPartPr/>
                <p14:nvPr/>
              </p14:nvContentPartPr>
              <p14:xfrm>
                <a:off x="6620375" y="2466592"/>
                <a:ext cx="10080" cy="215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AD39CD4-1B0E-B340-ABCE-A2112082A4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11735" y="2457952"/>
                  <a:ext cx="27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F027090-3040-074C-80B3-50EC44DE8D4E}"/>
                    </a:ext>
                  </a:extLst>
                </p14:cNvPr>
                <p14:cNvContentPartPr/>
                <p14:nvPr/>
              </p14:nvContentPartPr>
              <p14:xfrm>
                <a:off x="6515615" y="2470192"/>
                <a:ext cx="210240" cy="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F027090-3040-074C-80B3-50EC44DE8D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06975" y="2461192"/>
                  <a:ext cx="2278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801B96D-91A4-1E43-9675-F8DDECAB7269}"/>
                  </a:ext>
                </a:extLst>
              </p14:cNvPr>
              <p14:cNvContentPartPr/>
              <p14:nvPr/>
            </p14:nvContentPartPr>
            <p14:xfrm>
              <a:off x="6757175" y="2572648"/>
              <a:ext cx="360" cy="885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801B96D-91A4-1E43-9675-F8DDECAB726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748175" y="2563648"/>
                <a:ext cx="180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23453CB4-7B91-2742-ABB1-DF5B519A7364}"/>
                  </a:ext>
                </a:extLst>
              </p14:cNvPr>
              <p14:cNvContentPartPr/>
              <p14:nvPr/>
            </p14:nvContentPartPr>
            <p14:xfrm>
              <a:off x="7280615" y="2576248"/>
              <a:ext cx="133200" cy="1468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23453CB4-7B91-2742-ABB1-DF5B519A736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271975" y="2567608"/>
                <a:ext cx="1508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94BFAF0-8D4F-9043-AF9A-6E5CEBB67489}"/>
                  </a:ext>
                </a:extLst>
              </p14:cNvPr>
              <p14:cNvContentPartPr/>
              <p14:nvPr/>
            </p14:nvContentPartPr>
            <p14:xfrm>
              <a:off x="9315466" y="1932053"/>
              <a:ext cx="3240" cy="21924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94BFAF0-8D4F-9043-AF9A-6E5CEBB6748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06826" y="1923053"/>
                <a:ext cx="20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4DA9E8D-24CC-A74E-826F-B732ADF133B5}"/>
                  </a:ext>
                </a:extLst>
              </p14:cNvPr>
              <p14:cNvContentPartPr/>
              <p14:nvPr/>
            </p14:nvContentPartPr>
            <p14:xfrm>
              <a:off x="9849346" y="1959773"/>
              <a:ext cx="360" cy="2332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4DA9E8D-24CC-A74E-826F-B732ADF133B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840706" y="1950773"/>
                <a:ext cx="18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7866BD4-8740-144A-B5E7-3FFA7C9D711A}"/>
                  </a:ext>
                </a:extLst>
              </p14:cNvPr>
              <p14:cNvContentPartPr/>
              <p14:nvPr/>
            </p14:nvContentPartPr>
            <p14:xfrm>
              <a:off x="10247506" y="1928093"/>
              <a:ext cx="3240" cy="2869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7866BD4-8740-144A-B5E7-3FFA7C9D711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238866" y="1919093"/>
                <a:ext cx="2088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E6A58E9-61B0-8448-9E86-89177F250E6B}"/>
                  </a:ext>
                </a:extLst>
              </p14:cNvPr>
              <p14:cNvContentPartPr/>
              <p14:nvPr/>
            </p14:nvContentPartPr>
            <p14:xfrm>
              <a:off x="8751706" y="2279093"/>
              <a:ext cx="214560" cy="2052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E6A58E9-61B0-8448-9E86-89177F250E6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42706" y="2270093"/>
                <a:ext cx="2322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2EC95A6-5438-0442-B641-E0CAB23F53FA}"/>
                  </a:ext>
                </a:extLst>
              </p14:cNvPr>
              <p14:cNvContentPartPr/>
              <p14:nvPr/>
            </p14:nvContentPartPr>
            <p14:xfrm>
              <a:off x="9335986" y="2326613"/>
              <a:ext cx="360" cy="1908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2EC95A6-5438-0442-B641-E0CAB23F53F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27346" y="2317613"/>
                <a:ext cx="180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474142E-DDA9-1443-A4D6-64B4242811E6}"/>
                  </a:ext>
                </a:extLst>
              </p14:cNvPr>
              <p14:cNvContentPartPr/>
              <p14:nvPr/>
            </p14:nvContentPartPr>
            <p14:xfrm>
              <a:off x="9756106" y="2365493"/>
              <a:ext cx="190440" cy="2091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474142E-DDA9-1443-A4D6-64B4242811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47466" y="2356853"/>
                <a:ext cx="2080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77B603C-64C3-E048-A9A3-DF8AF7FE482C}"/>
                  </a:ext>
                </a:extLst>
              </p14:cNvPr>
              <p14:cNvContentPartPr/>
              <p14:nvPr/>
            </p14:nvContentPartPr>
            <p14:xfrm>
              <a:off x="10177666" y="2373053"/>
              <a:ext cx="115200" cy="2246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77B603C-64C3-E048-A9A3-DF8AF7FE482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169026" y="2364053"/>
                <a:ext cx="132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2B754C6-AF65-BB42-88FD-A6A33B7E7A60}"/>
                  </a:ext>
                </a:extLst>
              </p14:cNvPr>
              <p14:cNvContentPartPr/>
              <p14:nvPr/>
            </p14:nvContentPartPr>
            <p14:xfrm>
              <a:off x="9284146" y="1725053"/>
              <a:ext cx="62640" cy="774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2B754C6-AF65-BB42-88FD-A6A33B7E7A6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275506" y="1716413"/>
                <a:ext cx="802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F4FE835-DA4C-2C4D-BBFF-16B5B8535CD5}"/>
                  </a:ext>
                </a:extLst>
              </p14:cNvPr>
              <p14:cNvContentPartPr/>
              <p14:nvPr/>
            </p14:nvContentPartPr>
            <p14:xfrm>
              <a:off x="9324826" y="1649453"/>
              <a:ext cx="360" cy="2361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F4FE835-DA4C-2C4D-BBFF-16B5B8535CD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316186" y="1640813"/>
                <a:ext cx="1800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44B017B-E397-334E-A7E1-331EB511AA30}"/>
              </a:ext>
            </a:extLst>
          </p:cNvPr>
          <p:cNvGrpSpPr/>
          <p:nvPr/>
        </p:nvGrpSpPr>
        <p:grpSpPr>
          <a:xfrm>
            <a:off x="2198986" y="186395"/>
            <a:ext cx="389520" cy="372240"/>
            <a:chOff x="2198986" y="186395"/>
            <a:chExt cx="38952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870EE33-8B31-1549-9405-12466B658278}"/>
                    </a:ext>
                  </a:extLst>
                </p14:cNvPr>
                <p14:cNvContentPartPr/>
                <p14:nvPr/>
              </p14:nvContentPartPr>
              <p14:xfrm>
                <a:off x="2198986" y="186395"/>
                <a:ext cx="389520" cy="3722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870EE33-8B31-1549-9405-12466B65827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90346" y="177755"/>
                  <a:ext cx="4071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FCF4A54-8318-844B-9573-75C420CC963D}"/>
                    </a:ext>
                  </a:extLst>
                </p14:cNvPr>
                <p14:cNvContentPartPr/>
                <p14:nvPr/>
              </p14:nvContentPartPr>
              <p14:xfrm>
                <a:off x="2315626" y="399515"/>
                <a:ext cx="107280" cy="3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FCF4A54-8318-844B-9573-75C420CC96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06626" y="390875"/>
                  <a:ext cx="124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312ACEE-4173-C341-BACF-C2E80913718B}"/>
                    </a:ext>
                  </a:extLst>
                </p14:cNvPr>
                <p14:cNvContentPartPr/>
                <p14:nvPr/>
              </p14:nvContentPartPr>
              <p14:xfrm>
                <a:off x="2436586" y="399515"/>
                <a:ext cx="360" cy="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312ACEE-4173-C341-BACF-C2E80913718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27946" y="3908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C63D042-9177-C04E-B716-75F16BA1F154}"/>
                  </a:ext>
                </a:extLst>
              </p14:cNvPr>
              <p14:cNvContentPartPr/>
              <p14:nvPr/>
            </p14:nvContentPartPr>
            <p14:xfrm>
              <a:off x="5326306" y="112091"/>
              <a:ext cx="242640" cy="3326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C63D042-9177-C04E-B716-75F16BA1F15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17306" y="103451"/>
                <a:ext cx="2602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77F9678-0036-9148-8882-7C461343F2C6}"/>
                  </a:ext>
                </a:extLst>
              </p14:cNvPr>
              <p14:cNvContentPartPr/>
              <p14:nvPr/>
            </p14:nvContentPartPr>
            <p14:xfrm>
              <a:off x="8154106" y="101435"/>
              <a:ext cx="300960" cy="3441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77F9678-0036-9148-8882-7C461343F2C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45466" y="92435"/>
                <a:ext cx="318600" cy="36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03F735F-F6CA-934D-9769-08594A158584}"/>
              </a:ext>
            </a:extLst>
          </p:cNvPr>
          <p:cNvGrpSpPr/>
          <p:nvPr/>
        </p:nvGrpSpPr>
        <p:grpSpPr>
          <a:xfrm>
            <a:off x="9802319" y="927286"/>
            <a:ext cx="88920" cy="272520"/>
            <a:chOff x="9802319" y="1064446"/>
            <a:chExt cx="88920" cy="2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E9ACC21-DFE2-D847-A786-A47918930433}"/>
                    </a:ext>
                  </a:extLst>
                </p14:cNvPr>
                <p14:cNvContentPartPr/>
                <p14:nvPr/>
              </p14:nvContentPartPr>
              <p14:xfrm>
                <a:off x="9802319" y="1151926"/>
                <a:ext cx="88920" cy="770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E9ACC21-DFE2-D847-A786-A479189304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93679" y="1143286"/>
                  <a:ext cx="106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295ECE5-DC49-2143-8E12-17ECFD0BCA5B}"/>
                    </a:ext>
                  </a:extLst>
                </p14:cNvPr>
                <p14:cNvContentPartPr/>
                <p14:nvPr/>
              </p14:nvContentPartPr>
              <p14:xfrm>
                <a:off x="9839399" y="1064446"/>
                <a:ext cx="5760" cy="2725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295ECE5-DC49-2143-8E12-17ECFD0BCA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830399" y="1055446"/>
                  <a:ext cx="23400" cy="29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69358B13-BF4D-8F42-91CB-0BC79C9A3E5E}"/>
                  </a:ext>
                </a:extLst>
              </p14:cNvPr>
              <p14:cNvContentPartPr/>
              <p14:nvPr/>
            </p14:nvContentPartPr>
            <p14:xfrm>
              <a:off x="8906472" y="1788768"/>
              <a:ext cx="360" cy="36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69358B13-BF4D-8F42-91CB-0BC79C9A3E5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97472" y="17797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84D9E7D0-DD6A-494A-B8E6-88D39B28531B}"/>
                  </a:ext>
                </a:extLst>
              </p14:cNvPr>
              <p14:cNvContentPartPr/>
              <p14:nvPr/>
            </p14:nvContentPartPr>
            <p14:xfrm>
              <a:off x="8904312" y="936288"/>
              <a:ext cx="1335960" cy="87768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84D9E7D0-DD6A-494A-B8E6-88D39B28531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95312" y="927648"/>
                <a:ext cx="1353600" cy="89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C80398D-6474-2F4C-8B36-9913461211AD}"/>
              </a:ext>
            </a:extLst>
          </p:cNvPr>
          <p:cNvGrpSpPr/>
          <p:nvPr/>
        </p:nvGrpSpPr>
        <p:grpSpPr>
          <a:xfrm>
            <a:off x="9361872" y="2697408"/>
            <a:ext cx="245160" cy="222840"/>
            <a:chOff x="9361872" y="2697408"/>
            <a:chExt cx="24516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33C0A15-E5FB-CD4F-97C4-2229B6DE7F8F}"/>
                    </a:ext>
                  </a:extLst>
                </p14:cNvPr>
                <p14:cNvContentPartPr/>
                <p14:nvPr/>
              </p14:nvContentPartPr>
              <p14:xfrm>
                <a:off x="9481392" y="2697408"/>
                <a:ext cx="2520" cy="2228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33C0A15-E5FB-CD4F-97C4-2229B6DE7F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72752" y="2688768"/>
                  <a:ext cx="20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73E3D68-9236-094F-B98A-16A7E57CAE49}"/>
                    </a:ext>
                  </a:extLst>
                </p14:cNvPr>
                <p14:cNvContentPartPr/>
                <p14:nvPr/>
              </p14:nvContentPartPr>
              <p14:xfrm>
                <a:off x="9361872" y="2713248"/>
                <a:ext cx="245160" cy="28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73E3D68-9236-094F-B98A-16A7E57CAE4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52872" y="2704608"/>
                  <a:ext cx="262800" cy="2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637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1</cp:revision>
  <dcterms:created xsi:type="dcterms:W3CDTF">2021-12-15T22:51:41Z</dcterms:created>
  <dcterms:modified xsi:type="dcterms:W3CDTF">2021-12-15T23:00:47Z</dcterms:modified>
</cp:coreProperties>
</file>