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6"/>
    <p:restoredTop sz="96327"/>
  </p:normalViewPr>
  <p:slideViewPr>
    <p:cSldViewPr snapToGrid="0" snapToObjects="1">
      <p:cViewPr varScale="1">
        <p:scale>
          <a:sx n="117" d="100"/>
          <a:sy n="117" d="100"/>
        </p:scale>
        <p:origin x="17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1:5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24575,'0'28'0,"0"-10"0,0 22 0,0-13 0,0 12 0,0 9 0,0 2 0,0-2 0,0 33 0,-5 19 0,-1-11 0,-6 0 0,6-50 0,-3-10 0,8 3 0,-4-12 0,5 5 0,0-3 0,0 9 0,0 2 0,0 8 0,0 7 0,0-1 0,0 8 0,0 2 0,0 0 0,0 5 0,0-5 0,0 7 0,0 9 0,0-7 0,0 6 0,0-8 0,0 0 0,0-7 0,0 5 0,0-12 0,0 5 0,0-8 0,0 1 0,0-1 0,0 0 0,0 8 0,0-6 0,0 13 0,-5-5 0,-2 7 0,-11-7 0,4 5 0,2-13 0,1 5 0,5-6 0,-6-1 0,0-6 0,6 5 0,-4-5 0,3 7 0,-5-1 0,6 1 0,-5-1 0,10 0 0,-4 8 0,5-5 0,0 12 0,0-13 0,0 13 0,0-12 0,0 12 0,0-12 0,0-2 0,0-2 0,0-12 0,0 5 0,0-12 0,0-1 0,0-6 0,0-5 0,0-1 0,0-5 0,0 0 0,0 0 0,0 0 0,0 0 0,0 0 0,0-1 0,0 1 0,14-4 0,18-1 0,26-4 0,26 0 0,10 0-761,-39 0 1,3 0 760,5 0 0,1 0 0,-1 0 0,2 0 0,10 0 0,-2 0-269,-22 0 1,-1 0 268,11-1 0,-2 2 0,27 5 0,8 2 0,-2 6 0,-40-6 0,-2-1 0,21 6 0,-13-5 0,1-1 0,21 0 0,-19-3 0,1-1-492,-4-2 0,0-2 492,11 1 0,-1 0 0,-17 0 0,-1 0 0,15 0 0,0 0 0,33 0 0,-45 3 0,1 0 0,3 1 0,-3 0-232,22 10 232,14 0 0,-25-1 0,8 0 0,8 0 0,-4 1 0,-1-6 0,3 4 0,-12-10 0,16 4 0,-9-6 0,-1 0 1380,-16 5-1380,5-3 542,-19 3-542,10 0 1078,-18-3-1078,10 8 274,-4-9-274,14 5 0,-5-6 0,12 0 0,-5 0 0,-1 0 0,7 0 0,-20 0 0,3 0 0,-19 0 0,-1-5 0,-1 4 0,-3-8 0,9 8 0,2-8 0,16-4 0,-7 0 0,19-6 0,-18 8 0,12-1 0,0-1 0,-12 2 0,10-1 0,-12 0 0,-1 1 0,6-1 0,-5 1 0,6-1 0,16-1 0,-18 6 0,17 1 0,-21 6 0,6 0 0,-6 0 0,-7 0 0,-9 0 0,-5 0 0,-5 0 0,-1 0 0,-5 0 0,0 0 0,0 0 0,0 0 0,0 0 0,0 0 0,0 0 0,-1 0 0,-3-4 0,-1 3 0,-4-2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3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24575,'0'13'0,"0"-1"0,0 2 0,0-4 0,0 4 0,0-5 0,0-1 0,0 1 0,0 0 0,0-1 0,0 6 0,0-4 0,0 15 0,0-10 0,0 11 0,0-12 0,0 0 0,0-5 0,0 5 0,0-4 0,0 4 0,0 0 0,0-4 0,0 4 0,0-5 0,0 4 0,0-2 0,0 2 0,0-4 0,0 0 0,0-1 0,0 0 0,0 1 0,0-1 0,0 1 0,0 0 0,0-1 0,0 1 0,0 0 0,0 0 0,0 0 0,0 0 0,0 0 0,0-1 0,0 0 0,0 1 0,-4-5 0,3 0 0,-2-4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31:16.2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0 879 24575,'0'-11'0,"0"-4"0,0 6 0,0-7 0,0 7 0,0-7 0,4 7 0,1-7 0,10 3 0,-4-4 0,12 1 0,-16 3 0,7 5 0,-10 1 0,4 6 0,-1-6 0,1 3 0,0-4 0,-1 0 0,6 0 0,0-4 0,0 3 0,3-8 0,-3 8 0,0-3 0,-1 4 0,-4 0 0,0 4 0,-1-3 0,1 6 0,0-6 0,0 3 0,0-8 0,0 3 0,0-3 0,4 4 0,-3-4 0,7 2 0,-6-2 0,2 4 0,-5 4 0,1-3 0,0 2 0,0-2 0,4-2 0,-3 2 0,7-6 0,-7 4 0,7-7 0,-7 7 0,3-3 0,-4 4 0,-1 4 0,1-3 0,0 6 0,-4-5 0,3 1 0,-3-2 0,4-1 0,0 4 0,0-3 0,-1 2 0,1 1 0,0-3 0,-4 3 0,3 0 0,-2-3 0,3 3 0,-1-4 0,1 0 0,0 0 0,0 4 0,0-3 0,-1 3 0,1 0 0,-1-3 0,1 3 0,0-4 0,0 0 0,-1 4 0,-2-3 0,2 6 0,-7-6 0,7 6 0,-3-5 0,4 2 0,0-4 0,0-4 0,0 3 0,0-3 0,0 8 0,-1-3 0,1 6 0,-3-6 0,1 6 0,-2-5 0,4 1 0,0-7 0,0 4 0,0-4 0,0 4 0,-1 3 0,1-2 0,0 3 0,0-4 0,0 4 0,-1-3 0,1 6 0,-3-6 0,2 6 0,-7-5 0,7 5 0,-3-9 0,4 9 0,0-6 0,-1 4 0,1 2 0,-4-6 0,3 6 0,-6-2 0,2 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31:18.5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1 289 24575,'11'0'0,"4"0"0,-6 0 0,3 0 0,-4 0 0,0 0 0,0 0 0,4 0 0,0 0 0,1 0 0,2 0 0,-6 0 0,3 0 0,-5 0 0,1 0 0,0 0 0,-1 0 0,1 0 0,4 0 0,-3-3 0,3 2 0,-4-3 0,0 4 0,-1 0 0,1-3 0,0 2 0,-1-2 0,1 0 0,4 2 0,-3-6 0,3 6 0,-4-3 0,-1 1 0,1 2 0,0-2 0,0 3 0,-1-4 0,1 4 0,0-4 0,0 1 0,-1-1 0,5-5 0,1 1 0,5 3 0,-5-2 0,-1 6 0,-4-6 0,-1 6 0,1-2 0,0-1 0,0 4 0,-1-7 0,1 2 0,0-3 0,4 4 0,-3-3 0,3 3 0,-5 0 0,1-3 0,0 6 0,-4-6 0,3 3 0,-3-4 0,8 0 0,-3 4 0,3-3 0,-4 2 0,0 1 0,0-3 0,-1 6 0,1-2 0,0-1 0,-1 4 0,1-7 0,0 3 0,-1-4 0,5 0 0,-3 3 0,3-2 0,-4 6 0,-4-6 0,3 7 0,-2-4 0,2 1 0,1 2 0,0-6 0,-1 6 0,1-6 0,0 6 0,-4-6 0,3 7 0,-6-4 0,3 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7:24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217 357 24575,'0'20'0,"0"8"0,0 7 0,0 7 0,0-1 0,-4 0 0,3 0 0,-13 19 0,12-14 0,-8 38 0,10-42 0,0 23 0,0-35 0,0 9 0,0-9 0,0 9 0,0-3 0,0 5 0,0-6 0,-4 5 0,3-10 0,-4-1 0,5-2 0,0 4 0,0-6 0,0 10 0,0-16 0,0 8 0,0-4 0,0 11 0,0-4 0,0 10 0,0-5 0,0 1 0,0 3 0,0-3 0,5 4 0,0 1 0,5 0 0,1 0 0,-6 0 0,5 7 0,-9 1 0,9 1 0,-9 4 0,4 13 0,-5-6 0,0 6 0,0-19 0,0-1 0,0-4 0,0 5 0,0-7 0,0 7 0,0 1 0,0 0 0,-5 5 0,3-11 0,-8 11 0,9-11 0,-8 5 0,7-7 0,-2-6 0,4 5 0,0-10 0,0 4 0,0 0 0,0 21 0,0-3 0,0 10 0,0-14 0,0 0 0,0 1 0,0 0 0,0 6 0,0-6 0,0 0 0,0 5 0,0-12 0,0 13 0,5-6 0,-4 0 0,4 6 0,-5-6 0,0 7 0,0 7 0,0-6 0,0 6 0,0 0 0,0 19 0,0-12 0,0 10 0,0-24 0,0-7 0,0 5 0,0-11 0,0 5 0,0-7 0,0 1 0,0-1 0,0 0 0,0 1 0,0-1 0,0-6 0,-5 5 0,4-10 0,-7 4 0,6-5 0,-2-1 0,0 0 0,3 1 0,-7-1 0,7 1 0,-4-1 0,1 0 0,3 1 0,-3-1 0,0 1 0,3-1 0,-8 6 0,8 2 0,-9 30 0,4-12 0,1 14 0,-5-14 0,8-11 0,-7 4 0,8-5 0,-4-7 0,5-1 0,-4-10 0,3 2 0,-3-7 0,4 3 0,0-5 0,0 0 0,0 6 0,0 0 0,0 5 0,0 1 0,0-1 0,0 0 0,0 7 0,0-6 0,0 11 0,0-4 0,0 5 0,0-6 0,0 5 0,0-10 0,0 4 0,0-5 0,0-6 0,0 4 0,0-8 0,0 8 0,0-9 0,0 4 0,0-4 0,0-1 0,0 5 0,0-4 0,-3 5 0,2-6 0,-3 0 0,0 0 0,3 6 0,-3-5 0,4 3 0,0-4 0,-4 0 0,3 0 0,-3 5 0,4-3 0,0 8 0,0-9 0,0 10 0,0-10 0,0 9 0,0-8 0,-4 8 0,3-8 0,-3 8 0,4-9 0,0 9 0,0-3 0,0 4 0,0-4 0,0 3 0,0-4 0,0 1 0,-4 3 0,3-4 0,-3 1 0,4-2 0,0-5 0,0 1 0,0 4 0,0-4 0,0 10 0,0-10 0,0 9 0,0-8 0,0 3 0,0-5 0,0-4 0,0-1 0,0-4 0,0 0 0,0-1 0,0 1 0,0 0 0,0 4 0,0-3 0,0 7 0,0-3 0,0 4 0,0-4 0,0-1 0,0-4 0,0 0 0,-4 0 0,3 0 0,-2-1 0,3 1 0,0 0 0,-4-4 0,3 3 0,-6-7 0,3 4 0,-8-4 0,-1 0 0,10 0 0,9 0 0,16 0 0,7 0 0,5 4 0,1 2 0,6 4 0,-5 0 0,4 0 0,-5 0 0,7 1 0,-7-1 0,5-5 0,-4 4 0,5-8 0,0 4 0,6-5 0,-4 0 0,10 0 0,-3 0 0,5 0 0,0 0 0,1 0 0,-7-5 0,-1 4 0,-7-3 0,1 4 0,-7 0 0,5 0 0,-5 0 0,13 0 0,-5 0 0,11 0 0,-5-5 0,6 4 0,1-4 0,-7 0 0,5 4 0,-11-4 0,5 5 0,-13 0 0,5 0 0,-10 0 0,4 0 0,0 0 0,-4-4 0,16-2 0,-9-4 0,17-1 0,11-6 0,-12 9 0,16-13 0,-20 13 0,14-8 0,13 0 0,-15 4 0,5 1 0,-25 6 0,-5 5 0,-2 0 0,-6 0 0,6 0 0,-4 0 0,4-4 0,-5 3 0,-1-7 0,1 7 0,-1-8 0,6 8 0,-4-7 0,10 7 0,-10-3 0,10-1 0,-5 4 0,6-4 0,1 5 0,-1 0 0,0 0 0,0 0 0,0 0 0,13 0 0,-9 0 0,3 0 0,-14 0 0,-6 0 0,1 0 0,5 0 0,-4 0 0,4 0 0,0 0 0,2 0 0,5 5 0,0-4 0,7 9 0,-6-5 0,5 1 0,-6 3 0,0-3 0,1 4 0,-1-4 0,0 3 0,7-8 0,13 9 0,-9-9 0,8 3 0,-19-4 0,-5 0 0,4 0 0,-5 0 0,7 0 0,-1 0 0,0 0 0,7 0 0,1 0 0,7 0 0,15 0 0,-18 0 0,23-5 0,-17 4 0,5-10 0,-1 10 0,0-4 0,-12 5 0,11 0 0,-19 0 0,4 0 0,20 0 0,-20 0 0,19 0 0,-18 0 0,-5 0 0,11 0 0,-5 0 0,1 0 0,4 0 0,-5 0 0,0 0 0,-1 0 0,-7 0 0,1 0 0,-1 0 0,-5 0 0,4 0 0,2 0 0,14 0 0,2 0 0,-2 0 0,5 0 0,-10-5 0,19-1 0,-5-6 0,7 0 0,0 0 0,0 0 0,0 0 0,0 5 0,17-4 0,-13 4-447,20 0 447,-14 1 0,8 6 0,9 0-541,-49 0 0,1 0 541,8 0 0,0 0 0,-3 0 0,0 0 0,9 0 0,-1 0 0,-8 0 0,0 0 0,8 0 0,0 0 0,-8 0 0,0 0 0,4 0 0,-1 0 0,26 0 0,-16 0 0,-4 0 0,-2 0-308,14 0 0,-2 0 308,-21 0 0,-2 0 0,0 0 0,-2 0 408,13 0-408,-20 0 1071,-7 0-1071,-14 0 666,-5 0-666,-4 0 0,-1 0 0,-7-12 0,-2-10 0,-3-35 0,-5-3 0,3-36 0,-3 11-325,5 31 1,0 1 324,0-24 0,0-18 0,0 29-124,-5-14 124,3 8 0,-3 7 0,5 2 0,0 7 0,-5 7 645,4-5-645,-3 4 128,-1-6-128,-1 7 0,0-5 0,-4 4 0,9 1 0,-9-5 0,4 11 0,0-5 0,-3 0 0,7 6 0,-7-6 0,8 7 0,-8 5 0,8-4 0,-3 5 0,-1-1 0,4-4 0,-3 10 0,0-10 0,2 11 0,-7-11 0,8 10 0,-8-10 0,3 5 0,0-7 0,-3-5 0,8 4 0,-9-12 0,9 6 0,-4 0 0,5-5 0,0 11 0,0-5 0,0 7 0,0 5 0,0 2 0,0 6 0,0 4 0,0 2 0,0 0 0,0-2 0,0 1 0,0-4 0,0-1 0,0-14 0,0 0 0,0 0 0,0 8 0,0 5 0,0 1 0,0 5 0,0-5 0,0 10 0,0-9 0,0 3 0,0-10 0,0 4 0,0-4 0,-5 0 0,4 4 0,-4-4 0,5 0 0,0 4 0,-4-4 0,3-7 0,-3 4 0,0-5 0,3 2 0,-8 5 0,8-6 0,-8 6 0,3-5 0,1 5 0,0-1 0,1-3 0,3 9 0,-4-4 0,5 5 0,0 1 0,0 4 0,0-3 0,0 4 0,0-1 0,0-3 0,-4 8 0,3-8 0,-3 4 0,4-1 0,-4-3 0,3 9 0,-3-9 0,0 3 0,3 1 0,-8-4 0,8 3 0,-3-10 0,4 4 0,-5-9 0,4 9 0,-3-9 0,-1 3 0,4-5 0,-8 5 0,8-3 0,-7 9 0,7-4 0,-8 6 0,4-1 0,0 1 0,-4 0 0,4-1 0,0 1 0,1-1 0,0-17 0,2 7 0,-2-9 0,4 9 0,0 4 0,0-6 0,0 5 0,0-4 0,-4 11 0,3-5 0,-3 5 0,4-5 0,0 4 0,0-9 0,0 4 0,0-1 0,0-3 0,0 3 0,0-5 0,0 0 0,0-1 0,0 2 0,0-1 0,0 0 0,0 0 0,0-7 0,0 6 0,0-20 0,0 11 0,5-12 0,1 8 0,0-1 0,4 7 0,-5 2 0,1 5 0,3 1 0,-8 5 0,4 2 0,-5 11 0,0-4 0,0 3 0,0 1 0,0-5 0,0 10 0,0-4 0,0 4 0,0 1 0,0 4 0,0 1 0,3 4 0,-2 1 0,3-1 0,-4 0 0,0 1 0,0-5 0,4-1 0,-3-9 0,7-2 0,-3-4 0,0-1 0,4 1 0,-8-1 0,3 6 0,-4-4 0,0 8 0,0-8 0,0 6 0,0-13 0,0 6 0,0-25 0,0 25 0,0-25 0,0 23 0,0-1 0,0-2 0,0 19 0,0-3 0,0 9 0,0 0 0,0 1 0,0-1 0,0 1 0,0-1 0,0 1 0,0-1 0,0 0 0,0-4 0,0 3 0,0-7 0,0 7 0,0-3 0,0 4 0,0 0 0,0 1 0,0-5 0,0 3 0,0-3 0,0 0 0,-4 3 0,3-3 0,-2 4 0,3-4 0,-3 4 0,2-4 0,-3 4 0,4 0 0,0 0 0,0 0 0,0 1 0,0 3 0,0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7:29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0 327 24575,'21'4'0,"1"-1"0,12-3 0,-4 0 0,9 0 0,-9 0 0,10 0 0,-5 0 0,1 0 0,4 0 0,-5 0 0,7 0 0,-1 0 0,-6 0 0,5 0 0,-10 0 0,4 0 0,-5 0 0,-1 0 0,1 0 0,-6 0 0,4 0 0,-8 0 0,3 0 0,-5 0 0,0 0 0,6 0 0,-5 0 0,9 0 0,-3 0 0,-1 0 0,4 0 0,-3 0 0,-1 0 0,5-4 0,-5 3 0,6-3 0,-1-1 0,6 0 0,-4-5 0,10 0 0,-5 0 0,1 0 0,-2-4 0,-6 4 0,1-4 0,-6 5 0,4-1 0,-8 2 0,8 2 0,-3-2 0,-1 3 0,4 0 0,-3-3 0,-1 3 0,0 0 0,-6-2 0,0 6 0,0-3 0,1 4 0,-1 0 0,-4 0 0,3 0 0,-3 0 0,5 0 0,4 0 0,-4 0 0,5 0 0,-1 0 0,-4 0 0,0 0 0,-1 0 0,-8 0 0,3 0 0,-5 0 0,1 0 0,0 0 0,4 0 0,6 0 0,0 0 0,9 0 0,3 0 0,-1-5 0,6 0 0,-7 0 0,0-3 0,-4 3 0,3-5 0,-8 2 0,8-2 0,-9 5 0,10-3 0,-5 3 0,6-5 0,5 5 0,-4-4 0,4 4 0,0 0 0,-4-4 0,-1 4 0,-2 0 0,-3-3 0,4 7 0,-9-6 0,2 6 0,-9-3 0,1 4 0,-2 0 0,-3 0 0,0-3 0,-1 2 0,5-3 0,1 4 0,9 0 0,2 0 0,4 0 0,0 0 0,1 0 0,-1 0 0,1 0 0,-6 0 0,0 0 0,-6 0 0,0 0 0,0 0 0,6 0 0,0 0 0,5 0 0,1 0 0,5 0 0,-4 0 0,4 0 0,-6 0 0,1 0 0,-1 5 0,6-4 0,2 3 0,5-4 0,0 0 0,1 0 0,-1 4 0,0-2 0,1 2 0,-2-4 0,-4 0 0,4 5 0,-11-4 0,6 4 0,-7-5 0,6 4 0,-4-3 0,16 4 0,5-5 0,-5 0 0,13 0 0,-15 0 0,11 5 0,1-4 0,-1 4 0,-5-5 0,4 0 0,-11 4 0,4-2 0,-5 2 0,-1-4 0,0 0 0,1 0 0,5 0 0,-4 0 0,5 0 0,-7 0 0,1 0 0,5 0 0,-4 0 0,11 0 0,11 0 0,-12 0 0,16 0 0,-19 0 0,12 0 0,-4 0 0,-2 0 0,-8 0 0,-7 0 0,1 0 0,-1 0 0,-6 0 0,0 4 0,-7-3 0,0 8 0,1-8 0,-6 7 0,0-3 0,-6 3 0,-4 1 0,5-5 0,6 0 0,3-4 0,12 0 0,-9 0 0,17 0 0,3 0 0,8 0 0,5 0 0,-14 0 0,6-5 0,-6 4 0,0-4 0,5 0 0,-11 4 0,11-4 0,-11 0 0,5 4 0,-7-4 0,0 5 0,1 0 0,-1 0 0,-6 0 0,5-4 0,-10 3 0,4-4 0,1 0 0,-6 4 0,11-8 0,-10 8 0,4-4 0,-5 1 0,-1 3 0,-4-3 0,3 4 0,-9 0 0,5 0 0,-1 0 0,1 0 0,1 0 0,3 0 0,-8 0 0,8 0 0,-4 0 0,1 0 0,3 0 0,-9 0 0,10 0 0,-10 0 0,9 0 0,-3 0 0,4 0 0,1 0 0,-1 0 0,1 0 0,-1 0 0,0 0 0,1 0 0,-6 0 0,4 0 0,-8 0 0,8 4 0,-8-3 0,3 3 0,-5-4 0,1 0 0,4 0 0,-4 0 0,9 0 0,-8 0 0,3 0 0,-4 0 0,4 0 0,-8 0 0,7 0 0,-12 0 0,7 4 0,-7-3 0,7 3 0,-7-4 0,7 0 0,-7 0 0,7 0 0,-7 0 0,7 0 0,-3 0 0,5 0 0,-5 3 0,3-2 0,-3 3 0,0-4 0,3 0 0,-3 0 0,1 3 0,2-2 0,-3 3 0,4-1 0,0-2 0,-3 7 0,2-4 0,-7 4 0,3-3 0,-5 2 0,1-6 0,0 6 0,0-6 0,3 5 0,-2-5 0,6 7 0,-6-7 0,3 2 0,-4-3 0,0 4 0,-1-3 0,1 2 0,0-3 0,0 0 0,-1 0 0,1 0 0,0 0 0,3 0 0,2 0 0,5 0 0,-1 0 0,0 0 0,-4-3 0,3 2 0,-2-6 0,-1 6 0,-1-3 0,-5 0 0,1 3 0,0-2 0,0 3 0,-4 0 0,-1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7:33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1 24575,'0'23'0,"0"12"0,0-14 0,0 13 0,0-6 0,0 1 0,0 5 0,0-4 0,0 9 0,5-3 0,1 12 0,0-5 0,-1 11 0,-5-5 0,0 7 0,0 0 0,0 0 0,0-7 0,0-1 0,0-13 0,0 5 0,0-10 0,0 4 0,0-5 0,0-1 0,4 6 0,2 2 0,0 5 0,-2 7 0,-4 1 0,0 7 0,0-1 0,0 8 0,0-5 0,0-2 0,0-2 0,0-11 0,0 11 0,0-11 0,0 5 0,0 0 0,0 1 0,0 0 0,-4 5 0,2 10 0,-7-10 0,8 18 0,-9-22 0,9 17 0,-4-9 0,5 5 0,0-8 0,0 1 0,0 0 0,0-7 0,0 6 0,-5-6 0,-1 0 0,-10 5 0,4-4 0,-13 24 0,7-20 0,2 12 0,2-25 0,13 1 0,-4-7 0,5-1 0,0-5 0,0 5 0,0-4 0,0 10 0,0-5 0,0 6 0,-4 0 0,2 7 0,-7-5 0,8 4 0,-8-6 0,8 1 0,-4-1 0,5 0 0,0 1 0,0 17 0,0-19 0,0 19 0,-4-29 0,3 9 0,-3-9 0,4 4 0,-4-10 0,3 3 0,-3-8 0,4 8 0,0-9 0,0 9 0,0-8 0,0 8 0,0-4 0,0 1 0,0 3 0,0-4 0,0 6 0,0-6 0,0 4 0,4-3 0,2 10 0,8 14 0,-2 3 0,2 4 0,-3 0 0,0-13 0,0 6 0,-6-12 0,4-7 0,-8-7 0,6-9 0,-6-1 0,2-4 0,-3 21 0,0 5 0,0 22 0,0-7 0,0 5 0,-4-11 0,3 5 0,-4 15 0,0-3 0,3 20 0,-3-15 0,5-2 0,0-7 0,0-7 0,0 5 0,0-11 0,0 5 0,0-7 0,0-5 0,0 4 0,0-10 0,0 4 0,0-11 0,0 4 0,0-8 0,0 8 0,0-10 0,0 9 0,0-3 0,5 23 0,0-14 0,6 20 0,-1-17 0,-4 7 0,3-7 0,-8 5 0,3-10 0,-4 4 0,4-10 0,1 8 0,4-7 0,-3 9 0,3 0 0,-3 2 0,-1 5 0,4 1 0,-7-1 0,6-6 0,-7-6 0,4-6 0,-5-6 0,0-4 0,3-1 0,-2-4 0,6 0 0,-6 4 0,2 1 0,1 4 0,-3 5 0,3 2 0,-4 4 0,0 1 0,0-1 0,0-4 0,0 3 0,0-9 0,4 12 0,-3-11 0,6 2 0,-6-5 0,6-3 0,-2 5 0,0-1 0,2 0 0,-6 5 0,7-3 0,-7 8 0,3-8 0,-4 8 0,4-9 0,-3 9 0,2-3 0,1-1 0,-3 4 0,7-8 0,-7 8 0,3-9 0,-4 5 0,4-6 0,-3 0 0,2-4 0,-3 4 0,0-9 0,0 4 0,0-4 0,0 0 0,0-1 0,0 1 0,0 3 0,0 3 0,0 3 0,0 5 0,0-8 0,0 8 0,0-14 0,0 4 0,0-4 0,0 0 0,0 0 0,0-4 0,0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47:51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0 155 24575,'23'0'0,"1"0"0,4 0 0,6 0 0,16 0 0,-12 0 0,16 0 0,-12 0 0,14 0 0,-4 0 0,9 0 0,4 0 0,-18 0 0,28 0 0,-36 0 0,22 0 0,-4 0 0,-6 0 0,18 0 0,-11 0 0,7 0 0,5 0 0,-5 0 0,0 0 0,-2 0 0,-7 0 0,-7 0 0,5 0 0,-4 0 0,-1 0 0,5 0 0,-5 0 0,1 0 0,4 0 0,11 0 0,-12 0 0,16-5 0,-20-1 0,1 0 0,4 1 0,-11 5 0,-1-4 0,-2 3 0,-10-4 0,9 5 0,-9 0 0,5 0 0,-7 0 0,0-4 0,1 3 0,-6-7 0,12 3 0,-14 0 0,9 2 0,-13 3 0,-4 0 0,3 0 0,-3 0 0,9 0 0,-3 0 0,8 0 0,-3 0 0,10 0 0,-4 0 0,4 0 0,-6 0 0,1 0 0,-1 0 0,1 0 0,-6 0 0,4 0 0,-3 0 0,-1 0 0,4 0 0,-3 0 0,12 0 0,-6 0 0,1 0 0,-4 0 0,-8 0 0,3 0 0,0 0 0,-7 0 0,11 0 0,-16 0 0,11 0 0,-8 0 0,9 0 0,-3 0 0,3 0 0,-5 0 0,6 0 0,-5 0 0,4 0 0,1 0 0,-5-4 0,9 3 0,-8-3 0,8 4 0,-1 0 0,3 0 0,-7 0 0,-1 0 0,-12 0 0,3 0 0,-4 0 0,0 0 0,0 0 0,0-4 0,-1 4 0,1-4 0,4 4 0,1 0 0,5 0 0,-1 0 0,0 0 0,-4 0 0,3 0 0,-7 0 0,8 0 0,-9-3 0,4 2 0,-4-3 0,0 4 0,0 0 0,0 0 0,-1 0 0,1 0 0,0 0 0,-1 0 0,1 0 0,-1 0 0,1 0 0,0 0 0,0 0 0,0 0 0,-1 0 0,1 0 0,-1 0 0,1 0 0,-1 0 0,1-7 0,3 5 0,2-6 0,3 8 0,1 0 0,0 0 0,1 0 0,4 0 0,-4 0 0,10 0 0,-5-4 0,5 3 0,-4-3 0,3 4 0,-8 0 0,3 0 0,0 0 0,-3-4 0,3 3 0,-5-3 0,0 0 0,1 3 0,-1-3 0,0 0 0,0 4 0,1-4 0,-1 4 0,0 0 0,1 0 0,-1 0 0,0 0 0,0 0 0,1 0 0,-1 0 0,0 0 0,1 0 0,7 0 0,-6 0 0,11 0 0,-12 0 0,4 0 0,1 0 0,-5 0 0,9 0 0,-8 0 0,8 0 0,-3 0 0,-1 0 0,4 0 0,-3 0 0,4 0 0,6 0 0,-5 0 0,5 0 0,-10 0 0,3 0 0,-4 0 0,1 0 0,3 0 0,-8 0 0,8 4 0,-9-3 0,17 3 0,-14 0 0,14-3 0,-17 3 0,9-4 0,-8 4 0,8-3 0,-3 2 0,4-3 0,-4 0 0,-2 0 0,0 0 0,-3 0 0,8 0 0,-9 0 0,5 0 0,-6 0 0,0 0 0,5 0 0,-3 0 0,11 0 0,-11 0 0,6 0 0,-8 0 0,0 0 0,-4 0 0,4 0 0,-8 0 0,7 0 0,-3 0 0,4 0 0,0 0 0,6 0 0,-5 0 0,4 0 0,-4 0 0,-1 0 0,0 0 0,-4 0 0,4 0 0,-9 0 0,9 0 0,-4 0 0,0 0 0,16 0 0,-13 0 0,14 0 0,-8 0 0,-3 0 0,3 0 0,-5 0 0,0 0 0,-4 0 0,-1 0 0,-4 0 0,0 0 0,0 0 0,-1 0 0,1 0 0,4 0 0,1 0 0,4 0 0,5 0 0,-3 0 0,3 0 0,-5 0 0,0 0 0,-3 0 0,2 0 0,-7 0 0,7 0 0,-7 0 0,7 0 0,-7 0 0,7 0 0,2 0 0,1 0 0,3 0 0,-5 0 0,5 0 0,-3 0 0,3 0 0,-5 0 0,6 0 0,0 0 0,6 0 0,-1 0 0,6 0 0,8 0 0,7 0 0,25 5 0,-20 1 0,12-1 0,-30 0 0,-7-1 0,-7-3 0,-4 3 0,-5-4 0,3 4 0,-7-3 0,3 2 0,-4-3 0,4 0 0,-4 0 0,4 4 0,-4-3 0,0 2 0,4-3 0,-3 0 0,3 0 0,0 0 0,-3 0 0,7 0 0,-7 0 0,7 0 0,-7 0 0,7 0 0,-3 0 0,0 0 0,4 0 0,-4 0 0,9 0 0,-4 0 0,10 0 0,-10 0 0,9 0 0,-3 0 0,-1 0 0,4 0 0,-8 0 0,8 0 0,-8 0 0,8 0 0,-9 0 0,10 0 0,-10 0 0,9 0 0,-8 0 0,3 0 0,-5 0 0,0 0 0,0 0 0,-4 0 0,-1 0 0,-4 0 0,-1 0 0,1 0 0,-4-3 0,3 2 0,-3-2 0,4 3 0,9-4 0,-3 3 0,13-8 0,-3 8 0,4-7 0,-4 7 0,3-8 0,-13 8 0,7-3 0,-12 1 0,3 2 0,-4-3 0,0 4 0,-1 0 0,-3-3 0,-1-1 0,1 0 0,4 0 0,5 4 0,5 0 0,-1-3 0,0 2 0,-4-3 0,3 4 0,-7 0 0,3 0 0,-4 0 0,-1-3 0,5 2 0,1-2 0,4 3 0,1-4 0,-1 3 0,-4-3 0,-1 4 0,-4 0 0,0 0 0,-1 0 0,-3 0 0,-1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5:48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24575,'11'0'0,"0"0"0,-3 0 0,-1 0 0,5 0 0,1 0 0,0 0 0,3 0 0,-7 0 0,8 0 0,-9 0 0,4 0 0,0 0 0,-3 0 0,8 0 0,-4 0 0,4 0 0,0 0 0,0 0 0,1 0 0,-1 0 0,5 0 0,-3 0 0,8 0 0,-8 0 0,8 0 0,-9 4 0,5-3 0,-10 6 0,3-2 0,-7-1 0,7 0 0,-7 0 0,3-4 0,-4 4 0,-1-1 0,1-2 0,0 3 0,0-4 0,0 3 0,-1-2 0,1 3 0,0-1 0,0-2 0,0 2 0,-1 1 0,1-3 0,0 2 0,0-3 0,0 0 0,-1 0 0,1 0 0,4 0 0,-4 0 0,0 0 0,-5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5:56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582 0 24575,'0'21'0,"0"1"0,0 6 0,0 0 0,0 1 0,0 5 0,0-4 0,0 10 0,0-5 0,0 7 0,0-1 0,0 7 0,0-6 0,0 13 0,0-6 0,0 7 0,0-7 0,0 5 0,5-11 0,-4 5 0,8-7 0,-3 1 0,0-1 0,-2-5 0,1 10 0,0-14 0,4 9 0,1-13 0,-5 1 0,4 5 0,-4-4 0,1 16 0,3-9 0,-8 18 0,4-6 0,-1 7 0,-2 0 0,3-1 0,-5 1 0,0-6 0,0 4 0,0-11 0,4 4 0,-3-5 0,4-1 0,-5 0 0,0 7 0,0-5 0,0 5 0,0-7 0,0 24 0,0-11 0,0 20 0,0-19 0,0 1 0,0-6 0,-5 4 0,4-11 0,-4-1 0,5-8 0,0-6 0,0 1 0,0-6 0,0-1 0,0-4 0,0 4 0,0 2 0,0 4 0,0 0 0,0 7 0,0 7 0,0 1 0,0 11 0,0-11 0,0 4 0,0-5 0,0-1 0,0-6 0,0-1 0,0-5 0,0 5 0,0-5 0,0 11 0,0-4 0,0 5 0,0 0 0,0 1 0,0-1 0,0 0 0,0-5 0,0-2 0,0-11 0,0 0 0,0-10 0,0-1 0,0-4 0,0-1 0,0 5 0,0 6 0,0 6 0,0 10 0,0 2 0,0 5 0,0 0 0,0-5 0,0 4 0,0-5 0,0 1 0,0 4 0,0-10 0,0 4 0,0-6 0,0-4 0,0 3 0,0-9 0,0 5 0,0-6 0,0-4 0,0-1 0,0-4 0,0-1 0,0 1 0,0 0 0,0 0 0,-4 9 0,3-3 0,-4 8 0,5-5 0,-3 1 0,2-5 0,-3-1 0,4 0 0,0 0 0,0 1 0,0-2 0,0 6 0,0 2 0,-4 9 0,3 7 0,-4-5 0,5 4 0,0-6 0,0 1 0,0-6 0,0-5 0,0-6 0,0-4 0,0 0 0,0-1 0,0 1 0,0-1 0,0 4 0,0 2 0,0 8 0,0-3 0,0 4 0,0-9 0,0 4 0,0-8 0,0 3 0,0-5 0,0 1 0,0 3 0,0 1 0,0 9 0,0 3 0,0-1 0,0 4 0,0-8 0,0 3 0,0-5 0,0 1 0,0-1 0,0 0 0,0 0 0,0-3 0,0 2 0,0-7 0,0 3 0,0-5 0,0 1 0,0 0 0,0-1 0,0 1 0,0-1 0,0 1 0,0 0 0,0 0 0,0-1 0,0 1 0,0 4 0,4-3 0,-3 3 0,2-4 0,-3 0 0,0 0 0,0-1 0,0 1 0,0 0 0,0 0 0,0 0 0,0 4 0,0 1 0,0 4 0,0 0 0,0 5 0,0-3 0,0 8 0,0-8 0,0 8 0,0-4 0,0 6 0,0-1 0,0 1 0,0-1 0,0 0 0,0-4 0,0 3 0,0-8 0,0-1 0,0-2 0,0-3 0,0 4 0,0-4 0,0 3 0,0-2 0,0 3 0,0 5 0,0 2 0,4 4 0,-3-5 0,8 5 0,-4-10 0,0 4 0,3-1 0,-7-7 0,2 2 0,-3-9 0,0 1 0,0 0 0,0 4 0,0 0 0,0 6 0,0-1 0,0 0 0,0 1 0,0-1 0,0-4 0,0-1 0,0-4 0,0 0 0,0-1 0,0 1 0,0 0 0,0-1 0,0 10 0,0-3 0,0 14 0,0-5 0,0 6 0,0-1 0,0 6 0,0-4 0,0 4 0,0-5 0,-3-6 0,2 4 0,-3-8 0,0 3 0,3-5 0,-3 1 0,4-1 0,0 0 0,0 0 0,0 1 0,0-1 0,0 5 0,0-3 0,0 3 0,0-9 0,0 3 0,0-7 0,-3 3 0,2-4 0,-3 0 0,4 0 0,0-1 0,0 1 0,0-1 0,0 1 0,0 3 0,0 3 0,0 3 0,0 0 0,0 5 0,0-3 0,0 8 0,0-8 0,0 8 0,0-9 0,0 5 0,0-6 0,0 0 0,0-4 0,0-1 0,0-4 0,0 0 0,0-1 0,0 1 0,0 4 0,0 6 0,0 5 0,0 11 0,0 8 0,0 1 0,0 5 0,0-12 0,0 3 0,0-14 0,0 3 0,0-10 0,0-5 0,0-1 0,0-5 0,0 1 0,0 0 0,0-1 0,0 0 0,0 0 0,-6-3 0,1 3 0,-6-6 0,3 2 0,1-3 0,-1 0 0,0 0 0,1 0 0,-1 0 0,-4 0 0,3 0 0,-7 0 0,3 0 0,-4 0 0,-1 0 0,1 0 0,0 0 0,0 0 0,4 0 0,-4 0 0,8 0 0,-7 0 0,7 0 0,-3 0 0,5 0 0,-1 0 0,1 0 0,0 0 0,-1 0 0,1 0 0,0 0 0,-5 0 0,3 0 0,-3 0 0,4 0 0,0 0 0,1 0 0,0 0 0,-1 0 0,-2 0 0,2 0 0,-2 0 0,2 0 0,-2 0 0,2 0 0,-3 0 0,3 0 0,1 0 0,-1 4 0,0-3 0,0 5 0,1-5 0,-1 2 0,1-3 0,-1 0 0,0 0 0,1 0 0,0 0 0,-5 0 0,-1 0 0,-4 0 0,0 0 0,4 0 0,-4 0 0,9 0 0,-4 0 0,4 0 0,3 0 0,2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6:05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24575,'11'0'0,"0"0"0,-3 0 0,0 0 0,0 0 0,0 0 0,-1 0 0,1 0 0,0 0 0,0 0 0,0 0 0,4 0 0,-4 0 0,4 0 0,-4 0 0,0 0 0,0 0 0,0 0 0,-1 0 0,1 0 0,-1 0 0,1 0 0,0 0 0,0 0 0,4 0 0,-3 0 0,3 0 0,0 0 0,-3 0 0,3 0 0,-5 0 0,1 0 0,0 0 0,0 0 0,-1 0 0,1 0 0,-1 0 0,1 0 0,0 0 0,-1 0 0,5 0 0,-3 0 0,3 0 0,-4 0 0,0 0 0,0 0 0,-1 0 0,1 0 0,-1 0 0,1 0 0,4 0 0,1 0 0,0 0 0,3 0 0,-7 0 0,3 0 0,-4 0 0,0 0 0,0 0 0,0 0 0,-1 0 0,1 0 0,-1 0 0,1 0 0,-1 0 0,1 0 0,-1 0 0,0 0 0,1 0 0,-1 0 0,-3 3 0,-1 2 0,-3 2 0,0 1 0,0 0 0,4 4 0,-3-4 0,3 9 0,-4-4 0,3 0 0,-2 3 0,3-3 0,-4 4 0,0 1 0,0-1 0,0 5 0,0-3 0,0 8 0,0-9 0,0 9 0,0-8 0,0 8 0,0-8 0,0 8 0,0-9 0,0 5 0,0-1 0,0-4 0,0 5 0,0-1 0,0 1 0,0 13 0,0-5 0,0 11 0,0-12 0,0 4 0,0-6 0,0 1 0,0-1 0,0 0 0,0 1 0,0-1 0,0-4 0,0 3 0,0-8 0,0 3 0,0-5 0,0 5 0,0-3 0,0 3 0,0-5 0,0 5 0,0-3 0,0 8 0,0-9 0,0 17 0,0-10 0,0 12 0,0-9 0,0-5 0,0 5 0,0-10 0,0 9 0,0-8 0,0 8 0,0-8 0,0 3 0,0 0 0,0-3 0,4 3 0,-3-5 0,6 0 0,-6-4 0,3-1 0,-4-4 0,0 0 0,3-4 0,-2 3 0,2-3 0,1 4 0,-3-1 0,6 5 0,-6 1 0,3 0 0,-4 0 0,3-6 0,-2 1 0,3 0 0,-4 0 0,0-1 0,0 1 0,0-1 0,0 1 0,0-1 0,0 5 0,0 1 0,0 5 0,0-1 0,4 0 0,-4 1 0,4-5 0,-4-1 0,0-5 0,0 1 0,0 0 0,-3-4 0,-5 0 0,-1-4 0,-7 0 0,7 0 0,-7 0 0,7 0 0,-3 0 0,4 0 0,0 0 0,1 0 0,-1 0 0,1 0 0,-1 0 0,-4 0 0,-1 0 0,-5 0 0,1 0 0,0 0 0,0 0 0,3 0 0,-2 0 0,7 0 0,-3 0 0,5 0 0,-1 0 0,0 0 0,-4 0 0,-1 0 0,0 0 0,-3 0 0,7 0 0,-3 0 0,0 0 0,3 0 0,-3 0 0,4 0 0,1 0 0,0 0 0,-1 0 0,0 0 0,1 0 0,-1 0 0,1 0 0,-1 0 0,0 0 0,0 0 0,1 0 0,3 3 0,0-2 0,4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7:56:41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24575,'16'0'0,"9"0"0,-11 0 0,13 0 0,-3 0 0,-5 0 0,2 0 0,-8 0 0,5 0 0,-1 0 0,-4-4 0,-1 3 0,0-2 0,-3 3 0,3 0 0,-4 0 0,4 0 0,-3 0 0,7 0 0,0 0 0,2 0 0,-1 0 0,-5 0 0,-4 0 0,0 0 0,4 0 0,-4 0 0,9 0 0,-4 0 0,4 0 0,0 0 0,-4 0 0,4 0 0,-4 0 0,4 0 0,0 0 0,0 0 0,1 0 0,4 0 0,-4 0 0,10 0 0,-5 0 0,6 0 0,-1 0 0,0 0 0,1 0 0,-6-4 0,0 3 0,-6-3 0,0 4 0,-4 0 0,4 0 0,-9 0 0,4 0 0,0 0 0,-3 0 0,3 0 0,-4 0 0,0 0 0,0 0 0,-1 0 0,1 0 0,-1 0 0,5 0 0,-3 0 0,3 0 0,-4 0 0,-1 0 0,1 0 0,-4 6 0,0 9 0,-4 7 0,0 6 0,0 0 0,0-4 0,0 3 0,0-9 0,0 9 0,0-8 0,0 3 0,0-4 0,0-1 0,0 5 0,0-4 0,0 10 0,0-5 0,0 6 0,0-1 0,0-4 0,0 3 0,0-9 0,0 5 0,0-6 0,0-4 0,0 3 0,0-3 0,0 0 0,0 3 0,0-2 0,4 3 0,1 0 0,-1 0 0,0 1 0,-4-1 0,0 0 0,0 0 0,0 1 0,0-1 0,0 0 0,0-4 0,0-1 0,0-4 0,0 4 0,0-3 0,0 3 0,0 0 0,0 1 0,0 4 0,0 1 0,0-1 0,0 5 0,0-3 0,0 8 0,0-8 0,0 3 0,0 0 0,0-3 0,0 3 0,0-5 0,0-4 0,0 3 0,0-3 0,0 5 0,0-1 0,0 0 0,0 1 0,0-5 0,0 3 0,0-3 0,0 4 0,0-4 0,0 4 0,0-9 0,0 4 0,0-4 0,0 0 0,0 0 0,-3-1 0,-2 5 0,1 1 0,-4 5 0,7-1 0,-6-4 0,6 3 0,-3-7 0,4 3 0,0-4 0,0 5 0,0 6 0,0 1 0,0 7 0,0-3 0,0 4 0,0 1 0,0 5 0,0-4 0,0 10 0,0-5 0,0 0 0,0 5 0,0-10 0,0 4 0,0-10 0,0-2 0,0-5 0,0 1 0,0-5 0,0 3 0,0-3 0,0 4 0,0 0 0,0 6 0,0 0 0,0 0 0,-4 5 0,3-5 0,-7 1 0,7 3 0,-7-9 0,7 0 0,-2-1 0,3-9 0,0 4 0,0 0 0,0-3 0,0 7 0,0-7 0,0 8 0,0-4 0,0 4 0,0 0 0,0 1 0,0 4 0,0-4 0,0 5 0,0-10 0,0 3 0,0-7 0,0 3 0,0-5 0,0 1 0,0 4 0,0-3 0,0 15 0,0-4 0,0 6 0,0 1 0,0-3 0,0 4 0,0 0 0,0-4 0,0 3 0,0-8 0,0 3 0,0 0 0,0-3 0,0 3 0,0 0 0,0-3 0,0 8 0,0-9 0,0 5 0,0-6 0,0 0 0,0 1 0,0 6 0,0-4 0,0 0 0,0-3 0,0 1 0,0 0 0,0 9 0,0-3 0,0 10 0,0-4 0,0 4 0,-5-6 0,4 1 0,-3-6 0,4 4 0,0-3 0,0-1 0,0 4 0,0-3 0,0 4 0,0 1 0,0-6 0,0 4 0,0-8 0,0 8 0,0-13 0,0 15 0,0-14 0,0 10 0,0-8 0,0 1 0,0-1 0,0 0 0,0 1 0,0-1 0,0 0 0,0 0 0,0 1 0,0-5 0,0-1 0,0 0 0,0-4 0,0 9 0,0-8 0,0 3 0,0 0 0,0-4 0,0 4 0,0-4 0,0 0 0,0 0 0,0 0 0,0-1 0,0 1 0,0 0 0,0 3 0,0 2 0,0 9 0,0 2 0,0 4 0,0 1 0,0 5 0,0-4 0,0 4 0,0-6 0,0-5 0,0 5 0,0-10 0,0 0 0,0-2 0,0-3 0,0 5 0,0-1 0,0-4 0,0 3 0,0-3 0,0 4 0,0 5 0,0-4 0,0 10 0,0-10 0,0 9 0,0-3 0,0-1 0,0 5 0,0-10 0,0 4 0,0-4 0,0-1 0,0-4 0,0 3 0,0-3 0,0 10 0,0-9 0,0 7 0,0 0 0,0-2 0,0 2 0,0-9 0,0 0 0,0-3 0,0 3 0,0-4 0,0-1 0,0 1 0,0 3 0,0 7 0,0 6 0,0 4 0,0 6 0,0 2 0,0 5 0,0 0 0,0 1 0,0-7 0,0-1 0,0-10 0,0-2 0,0-9 0,0-1 0,0-4 0,0 0 0,0 0 0,0 4 0,4 1 0,1 9 0,4 2 0,-4 4 0,0 0 0,-1 1 0,-3-6 0,7-1 0,-7-9 0,3-1 0,-4-4 0,0 0 0,3 0 0,-2-1 0,6 1 0,-3 0 0,4 0 0,0-1 0,0 1 0,0 4 0,-4-3 0,4 3 0,-7-4 0,5 0 0,-5-1 0,3 1 0,-4-1 0,0 1 0,0-1 0,0 5 0,0 1 0,-4 0 0,3 3 0,-2-7 0,3 3 0,0-4 0,0 0 0,0-1 0,-3-2 0,2 1 0,-2-1 0,-1 2 0,3 5 0,-6 1 0,6 4 0,-7 1 0,7-5 0,-2-1 0,-1-4 0,3-1 0,-2 1 0,3 0 0,0-1 0,-3-3 0,2 3 0,-2-3 0,3 3 0,0 1 0,0 0 0,0 0 0,0 0 0,-3-4 0,-2-1 0,-2-3 0,-1 0 0,0 0 0,4 4 0,-3-3 0,3 2 0,-3-3 0,-1 0 0,-4 0 0,-1 0 0,-4 0 0,0 0 0,-1 0 0,1 0 0,0 0 0,-1 0 0,1 0 0,0 0 0,4 0 0,1 0 0,0 0 0,3 0 0,-7 0 0,3 0 0,0 0 0,-4 0 0,4 0 0,-4 0 0,0 0 0,4 0 0,-3 0 0,7 0 0,-7-3 0,8 2 0,-7-3 0,6 4 0,-6 0 0,6 0 0,-7 0 0,3 0 0,0 0 0,-3 0 0,3 0 0,0 0 0,-4 0 0,9 0 0,-4 0 0,4 0 0,0 0 0,1 0 0,-1 0 0,1 0 0,0 0 0,-5 0 0,4 0 0,-9 0 0,4 0 0,0 4 0,-3-3 0,3 2 0,0-3 0,-3 0 0,7 4 0,-3-3 0,4 2 0,0-3 0,4 0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41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21 24575,'-12'0'0,"-2"0"0,0 0 0,-4 0 0,8 0 0,-3 0 0,4 0 0,0 0 0,4 3 0,1 2 0,4 4 0,0-1 0,0 1 0,0 0 0,0 0 0,0 0 0,0 0 0,0 0 0,4 0 0,1 0 0,4 0 0,0 0 0,0 0 0,0-4 0,0-1 0,0-4 0,0 0 0,0 0 0,0 0 0,0 0 0,0 0 0,0 0 0,0 0 0,0-9 0,-3 3 0,2-13 0,-2 4 0,-1-5 0,4 0 0,-4 5 0,1 1 0,-2 5 0,-4 0 0,0 1 0,-4 3 0,-1 1 0,-3 4 0,-1 0 0,0 0 0,0 0 0,0 0 0,0 0 0,0 0 0,0 0 0,0 0 0,0 0 0,0 0 0,0 0 0,1 0 0,4 4 0,0 1 0,0 3 0,3 6 0,-3-4 0,4 9 0,0-9 0,0 4 0,0-5 0,0 0 0,0 0 0,0 0 0,4-4 0,1 2 0,3-6 0,1 3 0,-5 0 0,0-3 0,-4 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03:31.72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2306 0 24575,'-26'32'0,"-7"2"0,-2 15 0,-3-3 0,10 2 0,-4 1 0,10-6 0,-3-1 0,4-2 0,6-5 0,0 1 0,1-2 0,3 0 0,-2-4 0,2 10 0,2-4 0,-6 5 0,-2 7 0,-4-6 0,-1 13 0,0-6 0,0 7 0,-10 24 0,12-24 0,-5 16 0,14-24 0,1-5 0,-1-1 0,1-2 0,-4-5 0,2 6 0,-3 1 0,5-1 0,0-5 0,-5 3 0,4-3 0,-8 5 0,-3 2 0,0-2 0,-10 4 0,10-4 0,-10 3 0,4-1 0,-5 2 0,-1 0 0,1-1 0,-10 19 0,7-14 0,-1 13 0,6-18 0,8 4 0,-4-4 0,-2 26 0,1-17 0,-9 25 0,-4-18 0,4 10 0,-3-15 0,6 6 0,0-10 0,-4-1 0,3 0 0,2-7 0,1 1 0,5-1 0,0-5 0,-5 4 0,0-4 0,-9 13 0,-11-3 0,-10 18 0,12-17 0,-7 10 0,24-21 0,-4-1 0,12-12 0,1-2 0,6 0 0,1-5 0,3 0 0,2-1 0,0-4 0,-2 4 0,1 0 0,-4 0 0,8 1 0,-8-1 0,4-4 0,0 4 0,0-8 0,5 3 0,4-4 0,-3-1 0,6-5 0,-2-3 0,7-7 0,0-4 0,5-1 0,-5 0 0,4 1 0,-8 4 0,4 1 0,-4-1 0,0-4 0,0 0 0,0-6 0,0 2 0,-8-2 0,2-4 0,-10 4 0,5-9 0,-1 8 0,3 1 0,4 6 0,2 4 0,3 1 0,0-5 0,0 4 0,0-3 0,0 3 0,0 1 0,0 6 0,0 13 0,0 3 0,0 10 0,0-3 0,0-3 0,0 3 0,0-5 0,0 1 0,0-5 0,0-1 0,0-5 0,0 1 0,0 0 0,0 0 0,0-1 0,3-3 0,1 3 0,4-7 0,0 7 0,-1-6 0,1 3 0,0-4 0,-1 0 0,1 3 0,-1-2 0,1 3 0,4-4 0,1 0 0,5 0 0,-1 0 0,0 0 0,0 0 0,0 0 0,-3 0 0,2 0 0,-3 0 0,4 0 0,0 0 0,6 0 0,0 0 0,1 0 0,3 0 0,-4 0 0,6 0 0,-6 0 0,-1 0 0,-4 0 0,-5 0 0,-1 0 0,-4 0 0,-4 0 0,-1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03:35.82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0 24575,'0'16'0,"0"2"0,0-5 0,0 4 0,0 0 0,0-1 0,0-3 0,0-1 0,0-4 0,0 9 0,4-2 0,4 7 0,2-9 0,2 3 0,-8-3 0,5 9 0,-4 2 0,0-1 0,4 10 0,-8-8 0,4 9 0,-5 0 0,3-9 0,-2 14 0,3-14 0,1 14 0,0-14 0,5 14 0,-1-15 0,1 10 0,3-5 0,-2-1 0,3 1 0,-1-1 0,-2 6 0,7-4 0,-3 4 0,5 0 0,-1-4 0,2 10 0,-2-10 0,6 5 0,1-5 0,4 1 0,6-5 0,1 0 0,-2-7 0,12 3 0,-10-2 0,11-3 0,-7 2 0,0-3 0,-5 0 0,3-1 0,4 2 0,-6-5 0,-1 6 0,-14-9 0,-4-1 0,-5 1 0,-1-1 0,-5-4 0,1 0 0,0-4 0,0 0 0,4 0 0,1 0 0,9 0 0,2 0 0,4 0 0,0 0 0,1 0 0,-6 0 0,0 0 0,-10 0 0,-1 0 0,-4 0 0,-1 0 0,1 0 0,-1 0 0,1 0 0,4 0 0,1 0 0,4 0 0,0 0 0,-4 0 0,-1 0 0,-4 0 0,0 0 0,0 0 0,-1 0 0,-3 3 0,-4-2 0,-8-6 0,-5-9 0,-5-5 0,-1-8 0,1 3 0,-1-4 0,1 4 0,4 2 0,2 9 0,3 1 0,5 4 0,-3 4 0,6-3 0,-2 9 0,7 12 0,1 1 0,13 11 0,-4-9 0,9 1 0,-6 0 0,0-1 0,0 0 0,1 1 0,-5-1 0,4-4 0,-8-1 0,7-3 0,-7-1 0,3 0 0,-4 0 0,-1 0 0,1-4 0,0-1 0,-1-3 0,1 0 0,-1 0 0,1 0 0,0 0 0,0 0 0,-1 0 0,1 4 0,0-3 0,-4 5 0,3-5 0,-7 6 0,7-6 0,-6 6 0,2-3 0,-3 3 0,0 1 0,0-1 0,0 0 0,0 1 0,-7 0 0,-3 0 0,-7 1 0,-6 0 0,5 4 0,-4-3 0,-1 7 0,5-8 0,-4 5 0,9-6 0,1 0 0,4 0 0,0-4 0,4 0 0,1-4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03:39.694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1058 0 24575,'-9'38'0,"7"-10"0,-17 11 0,17-14 0,-17 21 0,6 5 0,-10 32 0,5-14 0,-3 11 0,2 0 0,1-18 0,-5 11 0,5-11 0,-4-11 0,4 19 0,-3-12 0,3 4 0,1-6 0,-4-1 0,9 1 0,-14 17 0,13-19 0,-13 19 0,15-30 0,-5 11 0,5-11 0,0 11 0,1-11 0,4 5 0,-3-7 0,3 0 0,-4 1 0,-1-1 0,5 0 0,-7 0 0,6 1 0,-8-1 0,5 0 0,-1 0 0,-4 7 0,3-6 0,1 6 0,2-1 0,7-4 0,-7 43 0,2-29 0,1 31 0,-4-32 0,4-7 0,-5 6 0,6-6 0,-5 0 0,4-1 0,1-13 0,-5 5 0,5-10 0,-1 4 0,-2-5 0,7-6 0,-7-1 0,7 0 0,-3-8 0,4 7 0,-4-8 0,3 0 0,-6 3 0,6-7 0,-3 3 0,0 0 0,3-3 0,-3 6 0,4-6 0,-3-1 0,2-1 0,-3-3 0,4 3 0,0 1 0,-3 0 0,2-1 0,-2 1 0,-1-4 0,0-1 0,-3-3 0,-4 0 0,2 0 0,-6 0 0,6 0 0,-7-4 0,3-4 0,-1-11 0,-3 1 0,8-5 0,-4 6 0,1 4 0,6-4 0,-5 8 0,6-3 0,-2 5 0,2-1 0,-1 4 0,2-3 0,-4 3 0,1-3 0,-1-1 0,-4 0 0,3 0 0,-3-1 0,4 2 0,0-1 0,0 4 0,4-3 0,-3 2 0,7-2 0,3 3 0,2 4 0,10 5 0,-2 3 0,9 5 0,-4 1 0,5 4 0,-10-1 0,3-3 0,-6 2 0,2-7 0,-4 3 0,0-4 0,-4 0 0,0 0 0,-1-4 0,-2 3 0,6-7 0,-6 7 0,6-2 0,-3 2 0,4-2 0,-4 2 0,3-7 0,-3 7 0,1-3 0,1 0 0,-1 3 0,2-6 0,1 6 0,0-3 0,0 0 0,0 0 0,-1-1 0,1-2 0,0 3 0,-4-1 0,0 1 0,-4 3 0,3-3 0,1-1 0,8-3 0,1-3 0,9-7 0,2-4 0,10-6 0,-4 1 0,4-1 0,-6 1 0,-4 1 0,-6 4 0,-6 2 0,0 4 0,-3 4 0,3-4 0,-5 4 0,1 0 0,4-4 0,1 4 0,10-10 0,-5 8 0,4-6 0,-9 8 0,3-5 0,-7 5 0,3 0 0,-7 4 0,-2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43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24575,'0'13'0,"0"-3"0,0 9 0,0-4 0,0 0 0,0 9 0,0-8 0,0 10 0,0-6 0,0-5 0,0 9 0,0-7 0,0 8 0,0-5 0,0 0 0,0 0 0,0 0 0,0-1 0,0-4 0,0 4 0,0-4 0,0 0 0,0-1 0,0-5 0,0 0 0,0 0 0,0 0 0,0 0 0,0 0 0,0 0 0,0 0 0,0 0 0,0 5 0,0-4 0,0 4 0,0-5 0,0 4 0,0-2 0,0 2 0,0-4 0,0 0 0,0 0 0,0 0 0,0 0 0,0 0 0,0-1 0,0-3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4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66 152 24575,'0'14'0,"0"-5"0,0 5 0,0-5 0,0 0 0,4-4 0,1-2 0,4-3 0,4 0 0,-2 0 0,2 0 0,-4-4 0,0-1 0,1-9 0,-1 4 0,1-8 0,-1 3 0,1-1 0,-5-2 0,4 3 0,-4 0 0,0 1 0,-1 5 0,-4 0 0,0 0 0,0 0 0,0 0 0,0 1 0,0-1 0,-4 5 0,-1 0 0,-4 4 0,0 0 0,0 0 0,0 0 0,0 0 0,-5 0 0,4 0 0,-4 0 0,1 0 0,2 0 0,-7 0 0,8 4 0,-4 1 0,4 9 0,1-4 0,-1 9 0,5-9 0,-3 8 0,6-7 0,-2 2 0,4-4 0,-4 0 0,3 0 0,-3 0 0,4 0 0,0 0 0,0 0 0,0 0 0,0 0 0,4-4 0,6 3 0,5-7 0,0 4 0,4-5 0,-4 0 0,0 0 0,-2 0 0,1 0 0,-4 0 0,4 0 0,-5 0 0,0 0 0,0 4 0,0-3 0,0 3 0,0-4 0,-1 0 0,-4-4 0,5-6 0,-8 0 0,3-4 0,1 1 0,-4 2 0,3-3 0,-4 6 0,0-1 0,-4 4 0,0 1 0,-5 4 0,1 0 0,-6 0 0,4 0 0,-4 0 0,0 0 0,4 0 0,-9 0 0,9 0 0,-4 4 0,5-3 0,0 7 0,1-7 0,3 7 0,1-3 0,4 3 0,4-3 0,1-2 0,3-3 0,1 0 0,0 0 0,0 0 0,0 0 0,0 0 0,0 0 0,0 0 0,0 0 0,0 0 0,0 0 0,-1-4 0,1-1 0,0-4 0,-4 0 0,3 0 0,-7 0 0,3 1 0,-4-1 0,4 0 0,-3 0 0,3 1 0,0 3 0,-3 1 0,3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5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24575,'0'9'0,"0"-1"0,0 6 0,0-4 0,0 9 0,0-9 0,0 4 0,0 0 0,0-4 0,0 4 0,0-5 0,0 0 0,0 0 0,0-1 0,0 1 0,0 0 0,0 0 0,0-1 0,0 1 0,0 0 0,0 0 0,0 0 0,0 0 0,0 0 0,0 0 0,0 0 0,0 0 0,-4 0 0,3 0 0,-3 0 0,4 0 0,0 0 0,0 0 0,-4 0 0,3 0 0,-3 0 0,4-1 0,0 1 0,0 0 0,0 0 0,0 0 0,0-1 0,0 1 0,0 0 0,0 0 0,0 0 0,0 0 0,0 0 0,0 0 0,0 5 0,0-4 0,0 4 0,0-5 0,-4-1 0,3 1 0,-3 0 0,4 0 0,-4 0 0,3 0 0,-3 0 0,4 0 0,-4-4 0,3 3 0,-3-3 0,4 3 0,0 1 0,0-1 0,0 1 0,0-1 0,0 1 0,0-1 0,0-3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24575,'0'28'0,"0"-10"0,0 22 0,0-13 0,0 12 0,0 9 0,0 2 0,0-2 0,0 33 0,-5 19 0,-1-11 0,-6 0 0,6-50 0,-3-10 0,8 3 0,-4-12 0,5 5 0,0-3 0,0 9 0,0 2 0,0 8 0,0 7 0,0-1 0,0 8 0,0 2 0,0 0 0,0 5 0,0-5 0,0 7 0,0 9 0,0-7 0,0 6 0,0-8 0,0 0 0,0-7 0,0 5 0,0-12 0,0 5 0,0-8 0,0 1 0,0-1 0,0 0 0,0 8 0,0-6 0,0 13 0,-5-5 0,-2 7 0,-11-7 0,4 5 0,2-13 0,1 5 0,5-6 0,-6-1 0,0-6 0,6 5 0,-4-5 0,3 7 0,-5-1 0,6 1 0,-5-1 0,10 0 0,-4 8 0,5-5 0,0 12 0,0-13 0,0 13 0,0-12 0,0 12 0,0-12 0,0-2 0,0-2 0,0-12 0,0 5 0,0-12 0,0-1 0,0-6 0,0-5 0,0-1 0,0-5 0,0 0 0,0 0 0,0 0 0,0 0 0,0 0 0,0-1 0,0 1 0,14-4 0,18-1 0,26-4 0,26 0 0,10 0-761,-39 0 1,3 0 760,5 0 0,1 0 0,-1 0 0,2 0 0,10 0 0,-2 0-269,-22 0 1,-1 0 268,11-1 0,-2 2 0,27 5 0,8 2 0,-2 6 0,-40-6 0,-2-1 0,21 6 0,-13-5 0,1-1 0,21 0 0,-19-3 0,1-1-492,-4-2 0,0-2 492,11 1 0,-1 0 0,-17 0 0,-1 0 0,15 0 0,0 0 0,33 0 0,-45 3 0,1 0 0,3 1 0,-3 0-232,22 10 232,14 0 0,-25-1 0,8 0 0,8 0 0,-4 1 0,-1-6 0,3 4 0,-12-10 0,16 4 0,-9-6 0,-1 0 1380,-16 5-1380,5-3 542,-19 3-542,10 0 1078,-18-3-1078,10 8 274,-4-9-274,14 5 0,-5-6 0,12 0 0,-5 0 0,-1 0 0,7 0 0,-20 0 0,3 0 0,-19 0 0,-1-5 0,-1 4 0,-3-8 0,9 8 0,2-8 0,16-4 0,-7 0 0,19-6 0,-18 8 0,12-1 0,0-1 0,-12 2 0,10-1 0,-12 0 0,-1 1 0,6-1 0,-5 1 0,6-1 0,16-1 0,-18 6 0,17 1 0,-21 6 0,6 0 0,-6 0 0,-7 0 0,-9 0 0,-5 0 0,-5 0 0,-1 0 0,-5 0 0,0 0 0,0 0 0,0 0 0,0 0 0,0 0 0,0 0 0,-1 0 0,-3-4 0,-1 3 0,-4-2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24575,'8'0'0,"-5"0"0,14 0 0,-8 0 0,0 0 0,-1 0 0,1 0 0,4 0 0,1 0 0,0 0 0,-2 0 0,-3 0 0,0 0 0,0 0 0,4 0 0,-3 0 0,3 0 0,-4 0 0,0 0 0,-1 0 0,1 0 0,-1 0 0,1 0 0,0 0 0,0 0 0,0 0 0,0 0 0,0 0 0,0 0 0,-1 0 0,1 0 0,0 0 0,-1 0 0,1 0 0,0 0 0,0 4 0,-1-3 0,1 3 0,-1-4 0,1 0 0,0 0 0,5 0 0,-4 0 0,9 0 0,-9 0 0,4 0 0,-5 0 0,0 0 0,-4 0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24575,'-13'0'0,"3"0"0,-4 0 0,0 0 0,4 0 0,0 4 0,2 1 0,-2 5 0,4-1 0,-7 5 0,12-4 0,-8 9 0,8-9 0,-7 4 0,7 0 0,-3 1 0,4 0 0,0 3 0,0-3 0,0 5 0,0-1 0,0 1 0,0-1 0,0 1 0,0-5 0,0 4 0,0-4 0,0 5 0,0-1 0,0 1 0,0 0 0,0 0 0,0 0 0,0-1 0,0-3 0,0 2 0,0-8 0,0 4 0,0-5 0,0 0 0,0 0 0,4-4 0,0-1 0,5-4 0,0 0 0,-1 0 0,1 0 0,5 4 0,-4-2 0,9 2 0,-9-4 0,4 0 0,0 0 0,-4 0 0,9 0 0,-9 0 0,4 0 0,-5 0 0,5 0 0,1 0 0,0 0 0,3-9 0,-3 2 0,0-6 0,4-2 0,-9 5 0,4-4 0,-5 5 0,1-5 0,-1 4 0,0-4 0,0 1 0,1 2 0,-5-2 0,3 4 0,-7-5 0,3 4 0,-4-9 0,0 9 0,0-9 0,0 4 0,0-5 0,0 0 0,0 0 0,0 5 0,0-3 0,0 3 0,0 0 0,0 1 0,0 5 0,0-5 0,0 4 0,0-4 0,0 5 0,0 1 0,0-1 0,-4 1 0,-1 3 0,1-3 0,-4 7 0,7-7 0,-3 3 0,4-4 0,0 1 0,0-1 0,-4 4 0,-1 2 0,-4 3 0,1 0 0,-1 0 0,0 0 0,1 0 0,-1 0 0,-5 0 0,4 0 0,-9 0 0,9 0 0,-4 0 0,6 0 0,-1 0 0,0 0 0,0 0 0,0 0 0,0 0 0,5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24575,'11'0'0,"-1"0"0,2 0 0,8 0 0,-9 0 0,14 0 0,-15 0 0,8 0 0,5 0 0,-1 0 0,1 0 0,-9 0 0,0 0 0,-4 0 0,4 0 0,-5 0 0,0 0 0,0 0 0,0 0 0,0 0 0,0 0 0,0 0 0,0 0 0,0 0 0,0 0 0,0 0 0,0 0 0,0 0 0,5 0 0,-4 0 0,4 0 0,-5 0 0,4 0 0,-6 0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24575,'8'0'0,"1"0"0,5 0 0,-4 0 0,4 0 0,-5 0 0,0 0 0,-1 0 0,1 0 0,0 0 0,-1 0 0,1 0 0,0 0 0,0 0 0,0 0 0,0 0 0,0 0 0,0 0 0,0 0 0,-1 0 0,1 0 0,-1 0 0,0 0 0,1 0 0,-1 0 0,0-4 0,1 3 0,-1-2 0,1 3 0,-4-4 0,-1 3 0,-4-3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1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24575,'8'0'0,"-5"0"0,14 0 0,-8 0 0,0 0 0,-1 0 0,1 0 0,4 0 0,1 0 0,0 0 0,-2 0 0,-3 0 0,0 0 0,0 0 0,4 0 0,-3 0 0,3 0 0,-4 0 0,0 0 0,-1 0 0,1 0 0,-1 0 0,1 0 0,0 0 0,0 0 0,0 0 0,0 0 0,0 0 0,0 0 0,-1 0 0,1 0 0,0 0 0,-1 0 0,1 0 0,0 0 0,0 4 0,-1-3 0,1 3 0,-1-4 0,1 0 0,0 0 0,5 0 0,-4 0 0,9 0 0,-9 0 0,4 0 0,-5 0 0,0 0 0,-4 0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24575,'0'13'0,"0"-3"0,0 9 0,0-4 0,0 0 0,0-2 0,0-4 0,0 0 0,0 13 0,0-6 0,0 7 0,0-10 0,0-4 0,0 0 0,0 0 0,0 0 0,0 0 0,0-1 0,0 1 0,0 0 0,0 0 0,0 0 0,0 0 0,0 5 0,0-4 0,0 4 0,0-5 0,0-1 0,0 1 0,4-4 0,-3 2 0,3-2 0,-4 3 0,0 0 0,0 0 0,0 1 0,0-5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24575,'-9'0'0,"1"0"0,-1 0 0,-5 0 0,4 0 0,-9 0 0,9 0 0,-4 0 0,-8 0 0,6 0 0,-6 0 0,4 0 0,12 4 0,-12-3 0,12 7 0,-4-3 0,2 4 0,7 0 0,-12 0 0,11 0 0,-7 1 0,9-1 0,-4 0 0,3 0 0,-3-1 0,0 1 0,3 0 0,-3 0 0,0 0 0,3 0 0,-7 0 0,7 0 0,-7 0 0,7 0 0,-7 0 0,7 5 0,-3-4 0,0 4 0,3-5 0,-6 0 0,6 0 0,-7 0 0,7 0 0,-3 0 0,0 0 0,3-1 0,-3 1 0,0-4 0,3 3 0,-3-3 0,4 4 0,-4-4 0,3 3 0,-3-3 0,4 4 0,0 0 0,0 0 0,0 0 0,0 0 0,0 0 0,0 0 0,0 0 0,3 0 0,2 0 0,4-4 0,0-1 0,0 0 0,11 2 0,-4-1 0,10 4 0,-1-8 0,20 8 0,-14-3 0,12 4 0,-28-4 0,4-2 0,-9 0 0,8-3 0,-8 3 0,3-4 0,-4 0 0,0 0 0,0 0 0,0 0 0,5 0 0,-4 0 0,4 0 0,0 0 0,-4 0 0,4-4 0,-5 3 0,0-7 0,0 3 0,0 0 0,0-3 0,0 7 0,-4-3 0,-1 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24575,'0'8'0,"0"0"0,0 0 0,0 1 0,0-1 0,0 5 0,0-3 0,0 3 0,0-4 0,0 0 0,0 0 0,0 0 0,0 0 0,0 0 0,0 5 0,0 1 0,0 0 0,0 3 0,0-3 0,0 1 0,0-3 0,0-4 0,0 0 0,0 0 0,0 0 0,0 0 0,0 0 0,0-1 0,0 1 0,0 0 0,0-1 0,0 1 0,0 0 0,0-1 0,0 1 0,0-1 0,0 1 0,0-1 0,0 1 0,0-1 0,0-3 0,0-2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24575,'19'0'0,"-3"0"0,10 0 0,-1 0 0,2 0 0,6 0 0,0 0 0,-1 0 0,19 0 0,-14 0 0,7 0 0,-18 0 0,8 0 0,-15 0 0,14 0 0,-18 0 0,0 0 0,4 0 0,-9 0 0,4 0 0,-5 0 0,5 0 0,1 0 0,0 0 0,-1 0 0,-5 0 0,0 0 0,0 0 0,0 0 0,-1 0 0,1 0 0,-1 0 0,1-4 0,-1 3 0,0-3 0,-3 0 0,3 3 0,-3-3 0,4 0 0,0 3 0,0-3 0,-4 1 0,-1-2 0,-4 0 0,0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24575,'0'13'0,"0"-1"0,0 2 0,0-4 0,0 4 0,0-5 0,0-1 0,0 1 0,0 0 0,0-1 0,0 6 0,0-4 0,0 15 0,0-10 0,0 11 0,0-12 0,0 0 0,0-5 0,0 5 0,0-4 0,0 4 0,0 0 0,0-4 0,0 4 0,0-5 0,0 4 0,0-2 0,0 2 0,0-4 0,0 0 0,0-1 0,0 0 0,0 1 0,0-1 0,0 1 0,0 0 0,0-1 0,0 1 0,0 0 0,0 0 0,0 0 0,0 0 0,0 0 0,0-1 0,0 0 0,0 1 0,-4-5 0,3 0 0,-2-4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21 24575,'-12'0'0,"-2"0"0,0 0 0,-4 0 0,8 0 0,-3 0 0,4 0 0,0 0 0,4 3 0,1 2 0,4 4 0,0-1 0,0 1 0,0 0 0,0 0 0,0 0 0,0 0 0,0 0 0,4 0 0,1 0 0,4 0 0,0 0 0,0 0 0,0-4 0,0-1 0,0-4 0,0 0 0,0 0 0,0 0 0,0 0 0,0 0 0,0 0 0,0 0 0,0-9 0,-3 3 0,2-13 0,-2 4 0,-1-5 0,4 0 0,-4 5 0,1 1 0,-2 5 0,-4 0 0,0 1 0,-4 3 0,-1 1 0,-3 4 0,-1 0 0,0 0 0,0 0 0,0 0 0,0 0 0,0 0 0,0 0 0,0 0 0,0 0 0,0 0 0,0 0 0,1 0 0,4 4 0,0 1 0,0 3 0,3 6 0,-3-4 0,4 9 0,0-9 0,0 4 0,0-5 0,0 0 0,0 0 0,0 0 0,4-4 0,1 2 0,3-6 0,1 3 0,-5 0 0,0-3 0,-4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24575,'0'13'0,"0"-3"0,0 9 0,0-4 0,0 0 0,0 9 0,0-8 0,0 10 0,0-6 0,0-5 0,0 9 0,0-7 0,0 8 0,0-5 0,0 0 0,0 0 0,0 0 0,0-1 0,0-4 0,0 4 0,0-4 0,0 0 0,0-1 0,0-5 0,0 0 0,0 0 0,0 0 0,0 0 0,0 0 0,0 0 0,0 0 0,0 0 0,0 5 0,0-4 0,0 4 0,0-5 0,0 4 0,0-2 0,0 2 0,0-4 0,0 0 0,0 0 0,0 0 0,0 0 0,0 0 0,0-1 0,0-3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66 152 24575,'0'14'0,"0"-5"0,0 5 0,0-5 0,0 0 0,4-4 0,1-2 0,4-3 0,4 0 0,-2 0 0,2 0 0,-4-4 0,0-1 0,1-9 0,-1 4 0,1-8 0,-1 3 0,1-1 0,-5-2 0,4 3 0,-4 0 0,0 1 0,-1 5 0,-4 0 0,0 0 0,0 0 0,0 0 0,0 1 0,0-1 0,-4 5 0,-1 0 0,-4 4 0,0 0 0,0 0 0,0 0 0,0 0 0,-5 0 0,4 0 0,-4 0 0,1 0 0,2 0 0,-7 0 0,8 4 0,-4 1 0,4 9 0,1-4 0,-1 9 0,5-9 0,-3 8 0,6-7 0,-2 2 0,4-4 0,-4 0 0,3 0 0,-3 0 0,4 0 0,0 0 0,0 0 0,0 0 0,0 0 0,4-4 0,6 3 0,5-7 0,0 4 0,4-5 0,-4 0 0,0 0 0,-2 0 0,1 0 0,-4 0 0,4 0 0,-5 0 0,0 0 0,0 4 0,0-3 0,0 3 0,0-4 0,-1 0 0,-4-4 0,5-6 0,-8 0 0,3-4 0,1 1 0,-4 2 0,3-3 0,-4 6 0,0-1 0,-4 4 0,0 1 0,-5 4 0,1 0 0,-6 0 0,4 0 0,-4 0 0,0 0 0,4 0 0,-9 0 0,9 0 0,-4 4 0,5-3 0,0 7 0,1-7 0,3 7 0,1-3 0,4 3 0,4-3 0,1-2 0,3-3 0,1 0 0,0 0 0,0 0 0,0 0 0,0 0 0,0 0 0,0 0 0,0 0 0,0 0 0,0 0 0,-1-4 0,1-1 0,0-4 0,-4 0 0,3 0 0,-7 0 0,3 1 0,-4-1 0,4 0 0,-3 0 0,3 1 0,0 3 0,-3 1 0,3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24575,'0'9'0,"0"-1"0,0 6 0,0-4 0,0 9 0,0-9 0,0 4 0,0 0 0,0-4 0,0 4 0,0-5 0,0 0 0,0 0 0,0-1 0,0 1 0,0 0 0,0 0 0,0-1 0,0 1 0,0 0 0,0 0 0,0 0 0,0 0 0,0 0 0,0 0 0,0 0 0,0 0 0,-4 0 0,3 0 0,-3 0 0,4 0 0,0 0 0,0 0 0,-4 0 0,3 0 0,-3 0 0,4-1 0,0 1 0,0 0 0,0 0 0,0 0 0,0-1 0,0 1 0,0 0 0,0 0 0,0 0 0,0 0 0,0 0 0,0 0 0,0 5 0,0-4 0,0 4 0,0-5 0,-4-1 0,3 1 0,-3 0 0,4 0 0,-4 0 0,3 0 0,-3 0 0,4 0 0,-4-4 0,3 3 0,-3-3 0,4 3 0,0 1 0,0-1 0,0 1 0,0-1 0,0 1 0,0-1 0,0-3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24575,'0'28'0,"0"-10"0,0 22 0,0-13 0,0 12 0,0 9 0,0 2 0,0-2 0,0 33 0,-5 19 0,-1-11 0,-6 0 0,6-50 0,-3-10 0,8 3 0,-4-12 0,5 5 0,0-3 0,0 9 0,0 2 0,0 8 0,0 7 0,0-1 0,0 8 0,0 2 0,0 0 0,0 5 0,0-5 0,0 7 0,0 9 0,0-7 0,0 6 0,0-8 0,0 0 0,0-7 0,0 5 0,0-12 0,0 5 0,0-8 0,0 1 0,0-1 0,0 0 0,0 8 0,0-6 0,0 13 0,-5-5 0,-2 7 0,-11-7 0,4 5 0,2-13 0,1 5 0,5-6 0,-6-1 0,0-6 0,6 5 0,-4-5 0,3 7 0,-5-1 0,6 1 0,-5-1 0,10 0 0,-4 8 0,5-5 0,0 12 0,0-13 0,0 13 0,0-12 0,0 12 0,0-12 0,0-2 0,0-2 0,0-12 0,0 5 0,0-12 0,0-1 0,0-6 0,0-5 0,0-1 0,0-5 0,0 0 0,0 0 0,0 0 0,0 0 0,0 0 0,0-1 0,0 1 0,14-4 0,18-1 0,26-4 0,26 0 0,10 0-761,-39 0 1,3 0 760,5 0 0,1 0 0,-1 0 0,2 0 0,10 0 0,-2 0-269,-22 0 1,-1 0 268,11-1 0,-2 2 0,27 5 0,8 2 0,-2 6 0,-40-6 0,-2-1 0,21 6 0,-13-5 0,1-1 0,21 0 0,-19-3 0,1-1-492,-4-2 0,0-2 492,11 1 0,-1 0 0,-17 0 0,-1 0 0,15 0 0,0 0 0,33 0 0,-45 3 0,1 0 0,3 1 0,-3 0-232,22 10 232,14 0 0,-25-1 0,8 0 0,8 0 0,-4 1 0,-1-6 0,3 4 0,-12-10 0,16 4 0,-9-6 0,-1 0 1380,-16 5-1380,5-3 542,-19 3-542,10 0 1078,-18-3-1078,10 8 274,-4-9-274,14 5 0,-5-6 0,12 0 0,-5 0 0,-1 0 0,7 0 0,-20 0 0,3 0 0,-19 0 0,-1-5 0,-1 4 0,-3-8 0,9 8 0,2-8 0,16-4 0,-7 0 0,19-6 0,-18 8 0,12-1 0,0-1 0,-12 2 0,10-1 0,-12 0 0,-1 1 0,6-1 0,-5 1 0,6-1 0,16-1 0,-18 6 0,17 1 0,-21 6 0,6 0 0,-6 0 0,-7 0 0,-9 0 0,-5 0 0,-5 0 0,-1 0 0,-5 0 0,0 0 0,0 0 0,0 0 0,0 0 0,0 0 0,0 0 0,-1 0 0,-3-4 0,-1 3 0,-4-2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1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24575,'-13'0'0,"3"0"0,-4 0 0,0 0 0,4 0 0,0 4 0,2 1 0,-2 5 0,4-1 0,-7 5 0,12-4 0,-8 9 0,8-9 0,-7 4 0,7 0 0,-3 1 0,4 0 0,0 3 0,0-3 0,0 5 0,0-1 0,0 1 0,0-1 0,0 1 0,0-5 0,0 4 0,0-4 0,0 5 0,0-1 0,0 1 0,0 0 0,0 0 0,0 0 0,0-1 0,0-3 0,0 2 0,0-8 0,0 4 0,0-5 0,0 0 0,0 0 0,4-4 0,0-1 0,5-4 0,0 0 0,-1 0 0,1 0 0,5 4 0,-4-2 0,9 2 0,-9-4 0,4 0 0,0 0 0,-4 0 0,9 0 0,-9 0 0,4 0 0,-5 0 0,5 0 0,1 0 0,0 0 0,3-9 0,-3 2 0,0-6 0,4-2 0,-9 5 0,4-4 0,-5 5 0,1-5 0,-1 4 0,0-4 0,0 1 0,1 2 0,-5-2 0,3 4 0,-7-5 0,3 4 0,-4-9 0,0 9 0,0-9 0,0 4 0,0-5 0,0 0 0,0 0 0,0 5 0,0-3 0,0 3 0,0 0 0,0 1 0,0 5 0,0-5 0,0 4 0,0-4 0,0 5 0,0 1 0,0-1 0,-4 1 0,-1 3 0,1-3 0,-4 7 0,7-7 0,-3 3 0,4-4 0,0 1 0,0-1 0,-4 4 0,-1 2 0,-4 3 0,1 0 0,-1 0 0,0 0 0,1 0 0,-1 0 0,-5 0 0,4 0 0,-9 0 0,9 0 0,-4 0 0,6 0 0,-1 0 0,0 0 0,0 0 0,0 0 0,0 0 0,5 0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24575,'8'0'0,"-5"0"0,14 0 0,-8 0 0,0 0 0,-1 0 0,1 0 0,4 0 0,1 0 0,0 0 0,-2 0 0,-3 0 0,0 0 0,0 0 0,4 0 0,-3 0 0,3 0 0,-4 0 0,0 0 0,-1 0 0,1 0 0,-1 0 0,1 0 0,0 0 0,0 0 0,0 0 0,0 0 0,0 0 0,0 0 0,-1 0 0,1 0 0,0 0 0,-1 0 0,1 0 0,0 0 0,0 4 0,-1-3 0,1 3 0,-1-4 0,1 0 0,0 0 0,5 0 0,-4 0 0,9 0 0,-9 0 0,4 0 0,-5 0 0,0 0 0,-4 0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24575,'-13'0'0,"3"0"0,-4 0 0,0 0 0,4 0 0,0 4 0,2 1 0,-2 5 0,4-1 0,-7 5 0,12-4 0,-8 9 0,8-9 0,-7 4 0,7 0 0,-3 1 0,4 0 0,0 3 0,0-3 0,0 5 0,0-1 0,0 1 0,0-1 0,0 1 0,0-5 0,0 4 0,0-4 0,0 5 0,0-1 0,0 1 0,0 0 0,0 0 0,0 0 0,0-1 0,0-3 0,0 2 0,0-8 0,0 4 0,0-5 0,0 0 0,0 0 0,4-4 0,0-1 0,5-4 0,0 0 0,-1 0 0,1 0 0,5 4 0,-4-2 0,9 2 0,-9-4 0,4 0 0,0 0 0,-4 0 0,9 0 0,-9 0 0,4 0 0,-5 0 0,5 0 0,1 0 0,0 0 0,3-9 0,-3 2 0,0-6 0,4-2 0,-9 5 0,4-4 0,-5 5 0,1-5 0,-1 4 0,0-4 0,0 1 0,1 2 0,-5-2 0,3 4 0,-7-5 0,3 4 0,-4-9 0,0 9 0,0-9 0,0 4 0,0-5 0,0 0 0,0 0 0,0 5 0,0-3 0,0 3 0,0 0 0,0 1 0,0 5 0,0-5 0,0 4 0,0-4 0,0 5 0,0 1 0,0-1 0,-4 1 0,-1 3 0,1-3 0,-4 7 0,7-7 0,-3 3 0,4-4 0,0 1 0,0-1 0,-4 4 0,-1 2 0,-4 3 0,1 0 0,-1 0 0,0 0 0,1 0 0,-1 0 0,-5 0 0,4 0 0,-9 0 0,9 0 0,-4 0 0,6 0 0,-1 0 0,0 0 0,0 0 0,0 0 0,0 0 0,5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24575,'11'0'0,"-1"0"0,2 0 0,8 0 0,-9 0 0,14 0 0,-15 0 0,8 0 0,5 0 0,-1 0 0,1 0 0,-9 0 0,0 0 0,-4 0 0,4 0 0,-5 0 0,0 0 0,0 0 0,0 0 0,0 0 0,0 0 0,0 0 0,0 0 0,0 0 0,0 0 0,0 0 0,0 0 0,0 0 0,5 0 0,-4 0 0,4 0 0,-5 0 0,4 0 0,-6 0 0,1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24575,'8'0'0,"1"0"0,5 0 0,-4 0 0,4 0 0,-5 0 0,0 0 0,-1 0 0,1 0 0,0 0 0,-1 0 0,1 0 0,0 0 0,0 0 0,0 0 0,0 0 0,0 0 0,0 0 0,0 0 0,-1 0 0,1 0 0,-1 0 0,0 0 0,1 0 0,-1 0 0,0-4 0,1 3 0,-1-2 0,1 3 0,-4-4 0,-1 3 0,-4-3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24575,'0'13'0,"0"-3"0,0 9 0,0-4 0,0 0 0,0-2 0,0-4 0,0 0 0,0 13 0,0-6 0,0 7 0,0-10 0,0-4 0,0 0 0,0 0 0,0 0 0,0 0 0,0-1 0,0 1 0,0 0 0,0 0 0,0 0 0,0 0 0,0 5 0,0-4 0,0 4 0,0-5 0,0-1 0,0 1 0,4-4 0,-3 2 0,3-2 0,-4 3 0,0 0 0,0 0 0,0 1 0,0-5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21 24575,'-12'0'0,"-2"0"0,0 0 0,-4 0 0,8 0 0,-3 0 0,4 0 0,0 0 0,4 3 0,1 2 0,4 4 0,0-1 0,0 1 0,0 0 0,0 0 0,0 0 0,0 0 0,0 0 0,4 0 0,1 0 0,4 0 0,0 0 0,0 0 0,0-4 0,0-1 0,0-4 0,0 0 0,0 0 0,0 0 0,0 0 0,0 0 0,0 0 0,0 0 0,0-9 0,-3 3 0,2-13 0,-2 4 0,-1-5 0,4 0 0,-4 5 0,1 1 0,-2 5 0,-4 0 0,0 1 0,-4 3 0,-1 1 0,-3 4 0,-1 0 0,0 0 0,0 0 0,0 0 0,0 0 0,0 0 0,0 0 0,0 0 0,0 0 0,0 0 0,0 0 0,1 0 0,4 4 0,0 1 0,0 3 0,3 6 0,-3-4 0,4 9 0,0-9 0,0 4 0,0-5 0,0 0 0,0 0 0,0 0 0,4-4 0,1 2 0,3-6 0,1 3 0,-5 0 0,0-3 0,-4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24575,'0'13'0,"0"-3"0,0 9 0,0-4 0,0 0 0,0 9 0,0-8 0,0 10 0,0-6 0,0-5 0,0 9 0,0-7 0,0 8 0,0-5 0,0 0 0,0 0 0,0 0 0,0-1 0,0-4 0,0 4 0,0-4 0,0 0 0,0-1 0,0-5 0,0 0 0,0 0 0,0 0 0,0 0 0,0 0 0,0 0 0,0 0 0,0 0 0,0 5 0,0-4 0,0 4 0,0-5 0,0 4 0,0-2 0,0 2 0,0-4 0,0 0 0,0 0 0,0 0 0,0 0 0,0 0 0,0-1 0,0-3 0,0-1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66 152 24575,'0'14'0,"0"-5"0,0 5 0,0-5 0,0 0 0,4-4 0,1-2 0,4-3 0,4 0 0,-2 0 0,2 0 0,-4-4 0,0-1 0,1-9 0,-1 4 0,1-8 0,-1 3 0,1-1 0,-5-2 0,4 3 0,-4 0 0,0 1 0,-1 5 0,-4 0 0,0 0 0,0 0 0,0 0 0,0 1 0,0-1 0,-4 5 0,-1 0 0,-4 4 0,0 0 0,0 0 0,0 0 0,0 0 0,-5 0 0,4 0 0,-4 0 0,1 0 0,2 0 0,-7 0 0,8 4 0,-4 1 0,4 9 0,1-4 0,-1 9 0,5-9 0,-3 8 0,6-7 0,-2 2 0,4-4 0,-4 0 0,3 0 0,-3 0 0,4 0 0,0 0 0,0 0 0,0 0 0,0 0 0,4-4 0,6 3 0,5-7 0,0 4 0,4-5 0,-4 0 0,0 0 0,-2 0 0,1 0 0,-4 0 0,4 0 0,-5 0 0,0 0 0,0 4 0,0-3 0,0 3 0,0-4 0,-1 0 0,-4-4 0,5-6 0,-8 0 0,3-4 0,1 1 0,-4 2 0,3-3 0,-4 6 0,0-1 0,-4 4 0,0 1 0,-5 4 0,1 0 0,-6 0 0,4 0 0,-4 0 0,0 0 0,4 0 0,-9 0 0,9 0 0,-4 4 0,5-3 0,0 7 0,1-7 0,3 7 0,1-3 0,4 3 0,4-3 0,1-2 0,3-3 0,1 0 0,0 0 0,0 0 0,0 0 0,0 0 0,0 0 0,0 0 0,0 0 0,0 0 0,0 0 0,-1-4 0,1-1 0,0-4 0,-4 0 0,3 0 0,-7 0 0,3 1 0,-4-1 0,4 0 0,-3 0 0,3 1 0,0 3 0,-3 1 0,3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24575,'0'9'0,"0"-1"0,0 6 0,0-4 0,0 9 0,0-9 0,0 4 0,0 0 0,0-4 0,0 4 0,0-5 0,0 0 0,0 0 0,0-1 0,0 1 0,0 0 0,0 0 0,0-1 0,0 1 0,0 0 0,0 0 0,0 0 0,0 0 0,0 0 0,0 0 0,0 0 0,0 0 0,-4 0 0,3 0 0,-3 0 0,4 0 0,0 0 0,0 0 0,-4 0 0,3 0 0,-3 0 0,4-1 0,0 1 0,0 0 0,0 0 0,0 0 0,0-1 0,0 1 0,0 0 0,0 0 0,0 0 0,0 0 0,0 0 0,0 0 0,0 5 0,0-4 0,0 4 0,0-5 0,-4-1 0,3 1 0,-3 0 0,4 0 0,-4 0 0,3 0 0,-3 0 0,4 0 0,-4-4 0,3 3 0,-3-3 0,4 3 0,0 1 0,0-1 0,0 1 0,0-1 0,0 1 0,0-1 0,0-3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4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66 152 24575,'0'14'0,"0"-5"0,0 5 0,0-5 0,0 0 0,4-4 0,1-2 0,4-3 0,4 0 0,-2 0 0,2 0 0,-4-4 0,0-1 0,1-9 0,-1 4 0,1-8 0,-1 3 0,1-1 0,-5-2 0,4 3 0,-4 0 0,0 1 0,-1 5 0,-4 0 0,0 0 0,0 0 0,0 0 0,0 1 0,0-1 0,-4 5 0,-1 0 0,-4 4 0,0 0 0,0 0 0,0 0 0,0 0 0,-5 0 0,4 0 0,-4 0 0,1 0 0,2 0 0,-7 0 0,8 4 0,-4 1 0,4 9 0,1-4 0,-1 9 0,5-9 0,-3 8 0,6-7 0,-2 2 0,4-4 0,-4 0 0,3 0 0,-3 0 0,4 0 0,0 0 0,0 0 0,0 0 0,0 0 0,4-4 0,6 3 0,5-7 0,0 4 0,4-5 0,-4 0 0,0 0 0,-2 0 0,1 0 0,-4 0 0,4 0 0,-5 0 0,0 0 0,0 4 0,0-3 0,0 3 0,0-4 0,-1 0 0,-4-4 0,5-6 0,-8 0 0,3-4 0,1 1 0,-4 2 0,3-3 0,-4 6 0,0-1 0,-4 4 0,0 1 0,-5 4 0,1 0 0,-6 0 0,4 0 0,-4 0 0,0 0 0,4 0 0,-9 0 0,9 0 0,-4 4 0,5-3 0,0 7 0,1-7 0,3 7 0,1-3 0,4 3 0,4-3 0,1-2 0,3-3 0,1 0 0,0 0 0,0 0 0,0 0 0,0 0 0,0 0 0,0 0 0,0 0 0,0 0 0,0 0 0,-1-4 0,1-1 0,0-4 0,-4 0 0,3 0 0,-7 0 0,3 1 0,-4-1 0,4 0 0,-3 0 0,3 1 0,0 3 0,-3 1 0,3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2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24575,'11'0'0,"-1"0"0,2 0 0,8 0 0,-9 0 0,14 0 0,-15 0 0,8 0 0,5 0 0,-1 0 0,1 0 0,-9 0 0,0 0 0,-4 0 0,4 0 0,-5 0 0,0 0 0,0 0 0,0 0 0,0 0 0,0 0 0,0 0 0,0 0 0,0 0 0,0 0 0,0 0 0,0 0 0,0 0 0,5 0 0,-4 0 0,4 0 0,-5 0 0,4 0 0,-6 0 0,1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4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24575,'0'9'0,"0"-1"0,0 6 0,0-4 0,0 9 0,0-9 0,0 4 0,0 0 0,0-4 0,0 4 0,0-5 0,0 0 0,0 0 0,0-1 0,0 1 0,0 0 0,0 0 0,0-1 0,0 1 0,0 0 0,0 0 0,0 0 0,0 0 0,0 0 0,0 0 0,0 0 0,0 0 0,-4 0 0,3 0 0,-3 0 0,4 0 0,0 0 0,0 0 0,-4 0 0,3 0 0,-3 0 0,4-1 0,0 1 0,0 0 0,0 0 0,0 0 0,0-1 0,0 1 0,0 0 0,0 0 0,0 0 0,0 0 0,0 0 0,0 0 0,0 5 0,0-4 0,0 4 0,0-5 0,-4-1 0,3 1 0,-3 0 0,4 0 0,-4 0 0,3 0 0,-3 0 0,4 0 0,-4-4 0,3 3 0,-3-3 0,4 3 0,0 1 0,0-1 0,0 1 0,0-1 0,0 1 0,0-1 0,0-3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58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24575,'0'9'0,"0"4"0,0-3 0,0 9 0,0-9 0,0 4 0,0-1 0,0-3 0,0 3 0,0-5 0,0 5 0,0-3 0,0 3 0,0 0 0,0-3 0,0 7 0,0-7 0,0 3 0,0-4 0,0 5 0,0-4 0,0 9 0,0-9 0,0 9 0,0-9 0,0 4 0,0-5 0,0 0 0,0 0 0,0 0 0,0 0 0,0-1 0,0 1 0,0 0 0,0-1 0,0 1 0,0-1 0,0 0 0,0 1 0,0 0 0,-4-4 0,3 3 0,-7-3 0,7 4 0,-3-1 0,0-3 0,3-1 0,-3-4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0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24575,'0'8'0,"0"6"0,0 6 0,0-3 0,0 7 0,0-9 0,0 5 0,0-5 0,0 4 0,0-9 0,0 8 0,0-7 0,0 2 0,0-4 0,0 5 0,0 1 0,0 0 0,0 4 0,0-4 0,0 5 0,0 0 0,0 5 0,0 2 0,0-4 0,0 1 0,0-9 0,-4 5 0,3-5 0,-3-1 0,4-5 0,0 0 0,0-1 0,0 1 0,0-1 0,0 0 0,0 1 0,-8-5 0,6 4 0,-5-3 0,7 3 0,0 1 0,0-4 0,0-2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02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24575,'8'0'0,"1"0"0,4 0 0,2 0 0,0 0 0,9 0 0,-8 0 0,3 0 0,0 0 0,-9 0 0,4 0 0,-5 0 0,0 0 0,0 0 0,0 0 0,0 0 0,0 0 0,5 0 0,1 0 0,0 0 0,4 0 0,-4 0 0,4 0 0,1 0 0,0 0 0,0 0 0,0 0 0,-5 0 0,-1 0 0,0 0 0,-4 0 0,4 0 0,-5 0 0,0 0 0,0 0 0,0 0 0,0 0 0,-1 0 0,1 0 0,0 0 0,-1 0 0,1 0 0,0 0 0,-1 0 0,1 0 0,-4 0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03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24575,'0'9'0,"0"-1"0,0 1 0,0 0 0,0 0 0,0 0 0,0 0 0,0 0 0,0 0 0,0-1 0,0 1 0,0 0 0,0 0 0,0 0 0,0 0 0,0-1 0,0 1 0,0 0 0,0 0 0,0 0 0,0 0 0,0 0 0,0-1 0,0 1 0,0-1 0,0 1 0,0-1 0,0-3 0,0-2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0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24575,'9'0'0,"4"0"0,-3 0 0,3 0 0,-4 0 0,0 0 0,0 0 0,0 0 0,0 0 0,-4 4 0,3 1 0,-7 3 0,3 1 0,0 0 0,-3 0 0,3 0 0,0 0 0,-3 0 0,3 0 0,-4 0 0,4 0 0,-3 0 0,3 0 0,-4 0 0,0 0 0,0 0 0,0 5 0,0-4 0,0 4 0,0-5 0,0 0 0,0 0 0,0 0 0,0 0 0,0-1 0,0 1 0,0 0 0,0 0 0,0 0 0,0 0 0,-4 0 0,-1 0 0,-4 0 0,0 0 0,0 0 0,0 0 0,0 0 0,-9 4 0,7-3 0,-7 4 0,9-9 0,0 2 0,0-6 0,0 3 0,0-4 0,0 0 0,0 0 0,1 0 0,-6 0 0,-1 0 0,0 0 0,1 0 0,5 0 0,0 0 0,4-3 0,5 2 0,5-3 0,4 0 0,0 3 0,0-3 0,0 4 0,-1 0 0,-3-4 0,2 3 0,-2-3 0,4 4 0,0 0 0,0-4 0,0 3 0,0-3 0,0 4 0,0 0 0,0 0 0,0 0 0,-1 0 0,1 0 0,-1 0 0,1 0 0,0 0 0,-1 0 0,1 0 0,5 0 0,-4 0 0,4 0 0,-5 0 0,0 0 0,0 0 0,0 0 0,0 0 0,0 0 0,0 4 0,-1-3 0,1 7 0,0-7 0,-4 7 0,3-7 0,-3 7 0,4-7 0,-4 7 0,-2-7 0,-3 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4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24575,'0'3'0,"0"3"0,0 11 0,0 0 0,0 0 0,0 0 0,0 5 0,0-8 0,0 7 0,0-3 0,0 0 0,0 12 0,0-11 0,0 1 0,0-4 0,0-7 0,0 3 0,0-4 0,0-1 0,0 1 0,0 0 0,0-1 0,0 1 0,0 0 0,0-1 0,0 1 0,0-1 0,0 1 0,0-1 0,0 1 0,0-1 0,0 1 0,0-1 0,0 0 0,0 0 0,0 0 0,0 1 0,0-1 0,0 0 0,0 1 0,0-1 0,0 1 0,0 0 0,0-1 0,0 0 0,0 1 0,0-1 0,0 0 0,0 0 0,0 0 0,0 0 0,0 1 0,0-1 0,0 0 0,0 0 0,0 0 0,0 1 0,0-1 0,0 0 0,3-3 0,-2 3 0,2-3 0,-3 0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44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24575,'0'12'0,"0"-4"0,0 4 0,0 0 0,0-3 0,0 2 0,0 1 0,0 1 0,0 0 0,0-1 0,0 0 0,0-3 0,0 7 0,0-3 0,0-1 0,0 4 0,0-3 0,0 0 0,0 3 0,0-3 0,0 4 0,0 0 0,0 0 0,0 0 0,0-4 0,0-1 0,0 0 0,0-3 0,0 3 0,0-5 0,0 1 0,0-1 0,0 1 0,0-1 0,0 1 0,0 0 0,0-1 0,0 1 0,0 0 0,0-1 0,0 1 0,0 0 0,0-1 0,0 1 0,0 0 0,0-1 0,0 1 0,0-1 0,0 0 0,0 0 0,0 0 0,0 1 0,0-1 0,0 0 0,0 1 0,0-1 0,0 0 0,0 1 0,0-1 0,0 0 0,0 1 0,0-1 0,0 0 0,0 0 0,0 0 0,0-3 0,0-1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4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24575,'0'8'0,"0"-1"0,0 5 0,0-3 0,0 7 0,0-3 0,0-1 0,0 9 0,0 1 0,0 7 0,0-3 0,0 1 0,0-9 0,0 4 0,0 0 0,0-8 0,0 7 0,0-8 0,0 4 0,0 0 0,0-4 0,0 3 0,0-7 0,0 3 0,0-5 0,0 1 0,0 0 0,0-1 0,0 1 0,0-1 0,0 1 0,0-1 0,0 1 0,0 0 0,0-1 0,0 1 0,0 0 0,0-1 0,0 1 0,0 0 0,0 0 0,0-1 0,-4 1 0,3 0 0,-2-1 0,3 5 0,0-3 0,0 3 0,0-4 0,0-1 0,0 1 0,0 0 0,0-1 0,0 1 0,0 0 0,0-1 0,0 0 0,0 0 0,0 0 0,0 1 0,0-1 0,0 1 0,0 0 0,0-1 0,0 0 0,0 1 0,0-1 0,0 0 0,0 0 0,0 0 0,0 1 0,0-1 0,0 1 0,0-1 0,0 0 0,0-3 0,0-1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54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0 24575,'-12'0'0,"4"0"0,-8 0 0,3 0 0,1 0 0,-4 0 0,-4 0 0,2 0 0,-3 0 0,6 0 0,6 0 0,-6 4 0,6 0 0,-7 4 0,3 0 0,0 4 0,1 1 0,0 4 0,3 0 0,-7 0 0,2 4 0,-3 2 0,3 4 0,-4 1 0,8-1 0,-3 0 0,4-4 0,4 3 0,-2-8 0,6 8 0,-7-8 0,7 7 0,-6-7 0,6 9 0,-3-9 0,4-1 0,0-1 0,0-7 0,0 6 0,0-6 0,0 2 0,0-3 0,4 0 0,4-4 0,9 3 0,1-6 0,3 6 0,-4-6 0,4 3 0,2-4 0,-1 0 0,0 0 0,-6 0 0,1 0 0,0 0 0,0 0 0,-5 0 0,0 0 0,0 0 0,0 0 0,5 0 0,5-4 0,-4-5 0,8-4 0,-4-1 0,1-2 0,-2 2 0,-4 1 0,0-3 0,-1 7 0,1-6 0,-4 6 0,-1-7 0,-5 7 0,2-7 0,-1 4 0,0-5 0,0 0 0,1 0 0,0-4 0,-5 3 0,0-3 0,-4 4 0,0 1 0,0 3 0,0-3 0,0 8 0,0-8 0,0 7 0,0-3 0,-7 1 0,-2 2 0,-4-3 0,-3 4 0,4 3 0,-1-2 0,-3 6 0,8-5 0,-8 5 0,7-6 0,-6 3 0,6-1 0,-2-2 0,3 3 0,0 0 0,1-3 0,-1 6 0,4-6 0,-3 7 0,6-7 0,-5 6 0,2-2 0,-3 3 0,3-3 0,-3 2 0,3-3 0,-4 1 0,1 2 0,3-5 0,-2 5 0,5-6 0,-2 7 0,3-4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2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24575,'8'0'0,"1"0"0,5 0 0,-4 0 0,4 0 0,-5 0 0,0 0 0,-1 0 0,1 0 0,0 0 0,-1 0 0,1 0 0,0 0 0,0 0 0,0 0 0,0 0 0,0 0 0,0 0 0,0 0 0,-1 0 0,1 0 0,-1 0 0,0 0 0,1 0 0,-1 0 0,0-4 0,1 3 0,-1-2 0,1 3 0,-4-4 0,-1 3 0,-4-3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6:04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24575,'0'11'0,"0"4"0,0-6 0,0 12 0,0-7 0,0 13 0,0-13 0,0 7 0,0-8 0,0 4 0,0-4 0,0 3 0,0-3 0,0-1 0,0 0 0,0-4 0,0 4 0,0 1 0,0 0 0,0 3 0,0-8 0,0 8 0,0-3 0,0 0 0,0-1 0,0-4 0,0 0 0,0-1 0,0 1 0,0-1 0,0 1 0,0-1 0,0 0 0,0 1 0,0-1 0,0 0 0,0 0 0,0 0 0,0 1 0,0-1 0,0 1 0,0-1 0,0 0 0,0 1 0,0-1 0,0 0 0,0 0 0,0 1 0,0-4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6:07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24575,'7'0'0,"0"0"0,1 0 0,-1 0 0,0 0 0,1 0 0,0 0 0,-1 0 0,1 0 0,0-7 0,0 5 0,0-6 0,-1 8 0,1 0 0,-1 0 0,1 0 0,0 0 0,-1 0 0,1 0 0,0-3 0,0 2 0,3-2 0,-2 3 0,3 0 0,-4 0 0,-1 0 0,1-4 0,0 3 0,0-2 0,-1 3 0,1 0 0,0 0 0,-1 0 0,1 0 0,0 0 0,-1 0 0,1 0 0,0 0 0,0 0 0,-1 0 0,1 0 0,0 0 0,-1 0 0,1 0 0,0 0 0,0 0 0,-1 0 0,1 3 0,0 2 0,-4 2 0,3 1 0,-6 0 0,6 4 0,-6-4 0,6 8 0,-6-7 0,7 7 0,-7-3 0,3 4 0,-4-4 0,0 3 0,0-7 0,0 7 0,0-8 0,0 8 0,0-7 0,0 3 0,0 0 0,0-3 0,0 3 0,0-1 0,0-2 0,-4 7 0,-1-7 0,-3 7 0,0-7 0,0 7 0,0-3 0,-1 0 0,1 3 0,0-8 0,0 8 0,0-7 0,0 7 0,0-7 0,-1 7 0,2-8 0,-2 4 0,1 0 0,1-3 0,-1 3 0,0-4 0,0-4 0,1-1 0,-1-3 0,-3 0 0,-2 0 0,-4 0 0,0 0 0,0 0 0,0 0 0,0 0 0,4 0 0,-3 0 0,7 0 0,-3-3 0,4 2 0,4-6 0,-3 6 0,6-6 0,-2 3 0,3-3 0,0-1 0,0 0 0,0 1 0,0-1 0,0 1 0,0-1 0,0 0 0,0 1 0,0-1 0,0 1 0,0-1 0,3 1 0,1 0 0,3 0 0,1 3 0,-1 1 0,0 3 0,1-4 0,0 3 0,4-2 0,-4-1 0,8 4 0,-3-4 0,0 4 0,-1 0 0,0 0 0,-3 0 0,2 0 0,1 0 0,-3 0 0,3 0 0,0 0 0,-3 0 0,2 0 0,-3 0 0,0 0 0,0 0 0,-1 4 0,1-4 0,0 7 0,-1-2 0,-2 2 0,2-2 0,-3 1 0,4-1 0,-1 2 0,1-2 0,0 2 0,-4-3 0,3 4 0,-3-1 0,4 1 0,-1 0 0,-2-1 0,2 1 0,-3 0 0,4-1 0,-1 1 0,1 0 0,-4 0 0,3-1 0,-3 1 0,4 0 0,-4-1 0,3-3 0,-6 3 0,6-6 0,-3 6 0,3-3 0,1 0 0,-4 2 0,-1-5 0,-3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6:1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24575,'7'0'0,"-4"0"0,21 0 0,-14 0 0,11 0 0,-8 0 0,3 0 0,-3 0 0,-2 0 0,-4 0 0,1 0 0,-1 0 0,5 0 0,-3 0 0,3 0 0,-5 0 0,1 4 0,0 0 0,-1 4 0,1 0 0,0-1 0,0-2 0,-1 1 0,1-1 0,0 2 0,-1-2 0,-2 2 0,2-3 0,-7 3 0,4 1 0,-1 0 0,-2 0 0,3-1 0,-1 1 0,-2 0 0,2-1 0,-3 1 0,4 0 0,-4 0 0,4-1 0,-4 1 0,0 0 0,0-1 0,0 5 0,0 1 0,0 0 0,0-1 0,0-4 0,-4-1 0,4 1 0,-7 0 0,3-4 0,-4 0 0,-4-4 0,3 0 0,-7 0 0,7 0 0,-7 0 0,8 0 0,-8 0 0,7 0 0,-3 0 0,11 0 0,2 3 0,6 1 0,-2 4 0,1-4 0,-1 3 0,2-3 0,-2 4 0,2 0 0,-3-4 0,0 3 0,3-3 0,-3 4 0,1 0 0,1-1 0,-2 1 0,4 0 0,-4-1 0,3 1 0,-3-1 0,4 1 0,-4 0 0,3-1 0,-3-3 0,0 3 0,3-2 0,-6 2 0,6 1 0,-6 0 0,2-1 0,-3 1 0,4 0 0,-3 0 0,2-1 0,-3 1 0,0 0 0,0-1 0,0 5 0,0-3 0,0 3 0,-3-4 0,-2-1 0,-2 1 0,-1 0 0,0-1 0,-4-2 0,3 2 0,-7-3 0,4 1 0,-1-2 0,-3 1 0,3-3 0,-4 3 0,4-4 0,-3 0 0,7 0 0,-3 0 0,5 0 0,-1 0 0,0 0 0,1 0 0,-4 0 0,2 0 0,-3 0 0,4 0 0,1 0 0,-1 0 0,0-3 0,4-1 0,1-3 0,3-1 0,0 1 0,0 0 0,0 3 0,0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6:2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56 24575,'-15'0'0,"4"0"0,-1 0 0,0 0 0,3 0 0,-3 0 0,0 0 0,4 0 0,-8 7 0,8-2 0,-3 6 0,3-4 0,4 1 0,-3 0 0,3-1 0,-4 1 0,1 0 0,2-1 0,2 1 0,3-1 0,0 1 0,0-1 0,0 1 0,0-1 0,0 1 0,0 0 0,0-1 0,0 1 0,3-4 0,1-1 0,4-3 0,4 0 0,1 0 0,4 0 0,0 0 0,-4 0 0,3 0 0,-8 0 0,4 0 0,-4 0 0,0 0 0,-1 0 0,1 0 0,-4-3 0,0-1 0,-1-4 0,-2-3 0,3 2 0,-4-3 0,0 0 0,0-1 0,0-4 0,0 0 0,0 4 0,0 1 0,0 1 0,0 2 0,0-3 0,0 4 0,-4 4 0,0 1 0,-3 3 0,-1 0 0,1 0 0,-1 0 0,1 0 0,-1 0 0,0 0 0,1 0 0,-1 0 0,1 0 0,-1 0 0,1 0 0,-1 0 0,1 3 0,-1 1 0,4 4 0,-2-4 0,5 3 0,-3-3 0,1 3 0,2 1 0,-2 0 0,3-1 0,0 1 0,0 0 0,0-1 0,0 0 0,0 0 0,0 1 0,0-1 0,3-3 0,2-1 0,2-3 0,1 3 0,0-2 0,-1 3 0,1-1 0,-1-2 0,1 2 0,0-3 0,-1 0 0,1 0 0,-1 0 0,1 0 0,-1 0 0,1 0 0,-4-3 0,-1-1 0,-3-3 0,0-1 0,0 0 0,0 1 0,0-1 0,0 0 0,0 1 0,0-1 0,0 0 0,0 1 0,0-1 0,-3 4 0,-1 1 0,-4 3 0,1 0 0,-1 0 0,-4 0 0,-1 0 0,0 0 0,-3 0 0,7 0 0,-2 0 0,3 0 0,0 0 0,1 3 0,3 1 0,1 4 0,-1-1 0,3 1 0,-2 0 0,3-1 0,0 1 0,0 0 0,0-1 0,0 0 0,3-3 0,1 0 0,4-4 0,0 0 0,-1 0 0,1 0 0,0 0 0,0 0 0,-1 0 0,1 0 0,0 0 0,-1 0 0,1 0 0,-1 0 0,0 0 0,1 0 0,-1-4 0,1 0 0,-1-3 0,1-1 0,-4 0 0,3 1 0,-6-1 0,2 1 0,-3-1 0,0 1 0,0 0 0,0-1 0,-3 1 0,-1 3 0,-4 1 0,1 3 0,-1 0 0,1 0 0,-1 0 0,0 0 0,1 0 0,2-3 0,2-1 0,3-3 0,0-1 0,0 1 0,0-1 0,0 1 0,0 0 0,-3 3 0,-1 1 0,-3 3 0,0 0 0,-1 0 0,1 0 0,0 0 0,-1 0 0,0 3 0,4-2 0,1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6:29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24575,'0'3'0,"0"-2"0,0 13 0,0-5 0,0 5 0,0-2 0,0 0 0,0-1 0,0-4 0,0 1 0,0-1 0,0 1 0,0-1 0,0 5 0,0-3 0,0 3 0,0 0 0,0-4 0,0 4 0,0 0 0,0-3 0,0 7 0,0-7 0,0 3 0,0-5 0,0 1 0,0 0 0,0-1 0,0 1 0,0 0 0,0 0 0,0-1 0,0 1 0,0 0 0,0-1 0,0 5 0,0-3 0,0 3 0,0-4 0,0-1 0,0 1 0,0 0 0,0 0 0,0-1 0,0 0 0,0 1 0,0-1 0,0 0 0,0 0 0,0 1 0,0-1 0,0 1 0,0-1 0,0 0 0,0 0 0,0 0 0,0 0 0,0 1 0,0-1 0,0 0 0,0 1 0,0-1 0,0 0 0,0 0 0,0 0 0,0 0 0,0 0 0,0 1 0,0-1 0,0 1 0,0-1 0,0 1 0,0-1 0,0 1 0,0-1 0,0 1 0,0-1 0,0 1 0,0-5 0,0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7:3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75 24575,'0'10'0,"0"3"0,0 7 0,0-2 0,-4 9 0,3 8 0,-13 2 0,-6 28 0,-8-13 0,-10 22 0,-2-15 0,8-11 0,0 2 0,-17 31 0,18-40 0,0 2 0,-13 42 0,7-24 0,5-6 0,9-6 0,15-39 0,-4 7 0,7-9 0,-2-7 0,7-2 0,0-10 0,0-13 0,15-7 0,3-17 0,22-4 0,2-13 0,7-4 0,-6 7 0,6-10 0,-7 17 0,0-10 0,-3 13 0,-13 15 0,-1 4 0,-8 15 0,-4 0 0,-2 11 0,-6 0 0,1 3 0,-5-4 0,6 0 0,-6 0 0,6-3 0,-6-2 0,7-4 0,-7 4 0,3-3 0,-4 7 0,3-7 0,-2 7 0,3-3 0,-4 0 0,0 4 0,4-8 0,-3 3 0,6-4 0,-2-1 0,0 1 0,2 5 0,-2-5 0,-1 9 0,3-4 0,-6 4 0,6 4 0,-6 4 0,2 8 0,-3 10 0,0 0 0,4 9 0,1 1 0,5 1 0,4 10 0,2 2 0,5 1 0,1 12 0,-1-5 0,6 1 0,1 4 0,0-10 0,3 4 0,-3-5 0,-1 0 0,5 0 0,-11-7 0,4-1 0,-6-7 0,-1 0 0,0-4 0,-4-2 0,-1-5 0,-5-4 0,0-2 0,0-3 0,-1 0 0,1 0 0,0-1 0,-1-2 0,-2 1 0,-2-5 0,-3 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7:33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24575,'26'0'0,"3"0"0,6 0 0,-1 0 0,-6 0 0,0 0 0,-9 0 0,2 0 0,-8 0 0,0 0 0,-1 0 0,-1 0 0,-2 0 0,3 0 0,-8 0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7:3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7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24575,'0'16'0,"0"3"0,0 14 0,0 16 0,0-11 0,0 22 0,0-2 0,0-16 0,0 24 0,0-21 0,0 12 0,0 5 0,0-13 0,0 5 0,0-6 0,0 1 0,0-7 0,0-9 0,0-4 0,0-6 0,0-1 0,0-9 0,0-1 0,-4-8 0,4-8 0,-8-11 0,7-8 0,-3-5 0,4-6 0,0 5 0,0-5 0,0 11 0,0-7 0,0 15 0,4-6 0,-4 14 0,4-1 0,-4 1 0,0-1 0,4-4 0,-3-1 0,2-9 0,-3 4 0,5-9 0,-4 4 0,3-5 0,0 0 0,-3 5 0,3 1 0,0 5 0,-3 0 0,3 4 0,-4 1 0,0 4 0,0 1 0,0-1 0,0 0 0,0 0 0,0 1 0,0-1 0,0 0 0,0 1 0,0-1 0,0 0 0,0 0 0,0 1 0,0-1 0,3 0 0,2-4 0,3 4 0,0-8 0,0 3 0,0 0 0,1-3 0,-1 7 0,0-3 0,-4 5 0,3-1 0,-6 0 0,5 4 0,-2-2 0,4 5 0,-1-6 0,1 6 0,-4-6 0,3 3 0,-3 0 0,4-3 0,-1 6 0,1-2 0,4 3 0,-4-4 0,8 3 0,-3-2 0,9 3 0,-3 0 0,2 0 0,-8 0 0,3 0 0,-3 0 0,0 0 0,-1 3 0,0 2 0,-3 3 0,3 4 0,-4-3 0,0 7 0,0-3 0,-3 4 0,-1 0 0,-4 5 0,0 1 0,-4 5 0,-12 7 0,-6-4 0,-9 6 0,0-7 0,6 0 0,2-6 0,5-2 0,5-9 0,1-1 0,4-4 0,1-4 0,-1-1 0,1-3 0,-1 0 0,11 0 0,7 0 0,12 0 0,12 0 0,-5 0 0,11 0 0,-11 5 0,11 0 0,-11 5 0,5-1 0,-11 0 0,-1 0 0,-5 0 0,-4-1 0,-1 0 0,-4 0 0,-1-4 0,-2 3 0,-2-3 0,-3 4 0,0-1 0,0 1 0,0 0 0,0 0 0,0-1 0,0 1 0,0 0 0,-3-1 0,2 5 0,-6-3 0,3 3 0,-4-4 0,0 4 0,0-4 0,0 8 0,0-7 0,3 3 0,-2-4 0,3-1 0,-4 1 0,1-4 0,-1 3 0,0-3 0,-4 1 0,4 2 0,-8-3 0,7 4 0,-7-3 0,3 2 0,-4-6 0,-5 3 0,-1-4 0,-5 4 0,-6-3 0,-1 3 0,0-4 0,1 0 0,11 0 0,1 0 0,5 0 0,-1 0 0,6 0 0,-4 0 0,3 0 0,-4 0 0,-1 0 0,1 0 0,4 0 0,-3 0 0,8 0 0,-8 0 0,7 0 0,-3 0 0,5 0 0,0 0 0,3 0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7:41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0 24575,'-12'0'0,"4"0"0,-8 0 0,3 0 0,-4 0 0,0 0 0,-5 0 0,-1 0 0,-6 0 0,6 0 0,-4 0 0,9 0 0,-4 0 0,0 4 0,4-3 0,-4 7 0,5 1 0,0 0 0,0 7 0,0-2 0,0 3 0,0 0 0,3 5 0,-3 1 0,2 11 0,-4-5 0,3 11 0,3-16 0,3 14 0,1-13 0,-1 9 0,5-1 0,1-3 0,4 9 0,0-9 0,0 4 0,0-1 0,0 3 0,0-1 0,0 4 0,4-9 0,5 3 0,2-5 0,6 0 0,-7-4 0,7-2 0,-8-10 0,3 0 0,0-4 0,1 1 0,9-1 0,13 2 0,-4-4 0,36-2 0,-26-4 0,27 0 0,-19 0 0,6 5 0,0-3 0,-6 7 0,-2-8 0,-12 8 0,-1-8 0,-11 7 0,-1-3 0,-5-1 0,-4 0 0,-1-4 0,-4 0 0,-1 0 0,1 0 0,-1 0 0,1 0 0,-4-3 0,-1-2 0,-3-2 0,0 2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2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24575,'0'13'0,"0"-3"0,0 9 0,0-4 0,0 0 0,0-2 0,0-4 0,0 0 0,0 13 0,0-6 0,0 7 0,0-10 0,0-4 0,0 0 0,0 0 0,0 0 0,0 0 0,0-1 0,0 1 0,0 0 0,0 0 0,0 0 0,0 0 0,0 5 0,0-4 0,0 4 0,0-5 0,0-1 0,0 1 0,4-4 0,-3 2 0,3-2 0,-4 3 0,0 0 0,0 0 0,0 1 0,0-5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8:4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10 24575,'-11'0'0,"-1"0"0,6 0 0,-5 3 0,6 0 0,-6 2 0,3 10 0,-1 6 0,4-3 0,2 8 0,3-15 0,2 5 0,4-5 0,1-6 0,4-2 0,0-3 0,0 0 0,0 0 0,0 0 0,-2 0 0,1 0 0,-2 0 0,1 0 0,-2 0 0,1-3 0,-2 0 0,2-2 0,-3 0 0,0 2 0,0-1 0,-3 1 0,3-2 0,-5-2 0,5-2 0,-2-2 0,3 0 0,-1-3 0,1 2 0,0-2 0,-3 3 0,2 2 0,-5 2 0,2 2 0,-4 2 0,0 1 0,-6 2 0,0 0 0,-1 0 0,-1 0 0,4 0 0,-4 0 0,1 0 0,1 0 0,-2 0 0,1 0 0,-5 2 0,2 1 0,-2 6 0,3-3 0,0 4 0,3-4 0,0 2 0,0 0 0,2 0 0,-2 3 0,0 0 0,2 0 0,-2 3 0,0-2 0,1 3 0,2-4 0,0 0 0,2-3 0,0 0 0,1-3 0,2 0 0,0 0 0,2-3 0,1 0 0,2 1 0,0-3 0,3 5 0,0-5 0,0 5 0,3-4 0,-3 1 0,3 0 0,-3-1 0,0 1 0,-3-2 0,0 0 0,0 0 0,0 0 0,0 0 0,3 0 0,0 0 0,4-8 0,2 1 0,-1-11 0,2 3 0,-4 0 0,-2 0 0,2 4 0,-5 0 0,2 0 0,-5 3 0,0 0 0,-3 0 0,0 3 0,0-3 0,0 3 0,0 0 0,0-3 0,0 3 0,-3-3 0,1 5 0,-6-1 0,2 3 0,-4-1 0,4 2 0,-1 0 0,-1-3 0,2 3 0,-1-3 0,2 3 0,0 0 0,0 0 0,0 0 0,0 0 0,0 0 0,0 0 0,0 0 0,0 0 0,2 0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8:49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24575,'0'14'0,"0"2"0,0-1 0,0 3 0,0 0 0,0 8 0,0-2 0,0 7 0,0-1 0,0-3 0,0 8 0,0-7 0,0 2 0,0-4 0,0 1 0,0-4 0,0-2 0,0-2 0,0-1 0,0 0 0,0-3 0,0-1 0,0-3 0,0-2 0,2-1 0,-1-3 0,1 0 0,-2-1 0,0 3 0,0-1 0,0 0 0,0-1 0,0 0 0,0 0 0,0 0 0,0 0 0,0 0 0,0 0 0,0 0 0,0 0 0,0 0 0,0 0 0,0 0 0,0 0 0,0 0 0,0 0 0,0 0 0,0 0 0,0 0 0,0 0 0,0 0 0,0-1 0,0 1 0,0-1 0,0 1 0,0 0 0,0 0 0,0-1 0,0 1 0,0 0 0,0 0 0,0 0 0,0 0 0,0 0 0,0 0 0,0 0 0,0 0 0,2 0 0,-1 0 0,1 0 0,0 0 0,-1-2 0,1-1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3:00:10.92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3:00:15.40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2368 24575,'24'0'0,"-4"0"0,10 0 0,1 0 0,16 0 0,19 0 0,-14 0 0,0 0 0,15 0 0,10 0 0,-52 4 0,14 0 0,-12 0 0,16 0 0,-22-4 0,4 3 0,-4 1 0,1 6 0,-3-2 0,-3-1 0,-9-2 0,2-4 0,-2 5 0,3-5 0,-4 2 0,7 0 0,-2-3 0,6 3 0,-2-3 0,-4 0 0,7 0 0,6 0 0,-5 0 0,7 0 0,-18 0 0,2 0 0,-4 0 0,1 0 0,-1 0 0,1 0 0,-1 0 0,0 0 0,0 0 0,1 0 0,-1 0 0,1 0 0,-1 0 0,1 0 0,-1 0 0,1 0 0,0 0 0,-1 0 0,1 0 0,-1-3 0,1 3 0,-4-6 0,3-1 0,-2 0 0,0-3 0,1 4 0,-1-4 0,3 2 0,0-2 0,-1 4 0,1-4 0,0 2 0,0-2 0,-1 6 0,1-1 0,-1 1 0,1-2 0,0-5 0,-1 4 0,1-6 0,0 2 0,0-4 0,4 1 0,-3 3 0,2-3 0,-3 7 0,0-4 0,-4 5 0,3 0 0,-3-3 0,4-2 0,0-2 0,0 2 0,0-3 0,0 7 0,0-7 0,-1 7 0,-2-3 0,-1 3 0,-3-4 0,6 0 0,7-10 0,4 1 0,14-17 0,5-3 0,11-12 0,-4 5 0,2-3 0,-10 5 0,4 0 0,0 2 0,-6 6 0,-1-1 0,-9 7 0,-2 1 0,-5 6 0,-4 4 0,3-3 0,-7 8 0,7-4 0,-7 5 0,5-1 0,-4-3 0,4 2 0,-4-3 0,1 5 0,1-1 0,-3 1 0,6-1 0,-6 1 0,2-1 0,-3 4 0,0-2 0,0 2 0,0-4 0,4 1 0,-3-1 0,2 1 0,1-1 0,-3 4 0,2-2 0,-3 5 0,0-5 0,-1 5 0,1-2 0,0 0 0,0 3 0,0-7 0,0 3 0,0-4 0,0 1 0,1-5 0,-1 4 0,1-4 0,2 4 0,-2 1 0,3-1 0,-4 1 0,0 3 0,0-3 0,0 3 0,4-3 0,-3-5 0,6 4 0,-2-8 0,3 7 0,0-2 0,-1 3 0,-2 1 0,1 2 0,-5 2 0,2 3 0,-3 4 0,-4-3 0,3 2 0,-3-2 0,1 0 0,1-1 0,-1 1 0,0-1 0,-1-3 0,-3 0 0,6-5 0,-1 1 0,5-1 0,-3 4 0,0 1 0,0 4 0,-1-1 0,1 0 0,-1 1 0,1 2 0,-3-2 0,1 6 0,-1-3 0,-1 0 0,3 2 0,-2-4 0,2 1 0,1-3 0,-1 1 0,1-1 0,-1 1 0,1-1 0,-1 1 0,1 2 0,-1-2 0,1 6 0,-1-6 0,0 5 0,1-5 0,-1 3 0,1-4 0,0 1 0,-1 2 0,1-2 0,-1 3 0,1-1 0,-1 1 0,1 0 0,-1 2 0,1-4 0,0 4 0,-1-2 0,1 3 0,-1-3 0,1 2 0,-1-5 0,4 6 0,-2-6 0,5 5 0,-5-2 0,5 0 0,-2 2 0,0-5 0,3 5 0,-3-2 0,0 3 0,3-3 0,-3 2 0,0-5 0,2 6 0,-2-7 0,4 7 0,-1-7 0,1 6 0,-1-5 0,-3 5 0,3-5 0,-7 5 0,7-6 0,-3 3 0,7-3 0,-2 0 0,3-4 0,-1 2 0,-2-4 0,7 4 0,-8-2 0,4 1 0,0 1 0,-4-1 0,4 2 0,-5 1 0,5-1 0,-7 1 0,6 0 0,-7 3 0,0-2 0,-1 5 0,0-5 0,-3 2 0,3 0 0,-3 1 0,3 0 0,-3 2 0,4-2 0,-5 0 0,4 3 0,4-6 0,-2 2 0,4 0 0,-8-2 0,5 5 0,-2-5 0,4 5 0,-1-5 0,1 2 0,-1-3 0,1-1 0,-1 1 0,1 0 0,-1 0 0,1 3 0,-1-3 0,1 3 0,-1-3 0,1 0 0,-1 3 0,1-3 0,-1 3 0,-3 0 0,3-2 0,-6 5 0,2-2 0,-4 0 0,1 2 0,-1-2 0,0 3 0,0 0 0,1-6 0,0 4 0,0-5 0,-1 7 0,1 0 0,-3-2 0,1 1 0,-4-2 0,2 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3:00:23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24575,'0'9'0,"0"2"0,0 3 0,0 5 0,0-7 0,0 10 0,0 11 0,0-5 0,0 13 0,0-12 0,0 1 0,0 4 0,0-4 0,0 4 0,0-9 0,0 15 0,0-18 0,0 8 0,0-15 0,0-4 0,0-1 0,0-4 0,0 1 0,0-1 0,0 1 0,0-1 0,0 0 0,0 0 0,0 0 0,0 0 0,0 1 0,0-1 0,0 0 0,0 1 0,0-1 0,0 0 0,0 0 0,3-2 0,-3 1 0,3-1 0,-3-1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3:00:2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24575,'7'0'0,"2"0"0,-1 0 0,5 0 0,-2 0 0,0 0 0,12 0 0,-13 0 0,26 0 0,-22 0 0,13 0 0,-16 0 0,2 0 0,-6 0 0,3 0 0,-3 0 0,-1 0 0,1 0 0,3 0 0,-2 0 0,2 0 0,-4 0 0,1 0 0,-1 0 0,1 0 0,-1 0 0,1 0 0,-1 0 0,1 0 0,-1 0 0,0 0 0,1 0 0,-1 0 0,1 0 0,-1 0 0,4 0 0,-2 0 0,5 0 0,-2 0 0,4 0 0,-1 0 0,1 0 0,-1 0 0,1 0 0,-1 0 0,1 0 0,-1 0 0,1 0 0,-1 0 0,1-3 0,-1 2 0,-3-2 0,-1 3 0,1 0 0,-4 0 0,3 0 0,-3 0 0,-1 0 0,4 0 0,-2 0 0,2 0 0,-4 0 0,1 0 0,-1 0 0,-2 0 0,-1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3:01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1 24575,'0'32'0,"0"-1"0,0 17 0,0-1 0,0-4 0,0 5 0,0 0 0,0-5 0,0 11 0,0-11 0,0 5 0,0-13 0,0 5 0,0-5 0,0 1 0,0 4 0,0-10 0,0 4 0,0-6 0,0 1 0,0-1 0,0-4 0,0 3 0,0-8 0,-4 8 0,3-4 0,-3 1 0,4 3 0,-5-4 0,4 1 0,-7 3 0,3-9 0,0 5 0,1-6 0,0 5 0,3-3 0,-4 3 0,5-5 0,0 5 0,0-3 0,0 3 0,0 0 0,0 2 0,0 4 0,0 1 0,0-1 0,0 6 0,0-4 0,0 10 0,0-10 0,0 4 0,0 0 0,0-4 0,0 4 0,0-5 0,0-1 0,0 6 0,0-4 0,0 4 0,0 0 0,0 2 0,0 0 0,0 3 0,0 15 0,0-8 0,0 8 0,0-14 0,0-4 0,0-1 0,0 5 0,0-4 0,0-1 0,0 5 0,0-4 0,0-1 0,0-1 0,0 0 0,0-4 0,0 4 0,0 0 0,0-4 0,0 10 0,0-10 0,0 10 0,0-4 0,0 5 0,0-6 0,0 5 0,0-4 0,0-1 0,0 5 0,0-10 0,0 10 0,0-10 0,0 4 0,0-6 0,0 1 0,0-1 0,0 1 0,0-6 0,0-1 0,0-9 0,0-1 0,0-4 0,0 0 0,0 0 0,0 0 0,0-1 0,0 1 0,-6-1 0,4 1 0,-5-1 0,3-2 0,3 1 0,-2-1 0,3 2 0,0 1 0,0 0 0,-3 0 0,2-1 0,-6 1 0,6 0 0,-3 0 0,4 0 0,0-1 0,0 1 0,0-1 0,0 3 0,0 2 0,4 0 0,1 4 0,2-7 0,-2 3 0,-1-4 0,-1 0 0,-2 0 0,2-7 0,-3-11 0,10 4 0,10-7 0,13 13 0,2 0 0,5 0 0,-4 0 0,-1 0 0,5 0 0,-10 0 0,-1 0 0,-2 0 0,-8 0 0,3 0 0,-5 0 0,-3 0 0,2 0 0,-3 0 0,4 0 0,0 4 0,1-3 0,-5 3 0,3-1 0,-3-2 0,0 7 0,3-7 0,-3 6 0,0-6 0,4 7 0,-4-8 0,4 4 0,5-4 0,-3 4 0,8-3 0,-4 3 0,1-4 0,3 0 0,-8 4 0,15-3 0,-13 3 0,9-4 0,-13 0 0,-4 0 0,3 3 0,-3-2 0,5 3 0,-5-4 0,3 4 0,-3-3 0,4 3 0,1-4 0,-1 4 0,0-3 0,1 2 0,4 2 0,-4-4 0,5 3 0,-1 0 0,-4-3 0,5 3 0,-1 1 0,-4-4 0,9 3 0,-3-4 0,17 0 0,-4 0 0,6 0 0,-3 0 0,-5 0 0,7 0 0,-1 0 0,0 0 0,-5 0 0,4 0 0,-11 0 0,6 0 0,-7 0 0,1 0 0,-6 0 0,4 0 0,-8 0 0,8 0 0,-9 0 0,5 0 0,-6 0 0,0 0 0,0 0 0,-4 0 0,-2 0 0,-3 0 0,-1 0 0,1 0 0,-1 0 0,10 0 0,2 0 0,15 0 0,8 0 0,1-5 0,5 4 0,0-3 0,-5 4 0,11-5 0,-11 3 0,-1-3 0,-8 5 0,-5 0 0,-1 0 0,0 0 0,-4 0 0,-2 0 0,-5 0 0,1 0 0,-1 0 0,0 0 0,1 0 0,4 0 0,-4 0 0,9-4 0,-3 3 0,10-3 0,-4 0 0,9 3 0,-9-4 0,4 5 0,-5 0 0,-1 0 0,-4-3 0,3 2 0,-9-3 0,9 4 0,-8-4 0,8 3 0,2-7 0,1 6 0,4-6 0,0 2 0,-4-4 0,10 5 0,-10-4 0,4 8 0,-5-7 0,-1 7 0,-5-7 0,0 7 0,-6-3 0,0 4 0,-4 0 0,4 0 0,-1-3 0,2 2 0,-1-3 0,4 0 0,-7 3 0,8-7 0,1 3 0,-5 0 0,4-3 0,1 7 0,-9-3 0,7 0 0,-12 3 0,3-3 0,-4 4 0,0 0 0,-1-3 0,1 2 0,3-2 0,1 3 0,9 0 0,9 0 0,-1 0 0,11 0 0,-10 0 0,10 0 0,-10 0 0,4 0 0,-10 0 0,-2 0 0,-5 0 0,0 0 0,1 0 0,4 0 0,-4 0 0,10 0 0,-5 0 0,6 0 0,5 0 0,-5 0 0,6 0 0,-2 0 0,-3 0 0,4 0 0,-5 0 0,-1 0 0,1 0 0,-1 0 0,1 0 0,-1 0 0,-5 0 0,5 0 0,-10 0 0,9 0 0,-8 0 0,3 0 0,-5 0 0,1 0 0,-1 0 0,0 0 0,-4 0 0,3 0 0,-7 0 0,3 0 0,-4 0 0,0 0 0,-1 0 0,0 0 0,4-4 0,7 3 0,0-6 0,4 6 0,-5-7 0,1 7 0,-5-3 0,-1 4 0,-5-3 0,1 2 0,0-2 0,0 3 0,8-5 0,-2 4 0,14-7 0,-10 7 0,4-3 0,-9 0 0,14 3 0,-6-2 0,13 3 0,-10 0 0,-2 0 0,-5 0 0,-4-4 0,3 4 0,3-4 0,-1 4 0,4 0 0,-5 0 0,1 0 0,-5 0 0,-1 0 0,0 0 0,-3 0 0,3 0 0,-5 0 0,1 0 0,3 0 0,2 0 0,0 0 0,4 0 0,-9 0 0,4 0 0,-4 0 0,0 0 0,0 0 0,-1 0 0,1 0 0,-1 0 0,1 0 0,4 0 0,-3 0 0,3 0 0,-5 0 0,1 0 0,0 0 0,0 0 0,-1 0 0,0 0 0,5 0 0,1 0 0,4 0 0,0 0 0,-4 0 0,-1 0 0,0 0 0,-3 0 0,3 0 0,-1 0 0,1 0 0,9 0 0,-2 0 0,3 0 0,-9 0 0,3 0 0,-7 0 0,3 0 0,-4 0 0,-4 0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3:06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1 24575,'0'32'0,"0"-1"0,0 17 0,0-1 0,0-4 0,0 5 0,0 0 0,0-5 0,0 11 0,0-11 0,0 5 0,0-13 0,0 5 0,0-5 0,0 1 0,0 4 0,0-10 0,0 4 0,0-6 0,0 1 0,0-1 0,0-4 0,0 3 0,0-8 0,-4 8 0,3-4 0,-3 1 0,4 3 0,-5-4 0,4 1 0,-7 3 0,3-9 0,0 5 0,1-6 0,0 5 0,3-3 0,-4 3 0,5-5 0,0 5 0,0-3 0,0 3 0,0 0 0,0 2 0,0 4 0,0 1 0,0-1 0,0 6 0,0-4 0,0 10 0,0-10 0,0 4 0,0 0 0,0-4 0,0 4 0,0-5 0,0-1 0,0 6 0,0-4 0,0 4 0,0 0 0,0 2 0,0 0 0,0 3 0,0 15 0,0-8 0,0 8 0,0-14 0,0-4 0,0-1 0,0 5 0,0-4 0,0-1 0,0 5 0,0-4 0,0-1 0,0-1 0,0 0 0,0-4 0,0 4 0,0 0 0,0-4 0,0 10 0,0-10 0,0 10 0,0-4 0,0 5 0,0-6 0,0 5 0,0-4 0,0-1 0,0 5 0,0-10 0,0 10 0,0-10 0,0 4 0,0-6 0,0 1 0,0-1 0,0 1 0,0-6 0,0-1 0,0-9 0,0-1 0,0-4 0,0 0 0,0 0 0,0 0 0,0-1 0,0 1 0,-6-1 0,4 1 0,-5-1 0,3-2 0,3 1 0,-2-1 0,3 2 0,0 1 0,0 0 0,-3 0 0,2-1 0,-6 1 0,6 0 0,-3 0 0,4 0 0,0-1 0,0 1 0,0-1 0,0 3 0,0 2 0,4 0 0,1 4 0,2-7 0,-2 3 0,-1-4 0,-1 0 0,-2 0 0,2-7 0,-3-11 0,10 4 0,10-7 0,13 13 0,2 0 0,5 0 0,-4 0 0,-1 0 0,5 0 0,-10 0 0,-1 0 0,-2 0 0,-8 0 0,3 0 0,-5 0 0,-3 0 0,2 0 0,-3 0 0,4 0 0,0 4 0,1-3 0,-5 3 0,3-1 0,-3-2 0,0 7 0,3-7 0,-3 6 0,0-6 0,4 7 0,-4-8 0,4 4 0,5-4 0,-3 4 0,8-3 0,-4 3 0,1-4 0,3 0 0,-8 4 0,15-3 0,-13 3 0,9-4 0,-13 0 0,-4 0 0,3 3 0,-3-2 0,5 3 0,-5-4 0,3 4 0,-3-3 0,4 3 0,1-4 0,-1 4 0,0-3 0,1 2 0,4 2 0,-4-4 0,5 3 0,-1 0 0,-4-3 0,5 3 0,-1 1 0,-4-4 0,9 3 0,-3-4 0,17 0 0,-4 0 0,6 0 0,-3 0 0,-5 0 0,7 0 0,-1 0 0,0 0 0,-5 0 0,4 0 0,-11 0 0,6 0 0,-7 0 0,1 0 0,-6 0 0,4 0 0,-8 0 0,8 0 0,-9 0 0,5 0 0,-6 0 0,0 0 0,0 0 0,-4 0 0,-2 0 0,-3 0 0,-1 0 0,1 0 0,-1 0 0,10 0 0,2 0 0,15 0 0,8 0 0,1-5 0,5 4 0,0-3 0,-5 4 0,11-5 0,-11 3 0,-1-3 0,-8 5 0,-5 0 0,-1 0 0,0 0 0,-4 0 0,-2 0 0,-5 0 0,1 0 0,-1 0 0,0 0 0,1 0 0,4 0 0,-4 0 0,9-4 0,-3 3 0,10-3 0,-4 0 0,9 3 0,-9-4 0,4 5 0,-5 0 0,-1 0 0,-4-3 0,3 2 0,-9-3 0,9 4 0,-8-4 0,8 3 0,2-7 0,1 6 0,4-6 0,0 2 0,-4-4 0,10 5 0,-10-4 0,4 8 0,-5-7 0,-1 7 0,-5-7 0,0 7 0,-6-3 0,0 4 0,-4 0 0,4 0 0,-1-3 0,2 2 0,-1-3 0,4 0 0,-7 3 0,8-7 0,1 3 0,-5 0 0,4-3 0,1 7 0,-9-3 0,7 0 0,-12 3 0,3-3 0,-4 4 0,0 0 0,-1-3 0,1 2 0,3-2 0,1 3 0,9 0 0,9 0 0,-1 0 0,11 0 0,-10 0 0,10 0 0,-10 0 0,4 0 0,-10 0 0,-2 0 0,-5 0 0,0 0 0,1 0 0,4 0 0,-4 0 0,10 0 0,-5 0 0,6 0 0,5 0 0,-5 0 0,6 0 0,-2 0 0,-3 0 0,4 0 0,-5 0 0,-1 0 0,1 0 0,-1 0 0,1 0 0,-1 0 0,-5 0 0,5 0 0,-10 0 0,9 0 0,-8 0 0,3 0 0,-5 0 0,1 0 0,-1 0 0,0 0 0,-4 0 0,3 0 0,-7 0 0,3 0 0,-4 0 0,0 0 0,-1 0 0,0 0 0,4-4 0,7 3 0,0-6 0,4 6 0,-5-7 0,1 7 0,-5-3 0,-1 4 0,-5-3 0,1 2 0,0-2 0,0 3 0,8-5 0,-2 4 0,14-7 0,-10 7 0,4-3 0,-9 0 0,14 3 0,-6-2 0,13 3 0,-10 0 0,-2 0 0,-5 0 0,-4-4 0,3 4 0,3-4 0,-1 4 0,4 0 0,-5 0 0,1 0 0,-5 0 0,-1 0 0,0 0 0,-3 0 0,3 0 0,-5 0 0,1 0 0,3 0 0,2 0 0,0 0 0,4 0 0,-9 0 0,4 0 0,-4 0 0,0 0 0,0 0 0,-1 0 0,1 0 0,-1 0 0,1 0 0,4 0 0,-3 0 0,3 0 0,-5 0 0,1 0 0,0 0 0,0 0 0,-1 0 0,0 0 0,5 0 0,1 0 0,4 0 0,0 0 0,-4 0 0,-1 0 0,0 0 0,-3 0 0,3 0 0,-1 0 0,1 0 0,9 0 0,-2 0 0,3 0 0,-9 0 0,3 0 0,-7 0 0,3 0 0,-4 0 0,-4 0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3:12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1 24575,'0'32'0,"0"-1"0,0 17 0,0-1 0,0-4 0,0 5 0,0 0 0,0-5 0,0 11 0,0-11 0,0 5 0,0-13 0,0 5 0,0-5 0,0 1 0,0 4 0,0-10 0,0 4 0,0-6 0,0 1 0,0-1 0,0-4 0,0 3 0,0-8 0,-4 8 0,3-4 0,-3 1 0,4 3 0,-5-4 0,4 1 0,-7 3 0,3-9 0,0 5 0,1-6 0,0 5 0,3-3 0,-4 3 0,5-5 0,0 5 0,0-3 0,0 3 0,0 0 0,0 2 0,0 4 0,0 1 0,0-1 0,0 6 0,0-4 0,0 10 0,0-10 0,0 4 0,0 0 0,0-4 0,0 4 0,0-5 0,0-1 0,0 6 0,0-4 0,0 4 0,0 0 0,0 2 0,0 0 0,0 3 0,0 15 0,0-8 0,0 8 0,0-14 0,0-4 0,0-1 0,0 5 0,0-4 0,0-1 0,0 5 0,0-4 0,0-1 0,0-1 0,0 0 0,0-4 0,0 4 0,0 0 0,0-4 0,0 10 0,0-10 0,0 10 0,0-4 0,0 5 0,0-6 0,0 5 0,0-4 0,0-1 0,0 5 0,0-10 0,0 10 0,0-10 0,0 4 0,0-6 0,0 1 0,0-1 0,0 1 0,0-6 0,0-1 0,0-9 0,0-1 0,0-4 0,0 0 0,0 0 0,0 0 0,0-1 0,0 1 0,-6-1 0,4 1 0,-5-1 0,3-2 0,3 1 0,-2-1 0,3 2 0,0 1 0,0 0 0,-3 0 0,2-1 0,-6 1 0,6 0 0,-3 0 0,4 0 0,0-1 0,0 1 0,0-1 0,0 3 0,0 2 0,4 0 0,1 4 0,2-7 0,-2 3 0,-1-4 0,-1 0 0,-2 0 0,2-7 0,-3-11 0,10 4 0,10-7 0,13 13 0,2 0 0,5 0 0,-4 0 0,-1 0 0,5 0 0,-10 0 0,-1 0 0,-2 0 0,-8 0 0,3 0 0,-5 0 0,-3 0 0,2 0 0,-3 0 0,4 0 0,0 4 0,1-3 0,-5 3 0,3-1 0,-3-2 0,0 7 0,3-7 0,-3 6 0,0-6 0,4 7 0,-4-8 0,4 4 0,5-4 0,-3 4 0,8-3 0,-4 3 0,1-4 0,3 0 0,-8 4 0,15-3 0,-13 3 0,9-4 0,-13 0 0,-4 0 0,3 3 0,-3-2 0,5 3 0,-5-4 0,3 4 0,-3-3 0,4 3 0,1-4 0,-1 4 0,0-3 0,1 2 0,4 2 0,-4-4 0,5 3 0,-1 0 0,-4-3 0,5 3 0,-1 1 0,-4-4 0,9 3 0,-3-4 0,17 0 0,-4 0 0,6 0 0,-3 0 0,-5 0 0,7 0 0,-1 0 0,0 0 0,-5 0 0,4 0 0,-11 0 0,6 0 0,-7 0 0,1 0 0,-6 0 0,4 0 0,-8 0 0,8 0 0,-9 0 0,5 0 0,-6 0 0,0 0 0,0 0 0,-4 0 0,-2 0 0,-3 0 0,-1 0 0,1 0 0,-1 0 0,10 0 0,2 0 0,15 0 0,8 0 0,1-5 0,5 4 0,0-3 0,-5 4 0,11-5 0,-11 3 0,-1-3 0,-8 5 0,-5 0 0,-1 0 0,0 0 0,-4 0 0,-2 0 0,-5 0 0,1 0 0,-1 0 0,0 0 0,1 0 0,4 0 0,-4 0 0,9-4 0,-3 3 0,10-3 0,-4 0 0,9 3 0,-9-4 0,4 5 0,-5 0 0,-1 0 0,-4-3 0,3 2 0,-9-3 0,9 4 0,-8-4 0,8 3 0,2-7 0,1 6 0,4-6 0,0 2 0,-4-4 0,10 5 0,-10-4 0,4 8 0,-5-7 0,-1 7 0,-5-7 0,0 7 0,-6-3 0,0 4 0,-4 0 0,4 0 0,-1-3 0,2 2 0,-1-3 0,4 0 0,-7 3 0,8-7 0,1 3 0,-5 0 0,4-3 0,1 7 0,-9-3 0,7 0 0,-12 3 0,3-3 0,-4 4 0,0 0 0,-1-3 0,1 2 0,3-2 0,1 3 0,9 0 0,9 0 0,-1 0 0,11 0 0,-10 0 0,10 0 0,-10 0 0,4 0 0,-10 0 0,-2 0 0,-5 0 0,0 0 0,1 0 0,4 0 0,-4 0 0,10 0 0,-5 0 0,6 0 0,5 0 0,-5 0 0,6 0 0,-2 0 0,-3 0 0,4 0 0,-5 0 0,-1 0 0,1 0 0,-1 0 0,1 0 0,-1 0 0,-5 0 0,5 0 0,-10 0 0,9 0 0,-8 0 0,3 0 0,-5 0 0,1 0 0,-1 0 0,0 0 0,-4 0 0,3 0 0,-7 0 0,3 0 0,-4 0 0,0 0 0,-1 0 0,0 0 0,4-4 0,7 3 0,0-6 0,4 6 0,-5-7 0,1 7 0,-5-3 0,-1 4 0,-5-3 0,1 2 0,0-2 0,0 3 0,8-5 0,-2 4 0,14-7 0,-10 7 0,4-3 0,-9 0 0,14 3 0,-6-2 0,13 3 0,-10 0 0,-2 0 0,-5 0 0,-4-4 0,3 4 0,3-4 0,-1 4 0,4 0 0,-5 0 0,1 0 0,-5 0 0,-1 0 0,0 0 0,-3 0 0,3 0 0,-5 0 0,1 0 0,3 0 0,2 0 0,0 0 0,4 0 0,-9 0 0,4 0 0,-4 0 0,0 0 0,0 0 0,-1 0 0,1 0 0,-1 0 0,1 0 0,4 0 0,-3 0 0,3 0 0,-5 0 0,1 0 0,0 0 0,0 0 0,-1 0 0,0 0 0,5 0 0,1 0 0,4 0 0,0 0 0,-4 0 0,-1 0 0,0 0 0,-3 0 0,3 0 0,-1 0 0,1 0 0,9 0 0,-2 0 0,3 0 0,-9 0 0,3 0 0,-7 0 0,3 0 0,-4 0 0,-4 0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3:53.57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1 24575,'0'21'0,"0"-1"0,0 3 0,0 0 0,0 0 0,0 0 0,0-1 0,0-8 0,0 7 0,0-12 0,0 7 0,0-7 0,0 3 0,0-4 0,0 0 0,0-1 0,0 1 0,0-1 0,0 0 0,0 1 0,0 0 0,0 4 0,0-3 0,0 7 0,0-7 0,0 3 0,0-5 0,0 1 0,0 0 0,0 0 0,0-1 0,0 0 0,0 0 0,0 0 0,0 1 0,0-1 0,0 0 0,0 0 0,0 1 0,0-1 0,0 1 0,0 0 0,0-1 0,0 1 0,0-1 0,0 1 0,0 0 0,0-1 0,0 0 0,0-3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3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24575,'-9'0'0,"1"0"0,-1 0 0,-5 0 0,4 0 0,-9 0 0,9 0 0,-4 0 0,-8 0 0,6 0 0,-6 0 0,4 0 0,12 4 0,-12-3 0,12 7 0,-4-3 0,2 4 0,7 0 0,-12 0 0,11 0 0,-7 1 0,9-1 0,-4 0 0,3 0 0,-3-1 0,0 1 0,3 0 0,-3 0 0,0 0 0,3 0 0,-7 0 0,7 0 0,-7 0 0,7 0 0,-7 0 0,7 5 0,-3-4 0,0 4 0,3-5 0,-6 0 0,6 0 0,-7 0 0,7 0 0,-3 0 0,0 0 0,3-1 0,-3 1 0,0-4 0,3 3 0,-3-3 0,4 4 0,-4-4 0,3 3 0,-3-3 0,4 4 0,0 0 0,0 0 0,0 0 0,0 0 0,0 0 0,0 0 0,0 0 0,3 0 0,2 0 0,4-4 0,0-1 0,0 0 0,11 2 0,-4-1 0,10 4 0,-1-8 0,20 8 0,-14-3 0,12 4 0,-28-4 0,4-2 0,-9 0 0,8-3 0,-8 3 0,3-4 0,-4 0 0,0 0 0,0 0 0,0 0 0,5 0 0,-4 0 0,4 0 0,0 0 0,-4 0 0,4-4 0,-5 3 0,0-7 0,0 3 0,0 0 0,0-3 0,0 7 0,-4-3 0,-1 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3:56.887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0 24575,'0'26'0,"0"-4"0,0 5 0,0-3 0,0 4 0,0 1 0,0-6 0,0-1 0,0-4 0,0-5 0,0-1 0,0-4 0,0-1 0,0 1 0,0 0 0,0-1 0,0 0 0,0 0 0,0 1 0,0-1 0,0 0 0,0 0 0,0 0 0,0 1 0,0 4 0,0-4 0,0 9 0,4-4 0,-3 0 0,2-1 0,-3-4 0,0-1 0,0 1 0,0 0 0,0 0 0,0-1 0,0 0 0,0-3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01.608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24575,'0'27'0,"0"-6"0,0 1 0,0 1 0,0-5 0,0 9 0,0 5 0,0-2 0,0 1 0,0-9 0,0-9 0,0 4 0,0-9 0,0 4 0,0-4 0,0 0 0,0 0 0,0-1 0,0 1 0,0-1 0,0 0 0,0 1 0,0-1 0,0 1 0,0 0 0,0-1 0,0 1 0,0 0 0,0-1 0,0 1 0,0-1 0,0 1 0,0-1 0,0 1 0,0-1 0,0 1 0,0-1 0,0 1 0,0-1 0,0 0 0,0 0 0,0 1 0,0-1 0,0 0 0,0 0 0,0 1 0,0-1 0,0 0 0,0 0 0,0 0 0,0 0 0,0 1 0,0-1 0,0 0 0,0 0 0,0 0 0,0-3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05.57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9 1 24575,'0'12'0,"0"0"0,0-5 0,0 6 0,0-5 0,0 4 0,0 0 0,0-3 0,0 3 0,0 0 0,0-3 0,0 7 0,0-7 0,0 7 0,0-3 0,0 0 0,0-1 0,0-4 0,0 0 0,0 0 0,0 0 0,0-1 0,0 1 0,0-1 0,0 0 0,0 1 0,0-1 0,0 1 0,0 0 0,0-1 0,0 5 0,0-3 0,0 3 0,0 0 0,0-3 0,0 3 0,0-4 0,0 0 0,0 0 0,0-1 0,0 1 0,0-1 0,0 1 0,0 0 0,-4 0 0,3-1 0,-2 1 0,3-1 0,0-3 0,0-1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09.79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24575,'0'15'0,"0"3"0,0-9 0,0 7 0,0-2 0,0-1 0,0 3 0,0 5 0,0-2 0,0 11 0,0-16 0,0 12 0,0-11 0,0 7 0,0-9 0,0-1 0,0 0 0,0-3 0,0 3 0,0-4 0,0-1 0,0 1 0,0 0 0,0-1 0,0 1 0,0 0 0,0 0 0,0 0 0,0-1 0,0 1 0,0 0 0,0 0 0,0-1 0,0 0 0,0 1 0,0-1 0,0 1 0,0 0 0,0 0 0,0-1 0,0 1 0,0 0 0,0 0 0,0 0 0,0-1 0,0 1 0,0 0 0,0 0 0,0-1 0,0 1 0,0-1 0,0 0 0,0 0 0,0 0 0,0 0 0,0 0 0,0-3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15.08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0 24575,'0'21'0,"0"0"0,0-4 0,0 5 0,0-3 0,0 3 0,0 0 0,0-3 0,0 3 0,0-5 0,0-4 0,3 4 0,-2-9 0,3 4 0,-4 0 0,0-3 0,0 3 0,0 0 0,0-3 0,0 3 0,0-4 0,0 4 0,0-3 0,4 3 0,-3-4 0,2 0 0,-3-1 0,0 1 0,0-1 0,0 1 0,0 0 0,0 0 0,0-1 0,0 1 0,0 0 0,0 0 0,3-4 0,-2 2 0,2-2 0,-3 4 0,0-1 0,0-6 0,0-2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18.70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1 24575,'0'15'0,"0"1"0,0 6 0,0 2 0,0-1 0,0 4 0,0-3 0,0 4 0,0 1 0,0-6 0,0 4 0,0-3 0,0-1 0,0 0 0,0-6 0,0-4 0,0-1 0,0-4 0,0 0 0,0-1 0,0 1 0,0 0 0,0-1 0,0 0 0,0 0 0,0 1 0,0-1 0,0 0 0,0 0 0,0 0 0,0 1 0,0-1 0,0 0 0,0 1 0,0-4 0,0-1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22.53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 24575,'0'16'0,"0"0"0,0 6 0,0-8 0,0 3 0,0-5 0,0-3 0,0 7 0,0-7 0,0 3 0,0 0 0,0-3 0,0 7 0,0-2 0,0-1 0,0-1 0,0-5 0,0 1 0,0 0 0,0 0 0,0 0 0,0-1 0,0 1 0,0-1 0,0 1 0,0-1 0,0 1 0,0 0 0,0-1 0,0 0 0,0 1 0,0-1 0,0 1 0,0 0 0,0 0 0,0-1 0,0 1 0,0 0 0,0 0 0,0 0 0,0-1 0,0 1 0,0 0 0,0-1 0,0 1 0,0-1 0,0 0 0,4-3 0,-3 3 0,5-6 0,-5 5 0,2-2 0,-3 3 0,0-3 0,0-1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29.75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0 24575,'0'16'0,"0"-5"0,0 5 0,0-2 0,0 3 0,0 0 0,0-4 0,0 8 0,0-10 0,0 5 0,0-4 0,0-3 0,0 7 0,0-7 0,0 3 0,0-5 0,0 5 0,0-3 0,0 3 0,0-4 0,0 0 0,0-1 0,0 1 0,0-1 0,0 1 0,0 0 0,0 0 0,0 4 0,0-4 0,0 4 0,0-4 0,0 0 0,0 0 0,0 0 0,0-1 0,0 1 0,0 0 0,0 0 0,0 0 0,0-1 0,0 1 0,0 0 0,0 0 0,0-1 0,0 1 0,0-1 0,0 0 0,0 0 0,0 1 0,0-1 0,0 0 0,0 0 0,0 0 0,0 0 0,3-3 0,-2 2 0,3-5 0,-4 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4:35.87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24575,'0'21'0,"0"-4"0,0 4 0,0-7 0,0 4 0,0-2 0,0-7 0,0 7 0,0-3 0,0 0 0,0 0 0,0-1 0,0-4 0,0 4 0,0 0 0,0 2 0,0-1 0,0-1 0,0-5 0,0 1 0,0 0 0,0 0 0,0 0 0,0-1 0,0 1 0,0 0 0,0 0 0,0 4 0,0-3 0,0 3 0,0-5 0,0 1 0,0 0 0,0 0 0,0-1 0,0 0 0,0 1 0,0-1 0,0 1 0,0-1 0,0 1 0,0 0 0,0 0 0,0-1 0,0 1 0,0 0 0,0-1 0,0-3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17.67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17 24575,'26'0'0,"6"0"0,-2 0 0,10 0 0,-4 0 0,-1 0 0,7 0 0,-12 0 0,2 0 0,-10 0 0,-5 0 0,0 0 0,1 0 0,-1 0 0,0-7 0,-4 5 0,4-6 0,-9 8 0,4 0 0,-4 0 0,0 0 0,-4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3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24575,'0'8'0,"0"0"0,0 0 0,0 1 0,0-1 0,0 5 0,0-3 0,0 3 0,0-4 0,0 0 0,0 0 0,0 0 0,0 0 0,0 0 0,0 5 0,0 1 0,0 0 0,0 3 0,0-3 0,0 1 0,0-3 0,0-4 0,0 0 0,0 0 0,0 0 0,0 0 0,0 0 0,0-1 0,0 1 0,0 0 0,0-1 0,0 1 0,0 0 0,0-1 0,0 1 0,0-1 0,0 1 0,0-1 0,0 1 0,0-1 0,0-3 0,0-2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21.11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24575,'16'0'0,"4"0"0,4 0 0,-1 0 0,0 0 0,-6 0 0,5 0 0,-3 0 0,8 0 0,-13 0 0,7 0 0,-12 0 0,7 0 0,-7 0 0,3 0 0,-4 0 0,-1 0 0,1 0 0,0 0 0,-1 0 0,1 0 0,-1 0 0,1 0 0,4 0 0,-3 0 0,3 0 0,-4 0 0,0 0 0,0 0 0,-1 0 0,1 0 0,-1 0 0,1 0 0,0 0 0,0 0 0,-1 0 0,1 0 0,0 0 0,-1 0 0,-3 0 0,-1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26.33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 24575,'21'0'0,"0"0"0,-8 0 0,3 0 0,-3 0 0,9 0 0,0 0 0,12 0 0,-11 0 0,10 0 0,-14 0 0,8 0 0,-13 0 0,7 0 0,-8 0 0,0 0 0,-1 0 0,-4 0 0,-1 0 0,0 0 0,1 0 0,-1 0 0,1 0 0,0 0 0,0 0 0,-1 0 0,0 0 0,1 0 0,-1 0 0,1 0 0,0 0 0,-1 0 0,1 0 0,-4 0 0,-1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30.679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17 24575,'26'0'0,"6"0"0,-2 0 0,10 0 0,-4 0 0,-1 0 0,7 0 0,-12 0 0,2 0 0,-10 0 0,-5 0 0,0 0 0,1 0 0,-1 0 0,0-7 0,-4 5 0,4-6 0,-9 8 0,4 0 0,-4 0 0,0 0 0,-4 0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30.680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24575,'16'0'0,"4"0"0,4 0 0,-1 0 0,0 0 0,-6 0 0,5 0 0,-3 0 0,8 0 0,-13 0 0,7 0 0,-12 0 0,7 0 0,-7 0 0,3 0 0,-4 0 0,-1 0 0,1 0 0,0 0 0,-1 0 0,1 0 0,-1 0 0,1 0 0,4 0 0,-3 0 0,3 0 0,-4 0 0,0 0 0,0 0 0,-1 0 0,1 0 0,-1 0 0,1 0 0,0 0 0,0 0 0,-1 0 0,1 0 0,0 0 0,-1 0 0,-3 0 0,-1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30.681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 24575,'21'0'0,"0"0"0,-8 0 0,3 0 0,-3 0 0,9 0 0,0 0 0,12 0 0,-11 0 0,10 0 0,-14 0 0,8 0 0,-13 0 0,7 0 0,-8 0 0,0 0 0,-1 0 0,-4 0 0,-1 0 0,0 0 0,1 0 0,-1 0 0,1 0 0,0 0 0,0 0 0,-1 0 0,0 0 0,1 0 0,-1 0 0,1 0 0,0 0 0,-1 0 0,1 0 0,-4 0 0,-1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35.291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1 17 24575,'26'0'0,"6"0"0,-2 0 0,10 0 0,-4 0 0,-1 0 0,7 0 0,-12 0 0,2 0 0,-10 0 0,-5 0 0,0 0 0,1 0 0,-1 0 0,0-7 0,-4 5 0,4-6 0,-9 8 0,4 0 0,-4 0 0,0 0 0,-4 0 0,0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35.292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0 24575,'16'0'0,"4"0"0,4 0 0,-1 0 0,0 0 0,-6 0 0,5 0 0,-3 0 0,8 0 0,-13 0 0,7 0 0,-12 0 0,7 0 0,-7 0 0,3 0 0,-4 0 0,-1 0 0,1 0 0,0 0 0,-1 0 0,1 0 0,-1 0 0,1 0 0,4 0 0,-3 0 0,3 0 0,-4 0 0,0 0 0,0 0 0,-1 0 0,1 0 0,-1 0 0,1 0 0,0 0 0,0 0 0,-1 0 0,1 0 0,0 0 0,-1 0 0,-3 0 0,-1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6:35.293"/>
    </inkml:context>
    <inkml:brush xml:id="br0">
      <inkml:brushProperty name="width" value="0.1" units="cm"/>
      <inkml:brushProperty name="height" value="0.1" units="cm"/>
      <inkml:brushProperty name="color" value="#A9A9A9"/>
    </inkml:brush>
  </inkml:definitions>
  <inkml:trace contextRef="#ctx0" brushRef="#br0">0 1 24575,'21'0'0,"0"0"0,-8 0 0,3 0 0,-3 0 0,9 0 0,0 0 0,12 0 0,-11 0 0,10 0 0,-14 0 0,8 0 0,-13 0 0,7 0 0,-8 0 0,0 0 0,-1 0 0,-4 0 0,-1 0 0,0 0 0,1 0 0,-1 0 0,1 0 0,0 0 0,0 0 0,-1 0 0,0 0 0,1 0 0,-1 0 0,1 0 0,0 0 0,-1 0 0,1 0 0,-4 0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22.816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0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26.069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3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24575,'19'0'0,"-3"0"0,10 0 0,-1 0 0,2 0 0,6 0 0,0 0 0,-1 0 0,19 0 0,-14 0 0,7 0 0,-18 0 0,8 0 0,-15 0 0,14 0 0,-18 0 0,0 0 0,4 0 0,-9 0 0,4 0 0,-5 0 0,5 0 0,1 0 0,0 0 0,-1 0 0,-5 0 0,0 0 0,0 0 0,0 0 0,-1 0 0,1 0 0,-1 0 0,1-4 0,-1 3 0,0-3 0,-3 0 0,3 3 0,-3-3 0,4 0 0,0 3 0,0-3 0,-4 1 0,-1-2 0,-4 0 0,0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30.051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31.868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36.231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0 24575,'0'0'0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41.493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24575,'0'0'0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8:01.443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0 24575,'0'0'0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49.353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44.60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27:46.419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31:11.4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1 160 24575,'16'0'0,"0"0"0,-3 0 0,3 0 0,-4 0 0,1 0 0,-2 0 0,-3 0 0,4 0 0,0 0 0,1 0 0,-2 0 0,1 0 0,-3 0 0,4-7 0,-1 5 0,-3-6 0,3 8 0,-4 0 0,-1 0 0,1 0 0,0 0 0,0-3 0,4 2 0,-3-6 0,7 6 0,-3-6 0,4 6 0,1-7 0,7 7 0,-5-7 0,5 7 0,-7-6 0,-5 6 0,3-7 0,-7 4 0,7-1 0,-3-2 0,4 2 0,1-4 0,-1 4 0,0-2 0,1 2 0,4 0 0,-4-3 0,5 8 0,-6-4 0,0 0 0,-4 3 0,4-3 0,-9 1 0,9 2 0,-9-3 0,8 4 0,-7-3 0,2 2 0,-4-3 0,1 4 0,0 0 0,0 0 0,-1 0 0,0 0 0,-3 0 0,0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4T18:31:13.7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0 827 24575,'0'-11'0,"0"0"0,0 4 0,0-1 0,0 0 0,0 0 0,0-3 0,0 3 0,4-3 0,-3 3 0,10 4 0,-9-8 0,9 11 0,-3-11 0,-2 8 0,5-5 0,-7 5 0,1-3 0,6 2 0,-6-3 0,7 0 0,-4 1 0,4-2 0,-3 1 0,3 0 0,-4 0 0,-1 1 0,5-5 0,-3 6 0,3-5 0,-4 7 0,-3-4 0,1 4 0,-1-3 0,2 3 0,1-8 0,0 3 0,0-3 0,0 4 0,0 0 0,0-4 0,0 3 0,0-3 0,0 5 0,0-1 0,0 0 0,-1 4 0,-2-3 0,2 6 0,-3-6 0,4 3 0,-1-4 0,5 0 0,1-4 0,4-1 0,1-1 0,-1 2 0,-4 3 0,-1 1 0,0 0 0,1-4 0,5-1 0,-1-1 0,0-2 0,0 6 0,6-7 0,-5 3 0,9 0 0,-8-3 0,8 7 0,-8-2 0,3 3 0,-9 0 0,3 1 0,-7 0 0,3 3 0,-4-2 0,0 6 0,-1-2 0,1 0 0,0-2 0,-1 1 0,1-3 0,0 6 0,0-5 0,-1 5 0,-2-6 0,2 6 0,-3-3 0,3 1 0,0-1 0,1-3 0,0-5 0,0 3 0,0 0 0,0 2 0,0 6 0,-4-6 0,3 7 0,-3-10 0,3 5 0,1-2 0,0 0 0,-1 2 0,-2 1 0,-2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7374-ED40-D64B-93B4-B7CB58A86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ECED0-7677-054E-8B18-717CB44AA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E7D76-6462-9446-978A-A87A4775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5FA15-6BCD-6143-808C-64DD92C4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F6C34-B5AF-B243-AE30-8D52107E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954D-822A-8546-8B63-8A7DFDC3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31529-DA2A-1D4C-BEE4-400439DFF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B8DBF-4A41-5D47-BD26-BF3F51C1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29341-41D9-8642-90B8-297BC103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253C9-AE22-E04D-BCD2-9A787A9C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7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CB832-4048-174C-B60A-F52396819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5E9A7-EF57-5E42-ABA9-272632F23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B3E86-0FB8-774C-B84A-E6215E76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978AA-F82F-CC42-9140-2FF05C5D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61B72-0B4F-4244-8877-9CCD041F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2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A7B2-4197-A54D-A7BA-2F9DD646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CE99-CF66-DB4D-8C73-9D868453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C06EA-E529-614B-8723-F07F447C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5A08-3F17-C54E-A13E-360DC1C7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79FE3-B25B-5846-A1A5-531C2624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5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389F-3B5A-4443-AC25-6590D45A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AE9C5-1C7F-5843-85AC-F6CA75733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1637-A84A-0943-B12E-9E16D6B8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24C71-BF2E-0243-8D44-2E37A114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CFA0C-297B-6B47-8053-2FFC4B4B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3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EEE3-2028-864E-8E1F-E1EE1828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23662-9011-234F-9785-C20565953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34F1A-A3C0-0B49-8886-992945B40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19196-7EFB-574C-92E1-79DF8CEF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DF320-6E22-BD4A-8511-395912FC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314A6-061B-0D40-B142-C90911DC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0FAD-B660-F04B-9C86-966FE4C7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D868-8880-2A4A-B763-3FA8D613B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E50B4-BB57-8C4E-8E3A-BF05C4BAD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F5316-165A-5749-9C1F-7E8949E1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81FF6-C58E-7F49-9D10-37EC59F3A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ED4E0-3D5D-B144-AF33-24D8A736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FF451-4007-684D-A10D-B1A18772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E97AD-A08B-2E4B-A120-F71D35D4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E3A4-65A9-6146-89A9-20B52B8A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43200-11FE-A347-9D5D-8AC4F2B3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80648-88BF-EC4A-BF09-24F3673E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3E2BA-E6BA-A547-82CE-B88100AA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64695-5743-7F4E-BBEF-929245D1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05B5D-7F54-2A40-B8E9-6F10BE95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546E7-9C48-AE40-8B96-62C8BA8E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7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9258-5E8B-0448-A653-5F5CD081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FA84-924D-4444-A118-D04E87084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7E7FD-0E70-B14B-90F8-FB583D5F0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AD26B-872B-3D40-8B30-3B9E1216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A8A23-F70B-F14F-945A-CB7C632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F3AD5-87FF-FF40-B961-2E07D72A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6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AB92-DA3E-ED4F-BF9C-DB77EA55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ACD25-EE5E-D640-ADB2-D044E01F0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8C90A-9E74-9D44-A2B4-729309985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12B4C-0229-6842-929E-3BF70E41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8A1DF-CA10-5642-BC6E-5C1361BC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C16CC-FA41-D044-8B0C-22367ADB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2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5E6C-D288-F042-BF65-9B225C86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B6000-2AB8-3040-99D8-AB7A9B22F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82200-9D85-1643-AA8C-406030558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5CAB-516E-DD48-872C-BA867ABD2C8B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11CF-C36D-3445-93F4-171BA73D4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7EC26-E2F3-4D4F-96A2-6E58D1270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2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.png"/><Relationship Id="rId21" Type="http://schemas.openxmlformats.org/officeDocument/2006/relationships/image" Target="../media/image10.png"/><Relationship Id="rId42" Type="http://schemas.openxmlformats.org/officeDocument/2006/relationships/customXml" Target="../ink/ink27.xml"/><Relationship Id="rId63" Type="http://schemas.openxmlformats.org/officeDocument/2006/relationships/image" Target="../media/image18.png"/><Relationship Id="rId84" Type="http://schemas.openxmlformats.org/officeDocument/2006/relationships/customXml" Target="../ink/ink55.xml"/><Relationship Id="rId138" Type="http://schemas.openxmlformats.org/officeDocument/2006/relationships/customXml" Target="../ink/ink84.xml"/><Relationship Id="rId159" Type="http://schemas.openxmlformats.org/officeDocument/2006/relationships/customXml" Target="../ink/ink101.xml"/><Relationship Id="rId107" Type="http://schemas.openxmlformats.org/officeDocument/2006/relationships/image" Target="../media/image40.png"/><Relationship Id="rId11" Type="http://schemas.openxmlformats.org/officeDocument/2006/relationships/image" Target="../media/image5.png"/><Relationship Id="rId32" Type="http://schemas.openxmlformats.org/officeDocument/2006/relationships/customXml" Target="../ink/ink17.xml"/><Relationship Id="rId53" Type="http://schemas.openxmlformats.org/officeDocument/2006/relationships/customXml" Target="../ink/ink38.xml"/><Relationship Id="rId74" Type="http://schemas.openxmlformats.org/officeDocument/2006/relationships/customXml" Target="../ink/ink50.xml"/><Relationship Id="rId128" Type="http://schemas.openxmlformats.org/officeDocument/2006/relationships/customXml" Target="../ink/ink78.xml"/><Relationship Id="rId149" Type="http://schemas.openxmlformats.org/officeDocument/2006/relationships/customXml" Target="../ink/ink94.xml"/><Relationship Id="rId5" Type="http://schemas.openxmlformats.org/officeDocument/2006/relationships/image" Target="../media/image2.png"/><Relationship Id="rId95" Type="http://schemas.openxmlformats.org/officeDocument/2006/relationships/image" Target="../media/image34.png"/><Relationship Id="rId160" Type="http://schemas.openxmlformats.org/officeDocument/2006/relationships/image" Target="../media/image58.png"/><Relationship Id="rId22" Type="http://schemas.openxmlformats.org/officeDocument/2006/relationships/customXml" Target="../ink/ink11.xml"/><Relationship Id="rId43" Type="http://schemas.openxmlformats.org/officeDocument/2006/relationships/customXml" Target="../ink/ink28.xml"/><Relationship Id="rId64" Type="http://schemas.openxmlformats.org/officeDocument/2006/relationships/customXml" Target="../ink/ink45.xml"/><Relationship Id="rId118" Type="http://schemas.openxmlformats.org/officeDocument/2006/relationships/customXml" Target="../ink/ink73.xml"/><Relationship Id="rId139" Type="http://schemas.openxmlformats.org/officeDocument/2006/relationships/customXml" Target="../ink/ink85.xml"/><Relationship Id="rId80" Type="http://schemas.openxmlformats.org/officeDocument/2006/relationships/customXml" Target="../ink/ink53.xml"/><Relationship Id="rId85" Type="http://schemas.openxmlformats.org/officeDocument/2006/relationships/image" Target="../media/image29.png"/><Relationship Id="rId150" Type="http://schemas.openxmlformats.org/officeDocument/2006/relationships/customXml" Target="../ink/ink95.xml"/><Relationship Id="rId155" Type="http://schemas.openxmlformats.org/officeDocument/2006/relationships/customXml" Target="../ink/ink99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customXml" Target="../ink/ink18.xml"/><Relationship Id="rId38" Type="http://schemas.openxmlformats.org/officeDocument/2006/relationships/customXml" Target="../ink/ink23.xml"/><Relationship Id="rId59" Type="http://schemas.openxmlformats.org/officeDocument/2006/relationships/image" Target="../media/image16.png"/><Relationship Id="rId103" Type="http://schemas.openxmlformats.org/officeDocument/2006/relationships/image" Target="../media/image38.png"/><Relationship Id="rId108" Type="http://schemas.openxmlformats.org/officeDocument/2006/relationships/customXml" Target="../ink/ink67.xml"/><Relationship Id="rId124" Type="http://schemas.openxmlformats.org/officeDocument/2006/relationships/customXml" Target="../ink/ink76.xml"/><Relationship Id="rId129" Type="http://schemas.openxmlformats.org/officeDocument/2006/relationships/image" Target="../media/image50.png"/><Relationship Id="rId54" Type="http://schemas.openxmlformats.org/officeDocument/2006/relationships/customXml" Target="../ink/ink39.xml"/><Relationship Id="rId70" Type="http://schemas.openxmlformats.org/officeDocument/2006/relationships/customXml" Target="../ink/ink48.xml"/><Relationship Id="rId75" Type="http://schemas.openxmlformats.org/officeDocument/2006/relationships/image" Target="../media/image24.png"/><Relationship Id="rId91" Type="http://schemas.openxmlformats.org/officeDocument/2006/relationships/image" Target="../media/image32.png"/><Relationship Id="rId96" Type="http://schemas.openxmlformats.org/officeDocument/2006/relationships/customXml" Target="../ink/ink61.xml"/><Relationship Id="rId140" Type="http://schemas.openxmlformats.org/officeDocument/2006/relationships/customXml" Target="../ink/ink86.xml"/><Relationship Id="rId145" Type="http://schemas.openxmlformats.org/officeDocument/2006/relationships/customXml" Target="../ink/ink9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customXml" Target="../ink/ink34.xml"/><Relationship Id="rId114" Type="http://schemas.openxmlformats.org/officeDocument/2006/relationships/customXml" Target="../ink/ink71.xml"/><Relationship Id="rId119" Type="http://schemas.openxmlformats.org/officeDocument/2006/relationships/image" Target="../media/image45.png"/><Relationship Id="rId44" Type="http://schemas.openxmlformats.org/officeDocument/2006/relationships/customXml" Target="../ink/ink29.xml"/><Relationship Id="rId60" Type="http://schemas.openxmlformats.org/officeDocument/2006/relationships/customXml" Target="../ink/ink43.xml"/><Relationship Id="rId65" Type="http://schemas.openxmlformats.org/officeDocument/2006/relationships/image" Target="../media/image19.png"/><Relationship Id="rId81" Type="http://schemas.openxmlformats.org/officeDocument/2006/relationships/image" Target="../media/image27.png"/><Relationship Id="rId86" Type="http://schemas.openxmlformats.org/officeDocument/2006/relationships/customXml" Target="../ink/ink56.xml"/><Relationship Id="rId130" Type="http://schemas.openxmlformats.org/officeDocument/2006/relationships/customXml" Target="../ink/ink79.xml"/><Relationship Id="rId135" Type="http://schemas.openxmlformats.org/officeDocument/2006/relationships/image" Target="../media/image53.png"/><Relationship Id="rId151" Type="http://schemas.openxmlformats.org/officeDocument/2006/relationships/customXml" Target="../ink/ink96.xml"/><Relationship Id="rId156" Type="http://schemas.openxmlformats.org/officeDocument/2006/relationships/image" Target="../media/image56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customXml" Target="../ink/ink24.xml"/><Relationship Id="rId109" Type="http://schemas.openxmlformats.org/officeDocument/2006/relationships/customXml" Target="../ink/ink68.xml"/><Relationship Id="rId34" Type="http://schemas.openxmlformats.org/officeDocument/2006/relationships/customXml" Target="../ink/ink19.xml"/><Relationship Id="rId50" Type="http://schemas.openxmlformats.org/officeDocument/2006/relationships/customXml" Target="../ink/ink35.xml"/><Relationship Id="rId55" Type="http://schemas.openxmlformats.org/officeDocument/2006/relationships/customXml" Target="../ink/ink40.xml"/><Relationship Id="rId76" Type="http://schemas.openxmlformats.org/officeDocument/2006/relationships/customXml" Target="../ink/ink51.xml"/><Relationship Id="rId97" Type="http://schemas.openxmlformats.org/officeDocument/2006/relationships/image" Target="../media/image35.png"/><Relationship Id="rId104" Type="http://schemas.openxmlformats.org/officeDocument/2006/relationships/customXml" Target="../ink/ink65.xml"/><Relationship Id="rId120" Type="http://schemas.openxmlformats.org/officeDocument/2006/relationships/customXml" Target="../ink/ink74.xml"/><Relationship Id="rId125" Type="http://schemas.openxmlformats.org/officeDocument/2006/relationships/image" Target="../media/image48.png"/><Relationship Id="rId141" Type="http://schemas.openxmlformats.org/officeDocument/2006/relationships/customXml" Target="../ink/ink87.xml"/><Relationship Id="rId146" Type="http://schemas.openxmlformats.org/officeDocument/2006/relationships/customXml" Target="../ink/ink91.xml"/><Relationship Id="rId7" Type="http://schemas.openxmlformats.org/officeDocument/2006/relationships/image" Target="../media/image3.png"/><Relationship Id="rId71" Type="http://schemas.openxmlformats.org/officeDocument/2006/relationships/image" Target="../media/image22.png"/><Relationship Id="rId92" Type="http://schemas.openxmlformats.org/officeDocument/2006/relationships/customXml" Target="../ink/ink59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5.xml"/><Relationship Id="rId45" Type="http://schemas.openxmlformats.org/officeDocument/2006/relationships/customXml" Target="../ink/ink30.xml"/><Relationship Id="rId66" Type="http://schemas.openxmlformats.org/officeDocument/2006/relationships/customXml" Target="../ink/ink46.xml"/><Relationship Id="rId87" Type="http://schemas.openxmlformats.org/officeDocument/2006/relationships/image" Target="../media/image30.png"/><Relationship Id="rId110" Type="http://schemas.openxmlformats.org/officeDocument/2006/relationships/customXml" Target="../ink/ink69.xml"/><Relationship Id="rId115" Type="http://schemas.openxmlformats.org/officeDocument/2006/relationships/image" Target="../media/image43.png"/><Relationship Id="rId131" Type="http://schemas.openxmlformats.org/officeDocument/2006/relationships/image" Target="../media/image51.png"/><Relationship Id="rId136" Type="http://schemas.openxmlformats.org/officeDocument/2006/relationships/customXml" Target="../ink/ink82.xml"/><Relationship Id="rId157" Type="http://schemas.openxmlformats.org/officeDocument/2006/relationships/customXml" Target="../ink/ink100.xml"/><Relationship Id="rId61" Type="http://schemas.openxmlformats.org/officeDocument/2006/relationships/image" Target="../media/image17.png"/><Relationship Id="rId82" Type="http://schemas.openxmlformats.org/officeDocument/2006/relationships/customXml" Target="../ink/ink54.xml"/><Relationship Id="rId152" Type="http://schemas.openxmlformats.org/officeDocument/2006/relationships/customXml" Target="../ink/ink97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customXml" Target="../ink/ink20.xml"/><Relationship Id="rId56" Type="http://schemas.openxmlformats.org/officeDocument/2006/relationships/customXml" Target="../ink/ink41.xml"/><Relationship Id="rId77" Type="http://schemas.openxmlformats.org/officeDocument/2006/relationships/image" Target="../media/image25.png"/><Relationship Id="rId100" Type="http://schemas.openxmlformats.org/officeDocument/2006/relationships/customXml" Target="../ink/ink63.xml"/><Relationship Id="rId105" Type="http://schemas.openxmlformats.org/officeDocument/2006/relationships/image" Target="../media/image39.png"/><Relationship Id="rId126" Type="http://schemas.openxmlformats.org/officeDocument/2006/relationships/customXml" Target="../ink/ink77.xml"/><Relationship Id="rId147" Type="http://schemas.openxmlformats.org/officeDocument/2006/relationships/customXml" Target="../ink/ink92.xml"/><Relationship Id="rId8" Type="http://schemas.openxmlformats.org/officeDocument/2006/relationships/customXml" Target="../ink/ink4.xml"/><Relationship Id="rId51" Type="http://schemas.openxmlformats.org/officeDocument/2006/relationships/customXml" Target="../ink/ink36.xml"/><Relationship Id="rId72" Type="http://schemas.openxmlformats.org/officeDocument/2006/relationships/customXml" Target="../ink/ink49.xml"/><Relationship Id="rId93" Type="http://schemas.openxmlformats.org/officeDocument/2006/relationships/image" Target="../media/image33.png"/><Relationship Id="rId98" Type="http://schemas.openxmlformats.org/officeDocument/2006/relationships/customXml" Target="../ink/ink62.xml"/><Relationship Id="rId121" Type="http://schemas.openxmlformats.org/officeDocument/2006/relationships/image" Target="../media/image46.png"/><Relationship Id="rId142" Type="http://schemas.openxmlformats.org/officeDocument/2006/relationships/customXml" Target="../ink/ink88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31.xml"/><Relationship Id="rId67" Type="http://schemas.openxmlformats.org/officeDocument/2006/relationships/image" Target="../media/image20.png"/><Relationship Id="rId116" Type="http://schemas.openxmlformats.org/officeDocument/2006/relationships/customXml" Target="../ink/ink72.xml"/><Relationship Id="rId137" Type="http://schemas.openxmlformats.org/officeDocument/2006/relationships/customXml" Target="../ink/ink83.xml"/><Relationship Id="rId158" Type="http://schemas.openxmlformats.org/officeDocument/2006/relationships/image" Target="../media/image57.png"/><Relationship Id="rId20" Type="http://schemas.openxmlformats.org/officeDocument/2006/relationships/customXml" Target="../ink/ink10.xml"/><Relationship Id="rId41" Type="http://schemas.openxmlformats.org/officeDocument/2006/relationships/customXml" Target="../ink/ink26.xml"/><Relationship Id="rId62" Type="http://schemas.openxmlformats.org/officeDocument/2006/relationships/customXml" Target="../ink/ink44.xml"/><Relationship Id="rId83" Type="http://schemas.openxmlformats.org/officeDocument/2006/relationships/image" Target="../media/image28.png"/><Relationship Id="rId88" Type="http://schemas.openxmlformats.org/officeDocument/2006/relationships/customXml" Target="../ink/ink57.xml"/><Relationship Id="rId111" Type="http://schemas.openxmlformats.org/officeDocument/2006/relationships/image" Target="../media/image41.png"/><Relationship Id="rId132" Type="http://schemas.openxmlformats.org/officeDocument/2006/relationships/customXml" Target="../ink/ink80.xml"/><Relationship Id="rId153" Type="http://schemas.openxmlformats.org/officeDocument/2006/relationships/customXml" Target="../ink/ink98.xml"/><Relationship Id="rId15" Type="http://schemas.openxmlformats.org/officeDocument/2006/relationships/image" Target="../media/image7.png"/><Relationship Id="rId36" Type="http://schemas.openxmlformats.org/officeDocument/2006/relationships/customXml" Target="../ink/ink21.xml"/><Relationship Id="rId57" Type="http://schemas.openxmlformats.org/officeDocument/2006/relationships/image" Target="../media/image15.png"/><Relationship Id="rId106" Type="http://schemas.openxmlformats.org/officeDocument/2006/relationships/customXml" Target="../ink/ink66.xml"/><Relationship Id="rId127" Type="http://schemas.openxmlformats.org/officeDocument/2006/relationships/image" Target="../media/image49.png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52" Type="http://schemas.openxmlformats.org/officeDocument/2006/relationships/customXml" Target="../ink/ink37.xml"/><Relationship Id="rId73" Type="http://schemas.openxmlformats.org/officeDocument/2006/relationships/image" Target="../media/image23.png"/><Relationship Id="rId78" Type="http://schemas.openxmlformats.org/officeDocument/2006/relationships/customXml" Target="../ink/ink52.xml"/><Relationship Id="rId94" Type="http://schemas.openxmlformats.org/officeDocument/2006/relationships/customXml" Target="../ink/ink60.xml"/><Relationship Id="rId99" Type="http://schemas.openxmlformats.org/officeDocument/2006/relationships/image" Target="../media/image36.png"/><Relationship Id="rId101" Type="http://schemas.openxmlformats.org/officeDocument/2006/relationships/image" Target="../media/image37.png"/><Relationship Id="rId122" Type="http://schemas.openxmlformats.org/officeDocument/2006/relationships/customXml" Target="../ink/ink75.xml"/><Relationship Id="rId143" Type="http://schemas.openxmlformats.org/officeDocument/2006/relationships/image" Target="../media/image54.png"/><Relationship Id="rId148" Type="http://schemas.openxmlformats.org/officeDocument/2006/relationships/customXml" Target="../ink/ink9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customXml" Target="../ink/ink32.xml"/><Relationship Id="rId68" Type="http://schemas.openxmlformats.org/officeDocument/2006/relationships/customXml" Target="../ink/ink47.xml"/><Relationship Id="rId89" Type="http://schemas.openxmlformats.org/officeDocument/2006/relationships/image" Target="../media/image31.png"/><Relationship Id="rId112" Type="http://schemas.openxmlformats.org/officeDocument/2006/relationships/customXml" Target="../ink/ink70.xml"/><Relationship Id="rId133" Type="http://schemas.openxmlformats.org/officeDocument/2006/relationships/image" Target="../media/image52.png"/><Relationship Id="rId154" Type="http://schemas.openxmlformats.org/officeDocument/2006/relationships/image" Target="../media/image55.png"/><Relationship Id="rId16" Type="http://schemas.openxmlformats.org/officeDocument/2006/relationships/customXml" Target="../ink/ink8.xml"/><Relationship Id="rId37" Type="http://schemas.openxmlformats.org/officeDocument/2006/relationships/customXml" Target="../ink/ink22.xml"/><Relationship Id="rId58" Type="http://schemas.openxmlformats.org/officeDocument/2006/relationships/customXml" Target="../ink/ink42.xml"/><Relationship Id="rId79" Type="http://schemas.openxmlformats.org/officeDocument/2006/relationships/image" Target="../media/image26.png"/><Relationship Id="rId102" Type="http://schemas.openxmlformats.org/officeDocument/2006/relationships/customXml" Target="../ink/ink64.xml"/><Relationship Id="rId123" Type="http://schemas.openxmlformats.org/officeDocument/2006/relationships/image" Target="../media/image47.png"/><Relationship Id="rId144" Type="http://schemas.openxmlformats.org/officeDocument/2006/relationships/customXml" Target="../ink/ink89.xml"/><Relationship Id="rId90" Type="http://schemas.openxmlformats.org/officeDocument/2006/relationships/customXml" Target="../ink/ink58.xml"/><Relationship Id="rId27" Type="http://schemas.openxmlformats.org/officeDocument/2006/relationships/image" Target="../media/image13.png"/><Relationship Id="rId48" Type="http://schemas.openxmlformats.org/officeDocument/2006/relationships/customXml" Target="../ink/ink33.xml"/><Relationship Id="rId69" Type="http://schemas.openxmlformats.org/officeDocument/2006/relationships/image" Target="../media/image21.png"/><Relationship Id="rId113" Type="http://schemas.openxmlformats.org/officeDocument/2006/relationships/image" Target="../media/image42.png"/><Relationship Id="rId134" Type="http://schemas.openxmlformats.org/officeDocument/2006/relationships/customXml" Target="../ink/ink8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customXml" Target="../ink/ink102.xml"/><Relationship Id="rId7" Type="http://schemas.openxmlformats.org/officeDocument/2006/relationships/customXml" Target="../ink/ink104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customXml" Target="../ink/ink103.xml"/><Relationship Id="rId10" Type="http://schemas.openxmlformats.org/officeDocument/2006/relationships/image" Target="../media/image63.png"/><Relationship Id="rId4" Type="http://schemas.openxmlformats.org/officeDocument/2006/relationships/image" Target="../media/image60.png"/><Relationship Id="rId9" Type="http://schemas.openxmlformats.org/officeDocument/2006/relationships/customXml" Target="../ink/ink10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1.png"/><Relationship Id="rId18" Type="http://schemas.openxmlformats.org/officeDocument/2006/relationships/customXml" Target="../ink/ink112.xml"/><Relationship Id="rId3" Type="http://schemas.openxmlformats.org/officeDocument/2006/relationships/customXml" Target="../ink/ink106.xml"/><Relationship Id="rId7" Type="http://schemas.openxmlformats.org/officeDocument/2006/relationships/customXml" Target="../ink/ink108.xml"/><Relationship Id="rId12" Type="http://schemas.openxmlformats.org/officeDocument/2006/relationships/image" Target="../media/image70.png"/><Relationship Id="rId17" Type="http://schemas.openxmlformats.org/officeDocument/2006/relationships/image" Target="../media/image73.png"/><Relationship Id="rId2" Type="http://schemas.openxmlformats.org/officeDocument/2006/relationships/image" Target="../media/image64.png"/><Relationship Id="rId16" Type="http://schemas.openxmlformats.org/officeDocument/2006/relationships/customXml" Target="../ink/ink1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69.png"/><Relationship Id="rId5" Type="http://schemas.openxmlformats.org/officeDocument/2006/relationships/customXml" Target="../ink/ink107.xml"/><Relationship Id="rId15" Type="http://schemas.openxmlformats.org/officeDocument/2006/relationships/image" Target="../media/image72.png"/><Relationship Id="rId10" Type="http://schemas.openxmlformats.org/officeDocument/2006/relationships/image" Target="../media/image68.png"/><Relationship Id="rId19" Type="http://schemas.openxmlformats.org/officeDocument/2006/relationships/image" Target="../media/image74.png"/><Relationship Id="rId4" Type="http://schemas.openxmlformats.org/officeDocument/2006/relationships/image" Target="../media/image65.png"/><Relationship Id="rId9" Type="http://schemas.openxmlformats.org/officeDocument/2006/relationships/customXml" Target="../ink/ink109.xml"/><Relationship Id="rId14" Type="http://schemas.openxmlformats.org/officeDocument/2006/relationships/customXml" Target="../ink/ink1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166DE9-57A5-F948-BEBA-CA1B72BA78C9}"/>
                  </a:ext>
                </a:extLst>
              </p14:cNvPr>
              <p14:cNvContentPartPr/>
              <p14:nvPr/>
            </p14:nvContentPartPr>
            <p14:xfrm>
              <a:off x="2590175" y="742552"/>
              <a:ext cx="1992600" cy="1487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166DE9-57A5-F948-BEBA-CA1B72BA7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535" y="733912"/>
                <a:ext cx="2010240" cy="15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2C04122-F3AA-E940-B5B5-8D7CFA25464C}"/>
                  </a:ext>
                </a:extLst>
              </p14:cNvPr>
              <p14:cNvContentPartPr/>
              <p14:nvPr/>
            </p14:nvContentPartPr>
            <p14:xfrm>
              <a:off x="2518175" y="1847752"/>
              <a:ext cx="173880" cy="3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2C04122-F3AA-E940-B5B5-8D7CFA2546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9175" y="1839112"/>
                <a:ext cx="1915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FF493B4-85E6-1D4D-B161-0D753B31A4A9}"/>
                  </a:ext>
                </a:extLst>
              </p14:cNvPr>
              <p14:cNvContentPartPr/>
              <p14:nvPr/>
            </p14:nvContentPartPr>
            <p14:xfrm>
              <a:off x="2309015" y="1703752"/>
              <a:ext cx="142560" cy="202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FF493B4-85E6-1D4D-B161-0D753B31A4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00375" y="1694752"/>
                <a:ext cx="1602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A6FF25F-8097-DD41-86AE-7634D0F28F21}"/>
                  </a:ext>
                </a:extLst>
              </p14:cNvPr>
              <p14:cNvContentPartPr/>
              <p14:nvPr/>
            </p14:nvContentPartPr>
            <p14:xfrm>
              <a:off x="2615375" y="869992"/>
              <a:ext cx="1551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A6FF25F-8097-DD41-86AE-7634D0F28F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6735" y="860992"/>
                <a:ext cx="172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8C9E69-7A94-0744-84B3-36B6158C5A4A}"/>
                  </a:ext>
                </a:extLst>
              </p14:cNvPr>
              <p14:cNvContentPartPr/>
              <p14:nvPr/>
            </p14:nvContentPartPr>
            <p14:xfrm>
              <a:off x="2615375" y="1321792"/>
              <a:ext cx="98280" cy="6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8C9E69-7A94-0744-84B3-36B6158C5A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06735" y="1313152"/>
                <a:ext cx="1159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597809-230C-C847-BED8-28C391069191}"/>
                  </a:ext>
                </a:extLst>
              </p14:cNvPr>
              <p14:cNvContentPartPr/>
              <p14:nvPr/>
            </p14:nvContentPartPr>
            <p14:xfrm>
              <a:off x="2994815" y="2076352"/>
              <a:ext cx="3600" cy="143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597809-230C-C847-BED8-28C3910691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85815" y="2067712"/>
                <a:ext cx="21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DA8678-3C1A-0D40-980C-8BC1D2A5A3CC}"/>
                  </a:ext>
                </a:extLst>
              </p14:cNvPr>
              <p14:cNvContentPartPr/>
              <p14:nvPr/>
            </p14:nvContentPartPr>
            <p14:xfrm>
              <a:off x="2970695" y="2335912"/>
              <a:ext cx="180720" cy="187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DA8678-3C1A-0D40-980C-8BC1D2A5A3C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62055" y="2327272"/>
                <a:ext cx="19836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D57B4A8C-722F-5E4B-BE90-B5539C7E2FBE}"/>
              </a:ext>
            </a:extLst>
          </p:cNvPr>
          <p:cNvGrpSpPr/>
          <p:nvPr/>
        </p:nvGrpSpPr>
        <p:grpSpPr>
          <a:xfrm>
            <a:off x="4225295" y="2112352"/>
            <a:ext cx="264960" cy="498600"/>
            <a:chOff x="4225295" y="2112352"/>
            <a:chExt cx="264960" cy="49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15041CB-9EBC-1E49-B687-2F118DA5B44F}"/>
                    </a:ext>
                  </a:extLst>
                </p14:cNvPr>
                <p14:cNvContentPartPr/>
                <p14:nvPr/>
              </p14:nvContentPartPr>
              <p14:xfrm>
                <a:off x="4316735" y="2112352"/>
                <a:ext cx="360" cy="148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15041CB-9EBC-1E49-B687-2F118DA5B4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07735" y="2103712"/>
                  <a:ext cx="18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AB8BA4-1C5E-5345-ADC3-7311BEA1F14C}"/>
                    </a:ext>
                  </a:extLst>
                </p14:cNvPr>
                <p14:cNvContentPartPr/>
                <p14:nvPr/>
              </p14:nvContentPartPr>
              <p14:xfrm>
                <a:off x="4225295" y="2372272"/>
                <a:ext cx="264960" cy="15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AB8BA4-1C5E-5345-ADC3-7311BEA1F1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6295" y="2363272"/>
                  <a:ext cx="282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0F1684-1968-7548-B68F-CE99C19D1FBF}"/>
                    </a:ext>
                  </a:extLst>
                </p14:cNvPr>
                <p14:cNvContentPartPr/>
                <p14:nvPr/>
              </p14:nvContentPartPr>
              <p14:xfrm>
                <a:off x="4364255" y="2423752"/>
                <a:ext cx="3240" cy="187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0F1684-1968-7548-B68F-CE99C19D1F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55615" y="2414752"/>
                  <a:ext cx="2088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1F704F-0A8A-3D40-8A60-C1FB797FD9B7}"/>
              </a:ext>
            </a:extLst>
          </p:cNvPr>
          <p:cNvGrpSpPr/>
          <p:nvPr/>
        </p:nvGrpSpPr>
        <p:grpSpPr>
          <a:xfrm>
            <a:off x="2977535" y="1788352"/>
            <a:ext cx="66240" cy="235080"/>
            <a:chOff x="2977535" y="1788352"/>
            <a:chExt cx="6624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23D81F5-0650-D448-8753-4DB5EA359BC4}"/>
                    </a:ext>
                  </a:extLst>
                </p14:cNvPr>
                <p14:cNvContentPartPr/>
                <p14:nvPr/>
              </p14:nvContentPartPr>
              <p14:xfrm>
                <a:off x="2977535" y="1858192"/>
                <a:ext cx="66240" cy="55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23D81F5-0650-D448-8753-4DB5EA359B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68535" y="1849552"/>
                  <a:ext cx="83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0E552EC-A530-D74F-AE80-DE0F9F95B10A}"/>
                    </a:ext>
                  </a:extLst>
                </p14:cNvPr>
                <p14:cNvContentPartPr/>
                <p14:nvPr/>
              </p14:nvContentPartPr>
              <p14:xfrm>
                <a:off x="3017135" y="1788352"/>
                <a:ext cx="360" cy="235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0E552EC-A530-D74F-AE80-DE0F9F95B1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8495" y="1779712"/>
                  <a:ext cx="1800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CC1986-0093-AB4B-AAD4-061E96E19E16}"/>
              </a:ext>
            </a:extLst>
          </p:cNvPr>
          <p:cNvGrpSpPr/>
          <p:nvPr/>
        </p:nvGrpSpPr>
        <p:grpSpPr>
          <a:xfrm>
            <a:off x="4298015" y="893392"/>
            <a:ext cx="86040" cy="242280"/>
            <a:chOff x="4298015" y="893392"/>
            <a:chExt cx="8604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65E074-FD1E-FA4C-9F36-5157D7464167}"/>
                    </a:ext>
                  </a:extLst>
                </p14:cNvPr>
                <p14:cNvContentPartPr/>
                <p14:nvPr/>
              </p14:nvContentPartPr>
              <p14:xfrm>
                <a:off x="4298015" y="1003552"/>
                <a:ext cx="86040" cy="77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65E074-FD1E-FA4C-9F36-5157D74641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9015" y="994912"/>
                  <a:ext cx="103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6E943D2-81E7-A149-93E1-27808CB64158}"/>
                    </a:ext>
                  </a:extLst>
                </p14:cNvPr>
                <p14:cNvContentPartPr/>
                <p14:nvPr/>
              </p14:nvContentPartPr>
              <p14:xfrm>
                <a:off x="4348055" y="893392"/>
                <a:ext cx="16560" cy="242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6E943D2-81E7-A149-93E1-27808CB6415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9055" y="884392"/>
                  <a:ext cx="34200" cy="25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4379917-A0F5-2446-BCFE-3F38BC16047B}"/>
                  </a:ext>
                </a:extLst>
              </p14:cNvPr>
              <p14:cNvContentPartPr/>
              <p14:nvPr/>
            </p14:nvContentPartPr>
            <p14:xfrm>
              <a:off x="5436695" y="698064"/>
              <a:ext cx="1992600" cy="14871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4379917-A0F5-2446-BCFE-3F38BC1604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8055" y="689424"/>
                <a:ext cx="2010240" cy="15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75F9624-D1E8-EB45-A398-8F476B673838}"/>
                  </a:ext>
                </a:extLst>
              </p14:cNvPr>
              <p14:cNvContentPartPr/>
              <p14:nvPr/>
            </p14:nvContentPartPr>
            <p14:xfrm>
              <a:off x="5364695" y="1803264"/>
              <a:ext cx="173880" cy="36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75F9624-D1E8-EB45-A398-8F476B6738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5695" y="1794624"/>
                <a:ext cx="1915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3284C12-E8AC-0E4E-986B-21B6A9505785}"/>
                  </a:ext>
                </a:extLst>
              </p14:cNvPr>
              <p14:cNvContentPartPr/>
              <p14:nvPr/>
            </p14:nvContentPartPr>
            <p14:xfrm>
              <a:off x="5155535" y="1659264"/>
              <a:ext cx="142560" cy="202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3284C12-E8AC-0E4E-986B-21B6A95057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46895" y="1650264"/>
                <a:ext cx="1602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AFC222B-BCAA-374D-8DBE-DEF474998CE3}"/>
                  </a:ext>
                </a:extLst>
              </p14:cNvPr>
              <p14:cNvContentPartPr/>
              <p14:nvPr/>
            </p14:nvContentPartPr>
            <p14:xfrm>
              <a:off x="5461895" y="825504"/>
              <a:ext cx="1551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AFC222B-BCAA-374D-8DBE-DEF474998C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3255" y="816504"/>
                <a:ext cx="172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5DA6964-E357-284F-9A27-ACC4A3812856}"/>
                  </a:ext>
                </a:extLst>
              </p14:cNvPr>
              <p14:cNvContentPartPr/>
              <p14:nvPr/>
            </p14:nvContentPartPr>
            <p14:xfrm>
              <a:off x="5461895" y="1277304"/>
              <a:ext cx="98280" cy="6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5DA6964-E357-284F-9A27-ACC4A38128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53255" y="1268664"/>
                <a:ext cx="1159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55C78EA-A479-234E-82CE-E0640EE24D89}"/>
                  </a:ext>
                </a:extLst>
              </p14:cNvPr>
              <p14:cNvContentPartPr/>
              <p14:nvPr/>
            </p14:nvContentPartPr>
            <p14:xfrm>
              <a:off x="5841335" y="2031864"/>
              <a:ext cx="3600" cy="143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55C78EA-A479-234E-82CE-E0640EE24D8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32335" y="2023224"/>
                <a:ext cx="21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3332CA8-93FC-8247-B421-96D45EA91EE9}"/>
                  </a:ext>
                </a:extLst>
              </p14:cNvPr>
              <p14:cNvContentPartPr/>
              <p14:nvPr/>
            </p14:nvContentPartPr>
            <p14:xfrm>
              <a:off x="5817215" y="2291424"/>
              <a:ext cx="180720" cy="187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3332CA8-93FC-8247-B421-96D45EA91EE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8575" y="2282784"/>
                <a:ext cx="19836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EC82DBAA-DCC1-884C-8CCA-62F976DF3FF6}"/>
              </a:ext>
            </a:extLst>
          </p:cNvPr>
          <p:cNvGrpSpPr/>
          <p:nvPr/>
        </p:nvGrpSpPr>
        <p:grpSpPr>
          <a:xfrm>
            <a:off x="7071815" y="2067864"/>
            <a:ext cx="264960" cy="498600"/>
            <a:chOff x="4225295" y="2112352"/>
            <a:chExt cx="264960" cy="49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C975E25-1B8C-7542-8915-20E0C6E3370D}"/>
                    </a:ext>
                  </a:extLst>
                </p14:cNvPr>
                <p14:cNvContentPartPr/>
                <p14:nvPr/>
              </p14:nvContentPartPr>
              <p14:xfrm>
                <a:off x="4316735" y="2112352"/>
                <a:ext cx="360" cy="148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C975E25-1B8C-7542-8915-20E0C6E3370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07735" y="2103712"/>
                  <a:ext cx="18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5242636-0939-D648-BA17-6F4887656E8B}"/>
                    </a:ext>
                  </a:extLst>
                </p14:cNvPr>
                <p14:cNvContentPartPr/>
                <p14:nvPr/>
              </p14:nvContentPartPr>
              <p14:xfrm>
                <a:off x="4225295" y="2372272"/>
                <a:ext cx="264960" cy="15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5242636-0939-D648-BA17-6F4887656E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6295" y="2363272"/>
                  <a:ext cx="282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9DA49F9-3867-3342-AA4F-AE30796928F3}"/>
                    </a:ext>
                  </a:extLst>
                </p14:cNvPr>
                <p14:cNvContentPartPr/>
                <p14:nvPr/>
              </p14:nvContentPartPr>
              <p14:xfrm>
                <a:off x="4364255" y="2423752"/>
                <a:ext cx="3240" cy="187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9DA49F9-3867-3342-AA4F-AE30796928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55615" y="2414752"/>
                  <a:ext cx="2088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EEA72D9-4351-3844-8292-C99FEA8D59C4}"/>
              </a:ext>
            </a:extLst>
          </p:cNvPr>
          <p:cNvGrpSpPr/>
          <p:nvPr/>
        </p:nvGrpSpPr>
        <p:grpSpPr>
          <a:xfrm>
            <a:off x="5824055" y="1743864"/>
            <a:ext cx="66240" cy="235080"/>
            <a:chOff x="2977535" y="1788352"/>
            <a:chExt cx="6624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046CC27-83BE-0141-A35E-4D9105E249E2}"/>
                    </a:ext>
                  </a:extLst>
                </p14:cNvPr>
                <p14:cNvContentPartPr/>
                <p14:nvPr/>
              </p14:nvContentPartPr>
              <p14:xfrm>
                <a:off x="2977535" y="1858192"/>
                <a:ext cx="66240" cy="55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046CC27-83BE-0141-A35E-4D9105E249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68535" y="1849552"/>
                  <a:ext cx="83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4BAA317-ECF4-4E4F-AABB-977AEDBF3FA3}"/>
                    </a:ext>
                  </a:extLst>
                </p14:cNvPr>
                <p14:cNvContentPartPr/>
                <p14:nvPr/>
              </p14:nvContentPartPr>
              <p14:xfrm>
                <a:off x="3017135" y="1788352"/>
                <a:ext cx="360" cy="235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4BAA317-ECF4-4E4F-AABB-977AEDBF3F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8495" y="1779712"/>
                  <a:ext cx="1800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D2DF719-29E7-9144-A238-070FE0D82C3C}"/>
              </a:ext>
            </a:extLst>
          </p:cNvPr>
          <p:cNvGrpSpPr/>
          <p:nvPr/>
        </p:nvGrpSpPr>
        <p:grpSpPr>
          <a:xfrm>
            <a:off x="7144535" y="848904"/>
            <a:ext cx="86040" cy="242280"/>
            <a:chOff x="4298015" y="893392"/>
            <a:chExt cx="8604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7C15D15-CFE7-CA4E-B053-8431F1C91A8A}"/>
                    </a:ext>
                  </a:extLst>
                </p14:cNvPr>
                <p14:cNvContentPartPr/>
                <p14:nvPr/>
              </p14:nvContentPartPr>
              <p14:xfrm>
                <a:off x="4298015" y="1003552"/>
                <a:ext cx="86040" cy="77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7C15D15-CFE7-CA4E-B053-8431F1C91A8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9015" y="994912"/>
                  <a:ext cx="103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313F4B8-991C-9549-B80E-AC02979D0993}"/>
                    </a:ext>
                  </a:extLst>
                </p14:cNvPr>
                <p14:cNvContentPartPr/>
                <p14:nvPr/>
              </p14:nvContentPartPr>
              <p14:xfrm>
                <a:off x="4348055" y="893392"/>
                <a:ext cx="16560" cy="242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313F4B8-991C-9549-B80E-AC02979D09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9055" y="884392"/>
                  <a:ext cx="34200" cy="25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AD8946F-FAC3-D649-8791-59ABB84D28CB}"/>
                  </a:ext>
                </a:extLst>
              </p14:cNvPr>
              <p14:cNvContentPartPr/>
              <p14:nvPr/>
            </p14:nvContentPartPr>
            <p14:xfrm>
              <a:off x="8443415" y="625117"/>
              <a:ext cx="1992600" cy="14871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AD8946F-FAC3-D649-8791-59ABB84D28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4775" y="616477"/>
                <a:ext cx="2010240" cy="15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0B98DD7-E897-564A-94B6-49E697C9E114}"/>
                  </a:ext>
                </a:extLst>
              </p14:cNvPr>
              <p14:cNvContentPartPr/>
              <p14:nvPr/>
            </p14:nvContentPartPr>
            <p14:xfrm>
              <a:off x="8371415" y="1730317"/>
              <a:ext cx="173880" cy="36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0B98DD7-E897-564A-94B6-49E697C9E1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2415" y="1721677"/>
                <a:ext cx="1915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D7DEF04-2096-9541-BA27-06D6B928FCA3}"/>
                  </a:ext>
                </a:extLst>
              </p14:cNvPr>
              <p14:cNvContentPartPr/>
              <p14:nvPr/>
            </p14:nvContentPartPr>
            <p14:xfrm>
              <a:off x="8162255" y="1586317"/>
              <a:ext cx="142560" cy="2023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D7DEF04-2096-9541-BA27-06D6B928FC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53615" y="1577317"/>
                <a:ext cx="1602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3111FFF-7953-CC43-BAE3-77D854E3307A}"/>
                  </a:ext>
                </a:extLst>
              </p14:cNvPr>
              <p14:cNvContentPartPr/>
              <p14:nvPr/>
            </p14:nvContentPartPr>
            <p14:xfrm>
              <a:off x="8468615" y="752557"/>
              <a:ext cx="15516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3111FFF-7953-CC43-BAE3-77D854E330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59975" y="743557"/>
                <a:ext cx="172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A9F57E9-FEA7-C642-9A36-C4F67B638E2C}"/>
                  </a:ext>
                </a:extLst>
              </p14:cNvPr>
              <p14:cNvContentPartPr/>
              <p14:nvPr/>
            </p14:nvContentPartPr>
            <p14:xfrm>
              <a:off x="8468615" y="1204357"/>
              <a:ext cx="98280" cy="64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A9F57E9-FEA7-C642-9A36-C4F67B638E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59975" y="1195717"/>
                <a:ext cx="1159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CFD82EC-1182-704D-99C2-7E128B8F56C4}"/>
                  </a:ext>
                </a:extLst>
              </p14:cNvPr>
              <p14:cNvContentPartPr/>
              <p14:nvPr/>
            </p14:nvContentPartPr>
            <p14:xfrm>
              <a:off x="8848055" y="1958917"/>
              <a:ext cx="3600" cy="1432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CFD82EC-1182-704D-99C2-7E128B8F56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9055" y="1950277"/>
                <a:ext cx="21240" cy="16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EEA0F09-863C-6B46-8AE6-602CD2564BF0}"/>
              </a:ext>
            </a:extLst>
          </p:cNvPr>
          <p:cNvGrpSpPr/>
          <p:nvPr/>
        </p:nvGrpSpPr>
        <p:grpSpPr>
          <a:xfrm>
            <a:off x="8830775" y="1670917"/>
            <a:ext cx="66240" cy="235080"/>
            <a:chOff x="2977535" y="1788352"/>
            <a:chExt cx="6624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C556B70-0E9D-7146-BFAA-9A870D8AF968}"/>
                    </a:ext>
                  </a:extLst>
                </p14:cNvPr>
                <p14:cNvContentPartPr/>
                <p14:nvPr/>
              </p14:nvContentPartPr>
              <p14:xfrm>
                <a:off x="2977535" y="1858192"/>
                <a:ext cx="66240" cy="55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C556B70-0E9D-7146-BFAA-9A870D8AF9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68535" y="1849552"/>
                  <a:ext cx="83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BEF918C-EB93-E245-861C-154D3851A1C9}"/>
                    </a:ext>
                  </a:extLst>
                </p14:cNvPr>
                <p14:cNvContentPartPr/>
                <p14:nvPr/>
              </p14:nvContentPartPr>
              <p14:xfrm>
                <a:off x="3017135" y="1788352"/>
                <a:ext cx="360" cy="235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BEF918C-EB93-E245-861C-154D3851A1C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8495" y="1779712"/>
                  <a:ext cx="1800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73F2E31-61DA-434B-9BCF-8AB6DF51EBD4}"/>
              </a:ext>
            </a:extLst>
          </p:cNvPr>
          <p:cNvGrpSpPr/>
          <p:nvPr/>
        </p:nvGrpSpPr>
        <p:grpSpPr>
          <a:xfrm>
            <a:off x="10151255" y="775957"/>
            <a:ext cx="86040" cy="242280"/>
            <a:chOff x="4298015" y="893392"/>
            <a:chExt cx="8604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98B1658-7537-1045-B61B-EAC8EE913BA5}"/>
                    </a:ext>
                  </a:extLst>
                </p14:cNvPr>
                <p14:cNvContentPartPr/>
                <p14:nvPr/>
              </p14:nvContentPartPr>
              <p14:xfrm>
                <a:off x="4298015" y="1003552"/>
                <a:ext cx="86040" cy="774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98B1658-7537-1045-B61B-EAC8EE913B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9015" y="994912"/>
                  <a:ext cx="103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518923E-E05B-194E-BEF0-1168C9E87831}"/>
                    </a:ext>
                  </a:extLst>
                </p14:cNvPr>
                <p14:cNvContentPartPr/>
                <p14:nvPr/>
              </p14:nvContentPartPr>
              <p14:xfrm>
                <a:off x="4348055" y="893392"/>
                <a:ext cx="16560" cy="2422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518923E-E05B-194E-BEF0-1168C9E878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9055" y="884392"/>
                  <a:ext cx="3420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6B3D26E-3B66-FC4D-A08C-4A3203C7A5C2}"/>
              </a:ext>
            </a:extLst>
          </p:cNvPr>
          <p:cNvGrpSpPr/>
          <p:nvPr/>
        </p:nvGrpSpPr>
        <p:grpSpPr>
          <a:xfrm>
            <a:off x="6594292" y="1577012"/>
            <a:ext cx="86040" cy="242280"/>
            <a:chOff x="4298015" y="893392"/>
            <a:chExt cx="8604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773C42F-35E2-F845-A07E-25B45476D5A6}"/>
                    </a:ext>
                  </a:extLst>
                </p14:cNvPr>
                <p14:cNvContentPartPr/>
                <p14:nvPr/>
              </p14:nvContentPartPr>
              <p14:xfrm>
                <a:off x="4298015" y="1003552"/>
                <a:ext cx="86040" cy="77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773C42F-35E2-F845-A07E-25B45476D5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9015" y="994912"/>
                  <a:ext cx="103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9B2F70F-144A-5742-B9C5-4A4BD57FF9CB}"/>
                    </a:ext>
                  </a:extLst>
                </p14:cNvPr>
                <p14:cNvContentPartPr/>
                <p14:nvPr/>
              </p14:nvContentPartPr>
              <p14:xfrm>
                <a:off x="4348055" y="893392"/>
                <a:ext cx="16560" cy="242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9B2F70F-144A-5742-B9C5-4A4BD57FF9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9055" y="884392"/>
                  <a:ext cx="34200" cy="259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B4463246-BEE1-D14B-A92A-BA67DF7DAFAD}"/>
              </a:ext>
            </a:extLst>
          </p:cNvPr>
          <p:cNvSpPr txBox="1"/>
          <p:nvPr/>
        </p:nvSpPr>
        <p:spPr>
          <a:xfrm>
            <a:off x="7240044" y="23670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5169DFA-E9C5-E942-9C47-C54B683AD392}"/>
                  </a:ext>
                </a:extLst>
              </p14:cNvPr>
              <p14:cNvContentPartPr/>
              <p14:nvPr/>
            </p14:nvContentPartPr>
            <p14:xfrm>
              <a:off x="6622895" y="2062888"/>
              <a:ext cx="10080" cy="1764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5169DFA-E9C5-E942-9C47-C54B683AD39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13895" y="2053888"/>
                <a:ext cx="2772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EE71F1D-C21A-9041-BE63-158C68066188}"/>
              </a:ext>
            </a:extLst>
          </p:cNvPr>
          <p:cNvGrpSpPr/>
          <p:nvPr/>
        </p:nvGrpSpPr>
        <p:grpSpPr>
          <a:xfrm>
            <a:off x="6515615" y="2366008"/>
            <a:ext cx="210240" cy="215280"/>
            <a:chOff x="6515615" y="2466592"/>
            <a:chExt cx="21024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AD39CD4-1B0E-B340-ABCE-A2112082A451}"/>
                    </a:ext>
                  </a:extLst>
                </p14:cNvPr>
                <p14:cNvContentPartPr/>
                <p14:nvPr/>
              </p14:nvContentPartPr>
              <p14:xfrm>
                <a:off x="6620375" y="2466592"/>
                <a:ext cx="10080" cy="2152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AD39CD4-1B0E-B340-ABCE-A2112082A4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11735" y="2457952"/>
                  <a:ext cx="27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F027090-3040-074C-80B3-50EC44DE8D4E}"/>
                    </a:ext>
                  </a:extLst>
                </p14:cNvPr>
                <p14:cNvContentPartPr/>
                <p14:nvPr/>
              </p14:nvContentPartPr>
              <p14:xfrm>
                <a:off x="6515615" y="2470192"/>
                <a:ext cx="210240" cy="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F027090-3040-074C-80B3-50EC44DE8D4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06975" y="2461192"/>
                  <a:ext cx="2278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801B96D-91A4-1E43-9675-F8DDECAB7269}"/>
                  </a:ext>
                </a:extLst>
              </p14:cNvPr>
              <p14:cNvContentPartPr/>
              <p14:nvPr/>
            </p14:nvContentPartPr>
            <p14:xfrm>
              <a:off x="6757175" y="2572648"/>
              <a:ext cx="360" cy="885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801B96D-91A4-1E43-9675-F8DDECAB726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48175" y="2563648"/>
                <a:ext cx="180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23453CB4-7B91-2742-ABB1-DF5B519A7364}"/>
                  </a:ext>
                </a:extLst>
              </p14:cNvPr>
              <p14:cNvContentPartPr/>
              <p14:nvPr/>
            </p14:nvContentPartPr>
            <p14:xfrm>
              <a:off x="7280615" y="2576248"/>
              <a:ext cx="133200" cy="146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23453CB4-7B91-2742-ABB1-DF5B519A736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71975" y="2567608"/>
                <a:ext cx="1508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94BFAF0-8D4F-9043-AF9A-6E5CEBB67489}"/>
                  </a:ext>
                </a:extLst>
              </p14:cNvPr>
              <p14:cNvContentPartPr/>
              <p14:nvPr/>
            </p14:nvContentPartPr>
            <p14:xfrm>
              <a:off x="9315466" y="1932053"/>
              <a:ext cx="3240" cy="2192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94BFAF0-8D4F-9043-AF9A-6E5CEBB6748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306826" y="1923053"/>
                <a:ext cx="208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84DA9E8D-24CC-A74E-826F-B732ADF133B5}"/>
                  </a:ext>
                </a:extLst>
              </p14:cNvPr>
              <p14:cNvContentPartPr/>
              <p14:nvPr/>
            </p14:nvContentPartPr>
            <p14:xfrm>
              <a:off x="9849346" y="1959773"/>
              <a:ext cx="360" cy="2332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84DA9E8D-24CC-A74E-826F-B732ADF133B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840706" y="1950773"/>
                <a:ext cx="180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7866BD4-8740-144A-B5E7-3FFA7C9D711A}"/>
                  </a:ext>
                </a:extLst>
              </p14:cNvPr>
              <p14:cNvContentPartPr/>
              <p14:nvPr/>
            </p14:nvContentPartPr>
            <p14:xfrm>
              <a:off x="10247506" y="1928093"/>
              <a:ext cx="3240" cy="2869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7866BD4-8740-144A-B5E7-3FFA7C9D711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238866" y="1919093"/>
                <a:ext cx="208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E6A58E9-61B0-8448-9E86-89177F250E6B}"/>
                  </a:ext>
                </a:extLst>
              </p14:cNvPr>
              <p14:cNvContentPartPr/>
              <p14:nvPr/>
            </p14:nvContentPartPr>
            <p14:xfrm>
              <a:off x="8751706" y="2279093"/>
              <a:ext cx="214560" cy="2052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E6A58E9-61B0-8448-9E86-89177F250E6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742706" y="2270093"/>
                <a:ext cx="2322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D2EC95A6-5438-0442-B641-E0CAB23F53FA}"/>
                  </a:ext>
                </a:extLst>
              </p14:cNvPr>
              <p14:cNvContentPartPr/>
              <p14:nvPr/>
            </p14:nvContentPartPr>
            <p14:xfrm>
              <a:off x="9335986" y="2326613"/>
              <a:ext cx="360" cy="1908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D2EC95A6-5438-0442-B641-E0CAB23F53F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327346" y="2317613"/>
                <a:ext cx="180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474142E-DDA9-1443-A4D6-64B4242811E6}"/>
                  </a:ext>
                </a:extLst>
              </p14:cNvPr>
              <p14:cNvContentPartPr/>
              <p14:nvPr/>
            </p14:nvContentPartPr>
            <p14:xfrm>
              <a:off x="9756106" y="2365493"/>
              <a:ext cx="190440" cy="2091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474142E-DDA9-1443-A4D6-64B4242811E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747466" y="2356853"/>
                <a:ext cx="2080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D77B603C-64C3-E048-A9A3-DF8AF7FE482C}"/>
                  </a:ext>
                </a:extLst>
              </p14:cNvPr>
              <p14:cNvContentPartPr/>
              <p14:nvPr/>
            </p14:nvContentPartPr>
            <p14:xfrm>
              <a:off x="10177666" y="2373053"/>
              <a:ext cx="115200" cy="2246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D77B603C-64C3-E048-A9A3-DF8AF7FE482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169026" y="2364053"/>
                <a:ext cx="1328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22B754C6-AF65-BB42-88FD-A6A33B7E7A60}"/>
                  </a:ext>
                </a:extLst>
              </p14:cNvPr>
              <p14:cNvContentPartPr/>
              <p14:nvPr/>
            </p14:nvContentPartPr>
            <p14:xfrm>
              <a:off x="9284146" y="1725053"/>
              <a:ext cx="62640" cy="774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22B754C6-AF65-BB42-88FD-A6A33B7E7A6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275506" y="1716413"/>
                <a:ext cx="802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F4FE835-DA4C-2C4D-BBFF-16B5B8535CD5}"/>
                  </a:ext>
                </a:extLst>
              </p14:cNvPr>
              <p14:cNvContentPartPr/>
              <p14:nvPr/>
            </p14:nvContentPartPr>
            <p14:xfrm>
              <a:off x="9324826" y="1649453"/>
              <a:ext cx="360" cy="2361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F4FE835-DA4C-2C4D-BBFF-16B5B8535CD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316186" y="1640813"/>
                <a:ext cx="18000" cy="25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44B017B-E397-334E-A7E1-331EB511AA30}"/>
              </a:ext>
            </a:extLst>
          </p:cNvPr>
          <p:cNvGrpSpPr/>
          <p:nvPr/>
        </p:nvGrpSpPr>
        <p:grpSpPr>
          <a:xfrm>
            <a:off x="2198986" y="186395"/>
            <a:ext cx="389520" cy="372240"/>
            <a:chOff x="2198986" y="186395"/>
            <a:chExt cx="38952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870EE33-8B31-1549-9405-12466B658278}"/>
                    </a:ext>
                  </a:extLst>
                </p14:cNvPr>
                <p14:cNvContentPartPr/>
                <p14:nvPr/>
              </p14:nvContentPartPr>
              <p14:xfrm>
                <a:off x="2198986" y="186395"/>
                <a:ext cx="389520" cy="3722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870EE33-8B31-1549-9405-12466B65827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90346" y="177755"/>
                  <a:ext cx="4071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FCF4A54-8318-844B-9573-75C420CC963D}"/>
                    </a:ext>
                  </a:extLst>
                </p14:cNvPr>
                <p14:cNvContentPartPr/>
                <p14:nvPr/>
              </p14:nvContentPartPr>
              <p14:xfrm>
                <a:off x="2315626" y="399515"/>
                <a:ext cx="107280" cy="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FCF4A54-8318-844B-9573-75C420CC96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06626" y="390875"/>
                  <a:ext cx="124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312ACEE-4173-C341-BACF-C2E80913718B}"/>
                    </a:ext>
                  </a:extLst>
                </p14:cNvPr>
                <p14:cNvContentPartPr/>
                <p14:nvPr/>
              </p14:nvContentPartPr>
              <p14:xfrm>
                <a:off x="2436586" y="399515"/>
                <a:ext cx="360" cy="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312ACEE-4173-C341-BACF-C2E80913718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27946" y="3908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3C63D042-9177-C04E-B716-75F16BA1F154}"/>
                  </a:ext>
                </a:extLst>
              </p14:cNvPr>
              <p14:cNvContentPartPr/>
              <p14:nvPr/>
            </p14:nvContentPartPr>
            <p14:xfrm>
              <a:off x="5326306" y="112091"/>
              <a:ext cx="242640" cy="3326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3C63D042-9177-C04E-B716-75F16BA1F15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17306" y="103451"/>
                <a:ext cx="26028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77F9678-0036-9148-8882-7C461343F2C6}"/>
                  </a:ext>
                </a:extLst>
              </p14:cNvPr>
              <p14:cNvContentPartPr/>
              <p14:nvPr/>
            </p14:nvContentPartPr>
            <p14:xfrm>
              <a:off x="8154106" y="101435"/>
              <a:ext cx="300960" cy="3441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77F9678-0036-9148-8882-7C461343F2C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145466" y="92435"/>
                <a:ext cx="318600" cy="36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03F735F-F6CA-934D-9769-08594A158584}"/>
              </a:ext>
            </a:extLst>
          </p:cNvPr>
          <p:cNvGrpSpPr/>
          <p:nvPr/>
        </p:nvGrpSpPr>
        <p:grpSpPr>
          <a:xfrm>
            <a:off x="9802319" y="927286"/>
            <a:ext cx="88920" cy="272520"/>
            <a:chOff x="9802319" y="1064446"/>
            <a:chExt cx="8892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E9ACC21-DFE2-D847-A786-A47918930433}"/>
                    </a:ext>
                  </a:extLst>
                </p14:cNvPr>
                <p14:cNvContentPartPr/>
                <p14:nvPr/>
              </p14:nvContentPartPr>
              <p14:xfrm>
                <a:off x="9802319" y="1151926"/>
                <a:ext cx="88920" cy="770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E9ACC21-DFE2-D847-A786-A479189304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93679" y="1143286"/>
                  <a:ext cx="106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295ECE5-DC49-2143-8E12-17ECFD0BCA5B}"/>
                    </a:ext>
                  </a:extLst>
                </p14:cNvPr>
                <p14:cNvContentPartPr/>
                <p14:nvPr/>
              </p14:nvContentPartPr>
              <p14:xfrm>
                <a:off x="9839399" y="1064446"/>
                <a:ext cx="5760" cy="272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295ECE5-DC49-2143-8E12-17ECFD0BCA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30399" y="1055446"/>
                  <a:ext cx="23400" cy="29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69358B13-BF4D-8F42-91CB-0BC79C9A3E5E}"/>
                  </a:ext>
                </a:extLst>
              </p14:cNvPr>
              <p14:cNvContentPartPr/>
              <p14:nvPr/>
            </p14:nvContentPartPr>
            <p14:xfrm>
              <a:off x="8906472" y="1788768"/>
              <a:ext cx="360" cy="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69358B13-BF4D-8F42-91CB-0BC79C9A3E5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897472" y="17797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84D9E7D0-DD6A-494A-B8E6-88D39B28531B}"/>
                  </a:ext>
                </a:extLst>
              </p14:cNvPr>
              <p14:cNvContentPartPr/>
              <p14:nvPr/>
            </p14:nvContentPartPr>
            <p14:xfrm>
              <a:off x="8904312" y="936288"/>
              <a:ext cx="1335960" cy="8776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84D9E7D0-DD6A-494A-B8E6-88D39B28531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95312" y="927648"/>
                <a:ext cx="1353600" cy="89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5" name="Group 244">
            <a:extLst>
              <a:ext uri="{FF2B5EF4-FFF2-40B4-BE49-F238E27FC236}">
                <a16:creationId xmlns:a16="http://schemas.microsoft.com/office/drawing/2014/main" id="{1C80398D-6474-2F4C-8B36-9913461211AD}"/>
              </a:ext>
            </a:extLst>
          </p:cNvPr>
          <p:cNvGrpSpPr/>
          <p:nvPr/>
        </p:nvGrpSpPr>
        <p:grpSpPr>
          <a:xfrm>
            <a:off x="9361872" y="2697408"/>
            <a:ext cx="245160" cy="222840"/>
            <a:chOff x="9361872" y="2697408"/>
            <a:chExt cx="24516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33C0A15-E5FB-CD4F-97C4-2229B6DE7F8F}"/>
                    </a:ext>
                  </a:extLst>
                </p14:cNvPr>
                <p14:cNvContentPartPr/>
                <p14:nvPr/>
              </p14:nvContentPartPr>
              <p14:xfrm>
                <a:off x="9481392" y="2697408"/>
                <a:ext cx="2520" cy="2228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33C0A15-E5FB-CD4F-97C4-2229B6DE7F8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72752" y="2688768"/>
                  <a:ext cx="201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73E3D68-9236-094F-B98A-16A7E57CAE49}"/>
                    </a:ext>
                  </a:extLst>
                </p14:cNvPr>
                <p14:cNvContentPartPr/>
                <p14:nvPr/>
              </p14:nvContentPartPr>
              <p14:xfrm>
                <a:off x="9361872" y="2713248"/>
                <a:ext cx="245160" cy="28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73E3D68-9236-094F-B98A-16A7E57CAE4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52872" y="2704608"/>
                  <a:ext cx="26280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ED482C-FAB9-EB7E-7FC3-B4D744311611}"/>
                  </a:ext>
                </a:extLst>
              </p14:cNvPr>
              <p14:cNvContentPartPr/>
              <p14:nvPr/>
            </p14:nvContentPartPr>
            <p14:xfrm>
              <a:off x="2068379" y="4323083"/>
              <a:ext cx="2223360" cy="1330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ED482C-FAB9-EB7E-7FC3-B4D74431161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050379" y="4305443"/>
                <a:ext cx="2259000" cy="13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FDA1DA-6518-917B-E2FF-20B8AA066C44}"/>
                  </a:ext>
                </a:extLst>
              </p14:cNvPr>
              <p14:cNvContentPartPr/>
              <p14:nvPr/>
            </p14:nvContentPartPr>
            <p14:xfrm>
              <a:off x="4924346" y="4338203"/>
              <a:ext cx="2223360" cy="1330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FDA1DA-6518-917B-E2FF-20B8AA066C4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906346" y="4320563"/>
                <a:ext cx="2259000" cy="13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31384D1-A86F-DCD1-3130-1D37B2050AEB}"/>
                  </a:ext>
                </a:extLst>
              </p14:cNvPr>
              <p14:cNvContentPartPr/>
              <p14:nvPr/>
            </p14:nvContentPartPr>
            <p14:xfrm>
              <a:off x="7728620" y="4323083"/>
              <a:ext cx="2223360" cy="1330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31384D1-A86F-DCD1-3130-1D37B2050AE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710620" y="4305443"/>
                <a:ext cx="2259000" cy="13662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C076B78-F923-FA26-13CD-008BB12D4078}"/>
              </a:ext>
            </a:extLst>
          </p:cNvPr>
          <p:cNvSpPr txBox="1"/>
          <p:nvPr/>
        </p:nvSpPr>
        <p:spPr>
          <a:xfrm>
            <a:off x="1920840" y="3891168"/>
            <a:ext cx="261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Discrete, two-level design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6173BE6-B620-1417-D6DA-2ADC0AB53B05}"/>
                  </a:ext>
                </a:extLst>
              </p14:cNvPr>
              <p14:cNvContentPartPr/>
              <p14:nvPr/>
            </p14:nvContentPartPr>
            <p14:xfrm>
              <a:off x="2545739" y="5542763"/>
              <a:ext cx="360" cy="192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6173BE6-B620-1417-D6DA-2ADC0AB53B0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528099" y="5525123"/>
                <a:ext cx="360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D5C0ED6-B8B7-B32E-04EF-D94BFDA628BF}"/>
                  </a:ext>
                </a:extLst>
              </p14:cNvPr>
              <p14:cNvContentPartPr/>
              <p14:nvPr/>
            </p14:nvContentPartPr>
            <p14:xfrm>
              <a:off x="3979979" y="5497403"/>
              <a:ext cx="3600" cy="171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D5C0ED6-B8B7-B32E-04EF-D94BFDA628B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962339" y="5479403"/>
                <a:ext cx="392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1189EEB-AAE9-7767-9D3A-CE56974072A8}"/>
                  </a:ext>
                </a:extLst>
              </p14:cNvPr>
              <p14:cNvContentPartPr/>
              <p14:nvPr/>
            </p14:nvContentPartPr>
            <p14:xfrm>
              <a:off x="5413688" y="5550323"/>
              <a:ext cx="360" cy="223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1189EEB-AAE9-7767-9D3A-CE56974072A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395688" y="5532323"/>
                <a:ext cx="360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ADC569-97DF-6FC3-FBA3-609DC5C790A1}"/>
                  </a:ext>
                </a:extLst>
              </p14:cNvPr>
              <p14:cNvContentPartPr/>
              <p14:nvPr/>
            </p14:nvContentPartPr>
            <p14:xfrm>
              <a:off x="6137648" y="5556803"/>
              <a:ext cx="3240" cy="166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ADC569-97DF-6FC3-FBA3-609DC5C790A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120008" y="5539163"/>
                <a:ext cx="388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CE04878-9E60-DB50-1B7A-4F10B8182210}"/>
                  </a:ext>
                </a:extLst>
              </p14:cNvPr>
              <p14:cNvContentPartPr/>
              <p14:nvPr/>
            </p14:nvContentPartPr>
            <p14:xfrm>
              <a:off x="6845048" y="5512523"/>
              <a:ext cx="360" cy="214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CE04878-9E60-DB50-1B7A-4F10B818221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27048" y="5494523"/>
                <a:ext cx="360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A8110DF-C463-2384-4AD3-EE475BEEF590}"/>
                  </a:ext>
                </a:extLst>
              </p14:cNvPr>
              <p14:cNvContentPartPr/>
              <p14:nvPr/>
            </p14:nvContentPartPr>
            <p14:xfrm>
              <a:off x="8093504" y="5540603"/>
              <a:ext cx="9000" cy="173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A8110DF-C463-2384-4AD3-EE475BEEF59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075864" y="5522603"/>
                <a:ext cx="446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9C13566-A248-CDD6-6FAE-F3E89C723759}"/>
                  </a:ext>
                </a:extLst>
              </p14:cNvPr>
              <p14:cNvContentPartPr/>
              <p14:nvPr/>
            </p14:nvContentPartPr>
            <p14:xfrm>
              <a:off x="8527304" y="5551403"/>
              <a:ext cx="360" cy="181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9C13566-A248-CDD6-6FAE-F3E89C72375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09664" y="5533763"/>
                <a:ext cx="360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0F4C93-4561-2DB9-A177-BE994637CEE2}"/>
                  </a:ext>
                </a:extLst>
              </p14:cNvPr>
              <p14:cNvContentPartPr/>
              <p14:nvPr/>
            </p14:nvContentPartPr>
            <p14:xfrm>
              <a:off x="8955344" y="5530523"/>
              <a:ext cx="5760" cy="177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0F4C93-4561-2DB9-A177-BE994637CEE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937344" y="5512883"/>
                <a:ext cx="414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48F99B5-05F8-0693-E4C2-671D4813A359}"/>
                  </a:ext>
                </a:extLst>
              </p14:cNvPr>
              <p14:cNvContentPartPr/>
              <p14:nvPr/>
            </p14:nvContentPartPr>
            <p14:xfrm>
              <a:off x="9365744" y="5498123"/>
              <a:ext cx="3240" cy="194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48F99B5-05F8-0693-E4C2-671D4813A35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48104" y="5480123"/>
                <a:ext cx="388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546E833-BD85-79B1-A762-57EB5C832509}"/>
                  </a:ext>
                </a:extLst>
              </p14:cNvPr>
              <p14:cNvContentPartPr/>
              <p14:nvPr/>
            </p14:nvContentPartPr>
            <p14:xfrm>
              <a:off x="9753824" y="5472203"/>
              <a:ext cx="360" cy="1778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546E833-BD85-79B1-A762-57EB5C83250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735824" y="5454203"/>
                <a:ext cx="36000" cy="21348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F4E1A43-BD9E-7139-BC02-2274692479BD}"/>
              </a:ext>
            </a:extLst>
          </p:cNvPr>
          <p:cNvSpPr txBox="1"/>
          <p:nvPr/>
        </p:nvSpPr>
        <p:spPr>
          <a:xfrm>
            <a:off x="4742522" y="3896229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Discrete, three-level design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9C8D04-70E6-5CAB-8B4F-63C379580C0A}"/>
              </a:ext>
            </a:extLst>
          </p:cNvPr>
          <p:cNvSpPr txBox="1"/>
          <p:nvPr/>
        </p:nvSpPr>
        <p:spPr>
          <a:xfrm>
            <a:off x="7854169" y="3891168"/>
            <a:ext cx="19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Continuous design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AE25923-7718-8D0C-7D5C-3F1C55832FDC}"/>
                  </a:ext>
                </a:extLst>
              </p14:cNvPr>
              <p14:cNvContentPartPr/>
              <p14:nvPr/>
            </p14:nvContentPartPr>
            <p14:xfrm>
              <a:off x="2031034" y="5387091"/>
              <a:ext cx="174960" cy="6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AE25923-7718-8D0C-7D5C-3F1C55832FD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013394" y="5369091"/>
                <a:ext cx="2106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A72CC0C-6EB8-1743-5AD3-91FCB7548E26}"/>
                  </a:ext>
                </a:extLst>
              </p14:cNvPr>
              <p14:cNvContentPartPr/>
              <p14:nvPr/>
            </p14:nvContentPartPr>
            <p14:xfrm>
              <a:off x="2016994" y="4901091"/>
              <a:ext cx="17064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A72CC0C-6EB8-1743-5AD3-91FCB7548E2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998994" y="4883091"/>
                <a:ext cx="206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788DF4E-8ED6-2457-086D-8D870AC1DFA3}"/>
                  </a:ext>
                </a:extLst>
              </p14:cNvPr>
              <p14:cNvContentPartPr/>
              <p14:nvPr/>
            </p14:nvContentPartPr>
            <p14:xfrm>
              <a:off x="2015554" y="4452531"/>
              <a:ext cx="1677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788DF4E-8ED6-2457-086D-8D870AC1DFA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997554" y="4434891"/>
                <a:ext cx="203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1BB66FA-FDA1-A780-7A31-8585E1F0DBF9}"/>
                  </a:ext>
                </a:extLst>
              </p14:cNvPr>
              <p14:cNvContentPartPr/>
              <p14:nvPr/>
            </p14:nvContentPartPr>
            <p14:xfrm>
              <a:off x="4884181" y="5387091"/>
              <a:ext cx="174960" cy="6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1BB66FA-FDA1-A780-7A31-8585E1F0DBF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866541" y="5369091"/>
                <a:ext cx="2106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8CD798A-4F1A-8CE0-ECCF-45847EED5017}"/>
                  </a:ext>
                </a:extLst>
              </p14:cNvPr>
              <p14:cNvContentPartPr/>
              <p14:nvPr/>
            </p14:nvContentPartPr>
            <p14:xfrm>
              <a:off x="4870141" y="4901091"/>
              <a:ext cx="17064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8CD798A-4F1A-8CE0-ECCF-45847EED501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852141" y="4883091"/>
                <a:ext cx="206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BABE234-2CBA-32E2-6FE6-2F3CF56895EC}"/>
                  </a:ext>
                </a:extLst>
              </p14:cNvPr>
              <p14:cNvContentPartPr/>
              <p14:nvPr/>
            </p14:nvContentPartPr>
            <p14:xfrm>
              <a:off x="4868701" y="4452531"/>
              <a:ext cx="1677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BABE234-2CBA-32E2-6FE6-2F3CF56895E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850701" y="4434891"/>
                <a:ext cx="203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8506119-1503-4361-11C1-0B94F9238DF0}"/>
                  </a:ext>
                </a:extLst>
              </p14:cNvPr>
              <p14:cNvContentPartPr/>
              <p14:nvPr/>
            </p14:nvContentPartPr>
            <p14:xfrm>
              <a:off x="7657340" y="5387091"/>
              <a:ext cx="174960" cy="64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8506119-1503-4361-11C1-0B94F9238DF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639700" y="5369091"/>
                <a:ext cx="2106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3CAEF42-FF50-4380-551A-ABDC26A1CBFA}"/>
                  </a:ext>
                </a:extLst>
              </p14:cNvPr>
              <p14:cNvContentPartPr/>
              <p14:nvPr/>
            </p14:nvContentPartPr>
            <p14:xfrm>
              <a:off x="7643300" y="4901091"/>
              <a:ext cx="17064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3CAEF42-FF50-4380-551A-ABDC26A1CBF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625300" y="4883091"/>
                <a:ext cx="206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8453D8C-19A9-171E-30C9-2947CD5C7C61}"/>
                  </a:ext>
                </a:extLst>
              </p14:cNvPr>
              <p14:cNvContentPartPr/>
              <p14:nvPr/>
            </p14:nvContentPartPr>
            <p14:xfrm>
              <a:off x="7641860" y="4452531"/>
              <a:ext cx="1677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8453D8C-19A9-171E-30C9-2947CD5C7C6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623860" y="4434891"/>
                <a:ext cx="203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A2CD601-8CE0-942C-F75B-ED2BDF1371F0}"/>
                  </a:ext>
                </a:extLst>
              </p14:cNvPr>
              <p14:cNvContentPartPr/>
              <p14:nvPr/>
            </p14:nvContentPartPr>
            <p14:xfrm>
              <a:off x="2541154" y="5359371"/>
              <a:ext cx="36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A2CD601-8CE0-942C-F75B-ED2BDF1371F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478514" y="529637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8AEE69D-3E76-A4FD-AA1F-99854A7944AA}"/>
                  </a:ext>
                </a:extLst>
              </p14:cNvPr>
              <p14:cNvContentPartPr/>
              <p14:nvPr/>
            </p14:nvContentPartPr>
            <p14:xfrm>
              <a:off x="5418634" y="5357211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8AEE69D-3E76-A4FD-AA1F-99854A7944A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355634" y="529457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B72245E-AB1A-75AF-0F13-DED15317A2AF}"/>
                  </a:ext>
                </a:extLst>
              </p14:cNvPr>
              <p14:cNvContentPartPr/>
              <p14:nvPr/>
            </p14:nvContentPartPr>
            <p14:xfrm>
              <a:off x="6133594" y="5155971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B72245E-AB1A-75AF-0F13-DED15317A2A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070594" y="509297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0C748B4-D73E-61B9-1FE4-592662FB287A}"/>
                  </a:ext>
                </a:extLst>
              </p14:cNvPr>
              <p14:cNvContentPartPr/>
              <p14:nvPr/>
            </p14:nvContentPartPr>
            <p14:xfrm>
              <a:off x="6855034" y="4523451"/>
              <a:ext cx="36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0C748B4-D73E-61B9-1FE4-592662FB287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792394" y="446081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9DD1740-4DBA-16B6-A12D-654001ADE3C9}"/>
                  </a:ext>
                </a:extLst>
              </p14:cNvPr>
              <p14:cNvContentPartPr/>
              <p14:nvPr/>
            </p14:nvContentPartPr>
            <p14:xfrm>
              <a:off x="8098114" y="5342091"/>
              <a:ext cx="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9DD1740-4DBA-16B6-A12D-654001ADE3C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035474" y="527909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760AB97-DAFB-9AA6-1D98-7FF5840F94D5}"/>
                  </a:ext>
                </a:extLst>
              </p14:cNvPr>
              <p14:cNvContentPartPr/>
              <p14:nvPr/>
            </p14:nvContentPartPr>
            <p14:xfrm>
              <a:off x="8525794" y="5231915"/>
              <a:ext cx="360" cy="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760AB97-DAFB-9AA6-1D98-7FF5840F94D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463154" y="516927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8734A98-195F-E1BE-E742-1D4390D85E2A}"/>
                  </a:ext>
                </a:extLst>
              </p14:cNvPr>
              <p14:cNvContentPartPr/>
              <p14:nvPr/>
            </p14:nvContentPartPr>
            <p14:xfrm>
              <a:off x="3970586" y="4760657"/>
              <a:ext cx="360" cy="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8734A98-195F-E1BE-E742-1D4390D85E2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907946" y="4697657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55544FA8-10D9-8C48-2688-4F87116E80CC}"/>
              </a:ext>
            </a:extLst>
          </p:cNvPr>
          <p:cNvSpPr txBox="1"/>
          <p:nvPr/>
        </p:nvSpPr>
        <p:spPr>
          <a:xfrm>
            <a:off x="2068379" y="5780793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62DA04-7240-D8DA-0CFD-B6926B7A84FF}"/>
              </a:ext>
            </a:extLst>
          </p:cNvPr>
          <p:cNvSpPr txBox="1"/>
          <p:nvPr/>
        </p:nvSpPr>
        <p:spPr>
          <a:xfrm>
            <a:off x="3382523" y="5780793"/>
            <a:ext cx="115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76B4E6-BE30-6E0B-2BE6-EA8C73FDE473}"/>
              </a:ext>
            </a:extLst>
          </p:cNvPr>
          <p:cNvSpPr txBox="1"/>
          <p:nvPr/>
        </p:nvSpPr>
        <p:spPr>
          <a:xfrm>
            <a:off x="4924346" y="5780793"/>
            <a:ext cx="218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     T1          T2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DE5BBC1-E39F-C3CB-7848-4923442FA8C1}"/>
              </a:ext>
            </a:extLst>
          </p:cNvPr>
          <p:cNvSpPr txBox="1"/>
          <p:nvPr/>
        </p:nvSpPr>
        <p:spPr>
          <a:xfrm>
            <a:off x="8027592" y="6127041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dosage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CD9437-AF04-D5C5-A1D6-804C7D06171F}"/>
              </a:ext>
            </a:extLst>
          </p:cNvPr>
          <p:cNvSpPr txBox="1"/>
          <p:nvPr/>
        </p:nvSpPr>
        <p:spPr>
          <a:xfrm>
            <a:off x="7791522" y="5780793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0      1      2      3     4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8579909-F6B9-B88C-A876-DB5D565C2C6D}"/>
              </a:ext>
            </a:extLst>
          </p:cNvPr>
          <p:cNvSpPr txBox="1"/>
          <p:nvPr/>
        </p:nvSpPr>
        <p:spPr>
          <a:xfrm>
            <a:off x="5580622" y="6127041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074ABD6-7EAE-52EA-1AA1-B0DA1851A0A2}"/>
              </a:ext>
            </a:extLst>
          </p:cNvPr>
          <p:cNvSpPr txBox="1"/>
          <p:nvPr/>
        </p:nvSpPr>
        <p:spPr>
          <a:xfrm rot="16200000">
            <a:off x="965566" y="4716425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Outcome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638C4D-79C4-1E59-F3E0-1099CE399930}"/>
              </a:ext>
            </a:extLst>
          </p:cNvPr>
          <p:cNvSpPr txBox="1"/>
          <p:nvPr/>
        </p:nvSpPr>
        <p:spPr>
          <a:xfrm rot="16200000">
            <a:off x="1162634" y="4728705"/>
            <a:ext cx="12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0                1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D24AE4E-D703-9489-59DE-655FA4D7F481}"/>
              </a:ext>
            </a:extLst>
          </p:cNvPr>
          <p:cNvSpPr txBox="1"/>
          <p:nvPr/>
        </p:nvSpPr>
        <p:spPr>
          <a:xfrm>
            <a:off x="2680182" y="6127041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Condition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B3DEEA3-6E37-0DFA-4775-A20A764D49D5}"/>
              </a:ext>
            </a:extLst>
          </p:cNvPr>
          <p:cNvGrpSpPr/>
          <p:nvPr/>
        </p:nvGrpSpPr>
        <p:grpSpPr>
          <a:xfrm>
            <a:off x="8152834" y="4392411"/>
            <a:ext cx="1595520" cy="927360"/>
            <a:chOff x="8152834" y="4392411"/>
            <a:chExt cx="1595520" cy="92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0584468-F5A3-E92A-B422-91E7F6802FC2}"/>
                    </a:ext>
                  </a:extLst>
                </p14:cNvPr>
                <p14:cNvContentPartPr/>
                <p14:nvPr/>
              </p14:nvContentPartPr>
              <p14:xfrm>
                <a:off x="9747994" y="4392411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0584468-F5A3-E92A-B422-91E7F6802FC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685354" y="43297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AA36501-9052-E6E6-0A6C-8D7036EF7945}"/>
                    </a:ext>
                  </a:extLst>
                </p14:cNvPr>
                <p14:cNvContentPartPr/>
                <p14:nvPr/>
              </p14:nvContentPartPr>
              <p14:xfrm>
                <a:off x="8958514" y="4881291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AA36501-9052-E6E6-0A6C-8D7036EF794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895874" y="481865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4AA3FD-3360-A4F5-3071-FAFDF3088448}"/>
                    </a:ext>
                  </a:extLst>
                </p14:cNvPr>
                <p14:cNvContentPartPr/>
                <p14:nvPr/>
              </p14:nvContentPartPr>
              <p14:xfrm>
                <a:off x="9362434" y="4509787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4AA3FD-3360-A4F5-3071-FAFDF308844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299434" y="44471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ED60780-1A2B-4FF1-09AE-14D633CD1202}"/>
                    </a:ext>
                  </a:extLst>
                </p14:cNvPr>
                <p14:cNvContentPartPr/>
                <p14:nvPr/>
              </p14:nvContentPartPr>
              <p14:xfrm>
                <a:off x="8152834" y="5261811"/>
                <a:ext cx="300960" cy="57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ED60780-1A2B-4FF1-09AE-14D633CD120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135194" y="5243811"/>
                  <a:ext cx="336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7DB7B49-A071-7320-B564-FEB0A1676EFB}"/>
                    </a:ext>
                  </a:extLst>
                </p14:cNvPr>
                <p14:cNvContentPartPr/>
                <p14:nvPr/>
              </p14:nvContentPartPr>
              <p14:xfrm>
                <a:off x="8559274" y="4925931"/>
                <a:ext cx="340920" cy="297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7DB7B49-A071-7320-B564-FEB0A1676EF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541274" y="4908291"/>
                  <a:ext cx="3765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48CF672-1F83-CE55-E1FA-3FE45498D8AD}"/>
                    </a:ext>
                  </a:extLst>
                </p14:cNvPr>
                <p14:cNvContentPartPr/>
                <p14:nvPr/>
              </p14:nvContentPartPr>
              <p14:xfrm>
                <a:off x="8989834" y="4555131"/>
                <a:ext cx="335520" cy="316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48CF672-1F83-CE55-E1FA-3FE45498D8A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71834" y="4537491"/>
                  <a:ext cx="3711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96489B3-61BB-4454-A9E3-BE01C40D3074}"/>
                    </a:ext>
                  </a:extLst>
                </p14:cNvPr>
                <p14:cNvContentPartPr/>
                <p14:nvPr/>
              </p14:nvContentPartPr>
              <p14:xfrm>
                <a:off x="9423994" y="4392411"/>
                <a:ext cx="291600" cy="104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96489B3-61BB-4454-A9E3-BE01C40D307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406354" y="4374411"/>
                  <a:ext cx="327240" cy="14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637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A0E491A9-5A6F-61D1-47DB-E9C030779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27" y="1418660"/>
            <a:ext cx="4429256" cy="35790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6B5BCDD-5CAA-5B59-DE2A-7D14B7627714}"/>
                  </a:ext>
                </a:extLst>
              </p14:cNvPr>
              <p14:cNvContentPartPr/>
              <p14:nvPr/>
            </p14:nvContentPartPr>
            <p14:xfrm>
              <a:off x="6735154" y="1887891"/>
              <a:ext cx="3386160" cy="2918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6B5BCDD-5CAA-5B59-DE2A-7D14B76277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7514" y="1870251"/>
                <a:ext cx="3421800" cy="29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2D6AF0-E46A-953C-00D2-FC389BFC9A29}"/>
                  </a:ext>
                </a:extLst>
              </p14:cNvPr>
              <p14:cNvContentPartPr/>
              <p14:nvPr/>
            </p14:nvContentPartPr>
            <p14:xfrm>
              <a:off x="6805714" y="1831371"/>
              <a:ext cx="3192480" cy="120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2D6AF0-E46A-953C-00D2-FC389BFC9A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7714" y="1813371"/>
                <a:ext cx="32281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6168521-15BD-BAD2-9E39-F5C6E93F73F7}"/>
                  </a:ext>
                </a:extLst>
              </p14:cNvPr>
              <p14:cNvContentPartPr/>
              <p14:nvPr/>
            </p14:nvContentPartPr>
            <p14:xfrm>
              <a:off x="8365594" y="1882851"/>
              <a:ext cx="114120" cy="2841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6168521-15BD-BAD2-9E39-F5C6E93F73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47594" y="1865211"/>
                <a:ext cx="149760" cy="28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8B9E851-C314-1211-57FC-47E32A6078EB}"/>
                  </a:ext>
                </a:extLst>
              </p14:cNvPr>
              <p14:cNvContentPartPr/>
              <p14:nvPr/>
            </p14:nvContentPartPr>
            <p14:xfrm>
              <a:off x="6857194" y="3278931"/>
              <a:ext cx="3150720" cy="56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8B9E851-C314-1211-57FC-47E32A6078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39194" y="3260931"/>
                <a:ext cx="3186360" cy="918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EF33641-B85E-BC46-C842-CE17A422D176}"/>
              </a:ext>
            </a:extLst>
          </p:cNvPr>
          <p:cNvSpPr txBox="1"/>
          <p:nvPr/>
        </p:nvSpPr>
        <p:spPr>
          <a:xfrm>
            <a:off x="7130144" y="1418660"/>
            <a:ext cx="10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BACAA1-B45F-68C1-1875-7E784181E882}"/>
              </a:ext>
            </a:extLst>
          </p:cNvPr>
          <p:cNvSpPr txBox="1"/>
          <p:nvPr/>
        </p:nvSpPr>
        <p:spPr>
          <a:xfrm>
            <a:off x="8665030" y="1418660"/>
            <a:ext cx="88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Neutral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2525D-F60A-306D-3174-36D1AD1A8FD3}"/>
              </a:ext>
            </a:extLst>
          </p:cNvPr>
          <p:cNvSpPr txBox="1"/>
          <p:nvPr/>
        </p:nvSpPr>
        <p:spPr>
          <a:xfrm>
            <a:off x="7904334" y="1087131"/>
            <a:ext cx="106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Outcome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7964C0-136B-C101-3ADC-D36424F95673}"/>
              </a:ext>
            </a:extLst>
          </p:cNvPr>
          <p:cNvGrpSpPr/>
          <p:nvPr/>
        </p:nvGrpSpPr>
        <p:grpSpPr>
          <a:xfrm rot="16200000">
            <a:off x="5447195" y="3270233"/>
            <a:ext cx="1750692" cy="722096"/>
            <a:chOff x="7368192" y="1239530"/>
            <a:chExt cx="1750692" cy="7220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23558D-7C19-9336-3CB1-5A3BA5E6CD0A}"/>
                </a:ext>
              </a:extLst>
            </p:cNvPr>
            <p:cNvSpPr txBox="1"/>
            <p:nvPr/>
          </p:nvSpPr>
          <p:spPr>
            <a:xfrm>
              <a:off x="7368192" y="1592294"/>
              <a:ext cx="886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Neutral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B15A9E-D64B-E6DE-AAA2-44BBB9E7A30E}"/>
                </a:ext>
              </a:extLst>
            </p:cNvPr>
            <p:cNvSpPr txBox="1"/>
            <p:nvPr/>
          </p:nvSpPr>
          <p:spPr>
            <a:xfrm>
              <a:off x="8056734" y="1239530"/>
              <a:ext cx="1062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Outcome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2155EEF-33F1-87C9-F317-AD596AC8440C}"/>
              </a:ext>
            </a:extLst>
          </p:cNvPr>
          <p:cNvSpPr txBox="1"/>
          <p:nvPr/>
        </p:nvSpPr>
        <p:spPr>
          <a:xfrm rot="16200000">
            <a:off x="5993142" y="2444616"/>
            <a:ext cx="10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05D7AB-9B1D-8D45-C709-940B07D1EA95}"/>
              </a:ext>
            </a:extLst>
          </p:cNvPr>
          <p:cNvSpPr txBox="1"/>
          <p:nvPr/>
        </p:nvSpPr>
        <p:spPr>
          <a:xfrm>
            <a:off x="6857194" y="2090672"/>
            <a:ext cx="1533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Grace thinks the powder is </a:t>
            </a:r>
            <a:r>
              <a:rPr lang="en-US" sz="1600" b="1" dirty="0"/>
              <a:t>toxic</a:t>
            </a:r>
            <a:r>
              <a:rPr lang="en-US" sz="1600" dirty="0"/>
              <a:t>. It is </a:t>
            </a:r>
            <a:r>
              <a:rPr lang="en-US" sz="1600" b="1" dirty="0"/>
              <a:t>toxic</a:t>
            </a:r>
            <a:r>
              <a:rPr lang="en-US" sz="1600" dirty="0"/>
              <a:t>. Her friend </a:t>
            </a:r>
            <a:r>
              <a:rPr lang="en-US" sz="1600" b="1" dirty="0"/>
              <a:t>dies</a:t>
            </a:r>
            <a:r>
              <a:rPr lang="en-US" sz="16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CBA11D-9839-8EEE-2CAA-DA1CA83359CB}"/>
              </a:ext>
            </a:extLst>
          </p:cNvPr>
          <p:cNvSpPr txBox="1"/>
          <p:nvPr/>
        </p:nvSpPr>
        <p:spPr>
          <a:xfrm>
            <a:off x="6826681" y="3484623"/>
            <a:ext cx="1587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Grace thinks the powder is </a:t>
            </a:r>
            <a:r>
              <a:rPr lang="en-US" sz="1600" b="1" dirty="0"/>
              <a:t>sugar</a:t>
            </a:r>
            <a:r>
              <a:rPr lang="en-US" sz="1600" dirty="0"/>
              <a:t>. It is </a:t>
            </a:r>
            <a:r>
              <a:rPr lang="en-US" sz="1600" b="1" dirty="0"/>
              <a:t>toxic</a:t>
            </a:r>
            <a:r>
              <a:rPr lang="en-US" sz="1600" dirty="0"/>
              <a:t>. Her friend </a:t>
            </a:r>
            <a:r>
              <a:rPr lang="en-US" sz="1600" b="1" dirty="0"/>
              <a:t>dies</a:t>
            </a:r>
            <a:r>
              <a:rPr lang="en-US" sz="16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63517E-08E0-1A64-6B9A-1E4458CF054C}"/>
              </a:ext>
            </a:extLst>
          </p:cNvPr>
          <p:cNvSpPr txBox="1"/>
          <p:nvPr/>
        </p:nvSpPr>
        <p:spPr>
          <a:xfrm>
            <a:off x="8447093" y="2090672"/>
            <a:ext cx="1533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Grace thinks the powder is </a:t>
            </a:r>
            <a:r>
              <a:rPr lang="en-US" sz="1600" b="1" dirty="0"/>
              <a:t>toxic</a:t>
            </a:r>
            <a:r>
              <a:rPr lang="en-US" sz="1600" dirty="0"/>
              <a:t>. It is </a:t>
            </a:r>
            <a:r>
              <a:rPr lang="en-US" sz="1600" b="1" dirty="0"/>
              <a:t>sugar</a:t>
            </a:r>
            <a:r>
              <a:rPr lang="en-US" sz="1600" dirty="0"/>
              <a:t>. Her friend </a:t>
            </a:r>
            <a:r>
              <a:rPr lang="en-US" sz="1600" b="1" dirty="0"/>
              <a:t>is fine</a:t>
            </a:r>
            <a:r>
              <a:rPr lang="en-US" sz="16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5F7ED7-7A23-43C6-3BDB-C66A13CD3D9D}"/>
              </a:ext>
            </a:extLst>
          </p:cNvPr>
          <p:cNvSpPr txBox="1"/>
          <p:nvPr/>
        </p:nvSpPr>
        <p:spPr>
          <a:xfrm>
            <a:off x="8427292" y="3484623"/>
            <a:ext cx="16123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Grace thinks the powder is </a:t>
            </a:r>
            <a:r>
              <a:rPr lang="en-US" sz="1600" b="1" dirty="0"/>
              <a:t>sugar</a:t>
            </a:r>
            <a:r>
              <a:rPr lang="en-US" sz="1600" dirty="0"/>
              <a:t>. It is </a:t>
            </a:r>
            <a:r>
              <a:rPr lang="en-US" sz="1600" b="1" dirty="0"/>
              <a:t>sugar</a:t>
            </a:r>
            <a:r>
              <a:rPr lang="en-US" sz="1600" dirty="0"/>
              <a:t>. Her friend </a:t>
            </a:r>
            <a:r>
              <a:rPr lang="en-US" sz="1600" b="1" dirty="0"/>
              <a:t>is fine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308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0909F7DE-981A-8A67-BB8E-35FE30846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3" r="35915" b="74437"/>
          <a:stretch/>
        </p:blipFill>
        <p:spPr>
          <a:xfrm>
            <a:off x="4745418" y="5061975"/>
            <a:ext cx="2362200" cy="99071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86BAF4E-5319-6DE9-F5BB-7F7C650983CB}"/>
              </a:ext>
            </a:extLst>
          </p:cNvPr>
          <p:cNvGrpSpPr/>
          <p:nvPr/>
        </p:nvGrpSpPr>
        <p:grpSpPr>
          <a:xfrm>
            <a:off x="2040318" y="1186423"/>
            <a:ext cx="7772400" cy="3875552"/>
            <a:chOff x="2040318" y="1186423"/>
            <a:chExt cx="7772400" cy="3875552"/>
          </a:xfrm>
        </p:grpSpPr>
        <p:pic>
          <p:nvPicPr>
            <p:cNvPr id="5" name="Picture 4" descr="Chart, waterfall chart&#10;&#10;Description automatically generated">
              <a:extLst>
                <a:ext uri="{FF2B5EF4-FFF2-40B4-BE49-F238E27FC236}">
                  <a16:creationId xmlns:a16="http://schemas.microsoft.com/office/drawing/2014/main" id="{F80C49F6-B4C9-345E-04AD-879EA3E8C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0318" y="1186423"/>
              <a:ext cx="7772400" cy="387555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8C6D5B-8404-1AF4-FB61-2659517D88B4}"/>
                </a:ext>
              </a:extLst>
            </p:cNvPr>
            <p:cNvSpPr/>
            <p:nvPr/>
          </p:nvSpPr>
          <p:spPr>
            <a:xfrm>
              <a:off x="4745418" y="1186423"/>
              <a:ext cx="2199668" cy="990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9CEB70-62F2-3DFC-8767-AEDC2B613E1E}"/>
              </a:ext>
            </a:extLst>
          </p:cNvPr>
          <p:cNvGrpSpPr/>
          <p:nvPr/>
        </p:nvGrpSpPr>
        <p:grpSpPr>
          <a:xfrm>
            <a:off x="5557922" y="1539051"/>
            <a:ext cx="289080" cy="2874960"/>
            <a:chOff x="5470834" y="1539051"/>
            <a:chExt cx="289080" cy="287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75771E-106A-65BC-D3E9-1DE809849120}"/>
                    </a:ext>
                  </a:extLst>
                </p14:cNvPr>
                <p14:cNvContentPartPr/>
                <p14:nvPr/>
              </p14:nvContentPartPr>
              <p14:xfrm>
                <a:off x="5470834" y="1539051"/>
                <a:ext cx="243720" cy="23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75771E-106A-65BC-D3E9-1DE8098491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53194" y="1521051"/>
                  <a:ext cx="279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9C6FC3-049A-6418-BA6F-3159EE30B3CF}"/>
                    </a:ext>
                  </a:extLst>
                </p14:cNvPr>
                <p14:cNvContentPartPr/>
                <p14:nvPr/>
              </p14:nvContentPartPr>
              <p14:xfrm>
                <a:off x="5504674" y="1562091"/>
                <a:ext cx="255240" cy="2851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9C6FC3-049A-6418-BA6F-3159EE30B3C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86674" y="1544091"/>
                  <a:ext cx="290880" cy="28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8730676-AB66-099C-9FB0-EBD5658B544A}"/>
                  </a:ext>
                </a:extLst>
              </p14:cNvPr>
              <p14:cNvContentPartPr/>
              <p14:nvPr/>
            </p14:nvContentPartPr>
            <p14:xfrm>
              <a:off x="7940074" y="1543011"/>
              <a:ext cx="250560" cy="684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8730676-AB66-099C-9FB0-EBD5658B54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22434" y="1525011"/>
                <a:ext cx="28620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5953AF1-C0A6-A4FC-4E47-E52F7A7DD9D7}"/>
                  </a:ext>
                </a:extLst>
              </p14:cNvPr>
              <p14:cNvContentPartPr/>
              <p14:nvPr/>
            </p14:nvContentPartPr>
            <p14:xfrm>
              <a:off x="8866354" y="2225211"/>
              <a:ext cx="401760" cy="2241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5953AF1-C0A6-A4FC-4E47-E52F7A7DD9D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48714" y="2207211"/>
                <a:ext cx="437400" cy="22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F21998-3ED0-5813-705C-2BCC8295760A}"/>
                  </a:ext>
                </a:extLst>
              </p:cNvPr>
              <p:cNvSpPr txBox="1"/>
              <p:nvPr/>
            </p:nvSpPr>
            <p:spPr>
              <a:xfrm>
                <a:off x="5461044" y="2693056"/>
                <a:ext cx="768415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F21998-3ED0-5813-705C-2BCC82957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44" y="2693056"/>
                <a:ext cx="768415" cy="381515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4150E4-819C-0F58-870B-42ECDCA2228F}"/>
                  </a:ext>
                </a:extLst>
              </p:cNvPr>
              <p:cNvSpPr txBox="1"/>
              <p:nvPr/>
            </p:nvSpPr>
            <p:spPr>
              <a:xfrm>
                <a:off x="7806426" y="1689178"/>
                <a:ext cx="768415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4150E4-819C-0F58-870B-42ECDCA22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26" y="1689178"/>
                <a:ext cx="768415" cy="381515"/>
              </a:xfrm>
              <a:prstGeom prst="rect">
                <a:avLst/>
              </a:prstGeom>
              <a:blipFill>
                <a:blip r:embed="rId1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4DD337-A0CE-91F0-23C4-E52C1154395A}"/>
                  </a:ext>
                </a:extLst>
              </p:cNvPr>
              <p:cNvSpPr txBox="1"/>
              <p:nvPr/>
            </p:nvSpPr>
            <p:spPr>
              <a:xfrm>
                <a:off x="8016425" y="3155313"/>
                <a:ext cx="2503378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4DD337-A0CE-91F0-23C4-E52C11543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425" y="3155313"/>
                <a:ext cx="2503378" cy="381515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7664A8A6-20F7-2A12-82E5-4E69B4402C88}"/>
              </a:ext>
            </a:extLst>
          </p:cNvPr>
          <p:cNvSpPr txBox="1"/>
          <p:nvPr/>
        </p:nvSpPr>
        <p:spPr>
          <a:xfrm>
            <a:off x="6224781" y="881308"/>
            <a:ext cx="14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effects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46F537-0ECE-9910-779E-30394ACCC3CE}"/>
              </a:ext>
            </a:extLst>
          </p:cNvPr>
          <p:cNvSpPr txBox="1"/>
          <p:nvPr/>
        </p:nvSpPr>
        <p:spPr>
          <a:xfrm>
            <a:off x="8915773" y="1534193"/>
            <a:ext cx="179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interaction effect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B789F4-D0AF-0DDF-4F5B-54920308D84D}"/>
                  </a:ext>
                </a:extLst>
              </p14:cNvPr>
              <p14:cNvContentPartPr/>
              <p14:nvPr/>
            </p14:nvContentPartPr>
            <p14:xfrm>
              <a:off x="6078514" y="1308651"/>
              <a:ext cx="830520" cy="1366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B789F4-D0AF-0DDF-4F5B-54920308D8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60514" y="1290651"/>
                <a:ext cx="866160" cy="14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7F2239B-15C6-67E7-9FB0-AEEC46E3D7C0}"/>
                  </a:ext>
                </a:extLst>
              </p14:cNvPr>
              <p14:cNvContentPartPr/>
              <p14:nvPr/>
            </p14:nvContentPartPr>
            <p14:xfrm>
              <a:off x="7301434" y="1270131"/>
              <a:ext cx="552960" cy="592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7F2239B-15C6-67E7-9FB0-AEEC46E3D7C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83794" y="1252131"/>
                <a:ext cx="58860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0F36B75-1925-E4A8-0480-BE55C4D963B8}"/>
                  </a:ext>
                </a:extLst>
              </p14:cNvPr>
              <p14:cNvContentPartPr/>
              <p14:nvPr/>
            </p14:nvContentPartPr>
            <p14:xfrm>
              <a:off x="9975514" y="1973931"/>
              <a:ext cx="381240" cy="1173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0F36B75-1925-E4A8-0480-BE55C4D963B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57874" y="1955931"/>
                <a:ext cx="416880" cy="12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890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DBD8-4E43-2612-5ED4-C1F62363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7734F-3109-8082-19B3-718B89028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103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3</cp:revision>
  <dcterms:created xsi:type="dcterms:W3CDTF">2021-12-15T22:51:41Z</dcterms:created>
  <dcterms:modified xsi:type="dcterms:W3CDTF">2022-09-14T19:01:11Z</dcterms:modified>
</cp:coreProperties>
</file>