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0)</a:t>
            </a:r>
            <a:r>
              <a:rPr lang="en-US" dirty="0"/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</cp:revision>
  <dcterms:created xsi:type="dcterms:W3CDTF">2022-06-20T17:57:22Z</dcterms:created>
  <dcterms:modified xsi:type="dcterms:W3CDTF">2022-06-20T18:05:13Z</dcterms:modified>
</cp:coreProperties>
</file>