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8:06:28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1519 24575,'0'-24'0,"5"0"0,-4 4 0,8 1 0,-8-1 0,3 0 0,-4 0 0,4 5 0,-3 1 0,3-6 0,-4 5 0,0-16 0,0 5 0,14-22 0,-5 5 0,15-1 0,-11 6 0,7 4 0,-8 0 0,10-5 0,-10 12 0,3-5 0,-4 5 0,4 0 0,-3-4 0,2 4 0,1 0 0,-3-4 0,3 4 0,0 0 0,-3-4 0,7 9 0,-7-9 0,2 10 0,1-5 0,-4 1 0,9-2 0,-8 0 0,8-5 0,-2-1 0,10-3 0,-4-4 0,10 5 0,-11 2 0,5-1 0,-6 1 0,-1 6 0,0 2 0,-6 5 0,-1 5 0,-4 1 0,-5 5 0,3 4 0,-7-3 0,-1 7 0,-5-3 0,-3 4 0,-6 5 0,4 0 0,-8 0 0,7 3 0,-13-2 0,7 3 0,-8 2 0,-1-6 0,-1 5 0,-5-4 0,5 4 0,1 1 0,0-6 0,5 4 0,0-8 0,7 7 0,5-7 0,0 3 0,1-4 0,3 4 0,21-11 0,-2 4 0,17-10 0,-11-2 0,5 4 0,-3-4 0,3 1 0,1 2 0,1-8 0,0 9 0,4-10 0,-9 10 0,3-4 0,-10 5 0,-1 5 0,-5-3 0,0 7 0,0-3 0,-4 7 0,-1 2 0,5 4 0,-3 0 0,13 6 0,-9 0 0,10 10 0,-5-3 0,7 9 0,-6-4 0,6 12 0,-10-5 0,4 0 0,-5-3 0,-1-9 0,0-2 0,-5-6 0,-1-5 0,-4 0 0,0 0 0,4 0 0,-3-1 0,3-3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488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884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67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277" y="3109130"/>
                <a:ext cx="2208960" cy="12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14:cNvPr>
              <p14:cNvContentPartPr/>
              <p14:nvPr/>
            </p14:nvContentPartPr>
            <p14:xfrm>
              <a:off x="4352375" y="4001992"/>
              <a:ext cx="322200" cy="5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375" y="3984352"/>
                <a:ext cx="35784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355D9B-254F-DA94-514F-12EC074E6A1A}"/>
              </a:ext>
            </a:extLst>
          </p:cNvPr>
          <p:cNvSpPr txBox="1"/>
          <p:nvPr/>
        </p:nvSpPr>
        <p:spPr>
          <a:xfrm>
            <a:off x="2865153" y="4687673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Power to reject the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F3B1-9A6A-9170-717A-D86468E79C0B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02D00-2C4B-EEE0-5B05-2BEE68E073C0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71AF3-89F6-B6EB-EC8A-DA17365CF04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23629-74F6-2203-D336-7A5303C3DBEB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</p:spTree>
    <p:extLst>
      <p:ext uri="{BB962C8B-B14F-4D97-AF65-F5344CB8AC3E}">
        <p14:creationId xmlns:p14="http://schemas.microsoft.com/office/powerpoint/2010/main" val="3045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AAEC96-9E5D-E525-BA8A-582B4A9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49789" cy="2127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14:cNvPr>
              <p14:cNvContentPartPr/>
              <p14:nvPr/>
            </p14:nvContentPartPr>
            <p14:xfrm>
              <a:off x="5393918" y="3335382"/>
              <a:ext cx="4370760" cy="215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5918" y="3317382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14:cNvPr>
              <p14:cNvContentPartPr/>
              <p14:nvPr/>
            </p14:nvContentPartPr>
            <p14:xfrm>
              <a:off x="5429198" y="3249342"/>
              <a:ext cx="4459680" cy="2119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1198" y="3231342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14:cNvPr>
              <p14:cNvContentPartPr/>
              <p14:nvPr/>
            </p14:nvContentPartPr>
            <p14:xfrm>
              <a:off x="7615118" y="3363102"/>
              <a:ext cx="93600" cy="2032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7118" y="3345102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14:cNvPr>
              <p14:cNvContentPartPr/>
              <p14:nvPr/>
            </p14:nvContentPartPr>
            <p14:xfrm>
              <a:off x="5464478" y="4402782"/>
              <a:ext cx="2173320" cy="24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6478" y="4384782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14:cNvPr>
              <p14:cNvContentPartPr/>
              <p14:nvPr/>
            </p14:nvContentPartPr>
            <p14:xfrm>
              <a:off x="7654718" y="4329702"/>
              <a:ext cx="2173320" cy="88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6718" y="4311629"/>
                <a:ext cx="2208960" cy="124345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4A4F0E7-A958-448F-BCA3-6592365B40DA}"/>
              </a:ext>
            </a:extLst>
          </p:cNvPr>
          <p:cNvSpPr txBox="1"/>
          <p:nvPr/>
        </p:nvSpPr>
        <p:spPr>
          <a:xfrm>
            <a:off x="5902137" y="2781090"/>
            <a:ext cx="12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Frequentist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46661-C585-574C-AB55-AFFECCB68487}"/>
              </a:ext>
            </a:extLst>
          </p:cNvPr>
          <p:cNvSpPr txBox="1"/>
          <p:nvPr/>
        </p:nvSpPr>
        <p:spPr>
          <a:xfrm>
            <a:off x="8221332" y="2781090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Bayesian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04DC3-26C3-681A-1894-A492A86A801B}"/>
              </a:ext>
            </a:extLst>
          </p:cNvPr>
          <p:cNvSpPr txBox="1"/>
          <p:nvPr/>
        </p:nvSpPr>
        <p:spPr>
          <a:xfrm>
            <a:off x="7762761" y="4435574"/>
            <a:ext cx="1947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posterior distribution with credible interval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1E15E-3AF9-FD27-E809-C78FE04106DF}"/>
              </a:ext>
            </a:extLst>
          </p:cNvPr>
          <p:cNvSpPr txBox="1"/>
          <p:nvPr/>
        </p:nvSpPr>
        <p:spPr>
          <a:xfrm>
            <a:off x="5526391" y="3425991"/>
            <a:ext cx="202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 </a:t>
            </a:r>
            <a:r>
              <a:rPr lang="en-US" dirty="0"/>
              <a:t>value from null hypothesis significance test</a:t>
            </a:r>
            <a:endParaRPr lang="en-US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6489-D91C-B206-C93F-328834091A77}"/>
              </a:ext>
            </a:extLst>
          </p:cNvPr>
          <p:cNvSpPr txBox="1"/>
          <p:nvPr/>
        </p:nvSpPr>
        <p:spPr>
          <a:xfrm>
            <a:off x="3915020" y="3564491"/>
            <a:ext cx="123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testing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CA740B-58E8-B7F1-23B4-5AB2ADE7E30A}"/>
              </a:ext>
            </a:extLst>
          </p:cNvPr>
          <p:cNvSpPr txBox="1"/>
          <p:nvPr/>
        </p:nvSpPr>
        <p:spPr>
          <a:xfrm>
            <a:off x="3762876" y="4435574"/>
            <a:ext cx="15435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Estimation with uncertainty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C2E89A-429D-ECD1-5E5F-FB77D302F832}"/>
              </a:ext>
            </a:extLst>
          </p:cNvPr>
          <p:cNvSpPr txBox="1"/>
          <p:nvPr/>
        </p:nvSpPr>
        <p:spPr>
          <a:xfrm>
            <a:off x="8073406" y="3702990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B69FB8-410A-DFB4-8CB7-28085A62F2D8}"/>
              </a:ext>
            </a:extLst>
          </p:cNvPr>
          <p:cNvSpPr txBox="1"/>
          <p:nvPr/>
        </p:nvSpPr>
        <p:spPr>
          <a:xfrm>
            <a:off x="5526391" y="4574074"/>
            <a:ext cx="20253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estimate with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06319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8945</TotalTime>
  <Words>116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7</cp:revision>
  <dcterms:created xsi:type="dcterms:W3CDTF">2022-06-20T17:57:22Z</dcterms:created>
  <dcterms:modified xsi:type="dcterms:W3CDTF">2022-10-26T17:25:29Z</dcterms:modified>
</cp:coreProperties>
</file>