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70" r:id="rId5"/>
    <p:sldId id="269" r:id="rId6"/>
    <p:sldId id="260" r:id="rId7"/>
    <p:sldId id="263" r:id="rId8"/>
    <p:sldId id="264" r:id="rId9"/>
    <p:sldId id="265" r:id="rId10"/>
    <p:sldId id="266" r:id="rId11"/>
    <p:sldId id="276" r:id="rId12"/>
    <p:sldId id="27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C6F083F-656E-4FE1-8F59-28A255D71D32}">
          <p14:sldIdLst>
            <p14:sldId id="256"/>
            <p14:sldId id="258"/>
            <p14:sldId id="261"/>
            <p14:sldId id="270"/>
            <p14:sldId id="269"/>
          </p14:sldIdLst>
        </p14:section>
        <p14:section name="Mesafeler Farkı" id="{A17A6258-8686-4FF8-985B-70643DAAE1F1}">
          <p14:sldIdLst>
            <p14:sldId id="260"/>
            <p14:sldId id="263"/>
            <p14:sldId id="264"/>
          </p14:sldIdLst>
        </p14:section>
        <p14:section name="Mesafeler Toplamı" id="{0ADE5B77-256C-4C9C-998A-149BB8E25374}">
          <p14:sldIdLst>
            <p14:sldId id="265"/>
            <p14:sldId id="266"/>
            <p14:sldId id="276"/>
          </p14:sldIdLst>
        </p14:section>
        <p14:section name="Tümleştirilmiş Yöntem" id="{94C9ABCD-ED7C-4716-BBD9-923CC513BB9C}">
          <p14:sldIdLst>
            <p14:sldId id="27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07.6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30,'-2'-1,"-1"-4,-1-1,-3-3,2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6:09:48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07.6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30,'-2'-1,"-1"-4,-1-1,-3-3,2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08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15,'-2'-2,"-3"-5,2 2,2 4,2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09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14.1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15.8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70.00012"/>
      <inkml:brushProperty name="anchorY" value="-1269.99976"/>
      <inkml:brushProperty name="scaleFactor" value="0.5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27.0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40"/>
      <inkml:brushProperty name="anchorY" value="-2539.99878"/>
      <inkml:brushProperty name="scaleFactor" value="0.5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08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15,'-2'-2,"-3"-5,2 2,2 4,2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09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14.1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15.8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70.00012"/>
      <inkml:brushProperty name="anchorY" value="-1269.99976"/>
      <inkml:brushProperty name="scaleFactor" value="0.5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6:27.0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40"/>
      <inkml:brushProperty name="anchorY" value="-2539.99878"/>
      <inkml:brushProperty name="scaleFactor" value="0.5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2:16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5091,'0'-5075,"0"5060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3:02.8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115 1,'7012'0,"-14119"0,7087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16:04:28.4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1,'12800'18280,"-12792"-18269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BEAED-48AC-48DA-BE26-77BA1A0DF077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F4A3F-A27C-4967-8C1F-5461C299D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0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61D3A9-0048-6603-97FD-67496C16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77DC58-AE87-8D59-A57A-3A8B183D9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0BCDC1-322D-C547-1F71-4FD70DB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FE256C-B738-C610-B632-76A78014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8DBA7D-F14D-838B-E02A-1712F873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9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1A284C-8DDE-8345-D5EA-A2ACA079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ED7C82-94D5-F9AC-6720-0E89FC8B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E7CBD2-7666-A810-1252-AAF6BCAD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28D416-8480-7AF4-BFCF-6AE2108F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427885-D99F-8EE6-594B-7ED082E1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A1E5A4D-C029-5891-45B8-F40230FE3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0733669-77F9-8D93-715E-C190583D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F20763-C79F-795C-7FD8-8AD0B5AF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E989E8-9F91-47F8-06D0-C70BC1DE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48DBEB-A81B-0FC3-75B6-5479C10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3D034-B853-1742-4613-539C8C6E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39BA3D-4BA0-0E01-46AC-5E761751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8D0A97-1062-82E0-05F4-8C4C7210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83236B-5D36-06C6-8C7C-48347E1B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1E7397-DFCE-AB03-599B-D7F1C3EB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0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0DFFB0-E5BB-E418-5CB7-54CB21CE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B252D4-E8F5-A48B-7038-C727AAD3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0478B1-FA06-AF71-AC6F-F30E1D35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03D925-2F0E-127C-15E0-9A92D2AE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98CDDE-FFA0-E224-1FD4-BF25D2E9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7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EAE72E-368D-7A7C-2B00-BAEC581B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D25A35-A80E-A512-6829-D7BAD2857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E6DF3F8-87E7-79B3-BAA1-6535A8AD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632F09F-D867-BEAA-BD4D-D314AFB8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01F6B7-C1B0-8ED3-D31E-F48840D0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8BF9D7-42EC-BB90-DD3C-11F00555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8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348F9A-25BE-7E7E-2B12-09173441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036ADF-21E7-5ADC-041E-6A0D6D2D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8E7247-8F1E-B67F-FB3D-24B46F555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108336A-37A0-5FB7-1E40-1972EBCD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D160892-771B-858B-2870-F4E534DF6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68B7EDC-C6BD-AEBD-CBBD-F40968E4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DF01A19-53CD-7DBA-B9CC-9D498579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5E540A7-7271-8934-8CC6-33E5405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9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2FCEB7-CDF2-B5F8-DBFC-DDB2BAA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48365C9-ABF6-E396-DBDF-3ACCE49F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E493BEB-13E5-5543-4B8D-5C85308A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3D0B32-10F6-BF11-4258-C2A9F958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F1E0D6B-4F76-C693-3DBE-6DBADB19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2B017D8-C876-0F41-296B-386D0786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F244A2-5A35-838C-6A57-DEFC405B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3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2BC038-E54F-9BAB-A2EE-FA9FAC6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DAA4D1-2F90-7028-72D2-7CCF9421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6322073-B926-ACEB-A095-4AB7A3BEF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F670956-46C6-4543-FA76-A2E9B20E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446CF5-D5D6-4615-20C9-2955B502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AAFC71B-908D-44E5-611C-E1927C8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DA3DEC-4443-3B93-6CEF-4D3E4B91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A5E208F-ACF5-24B7-1F54-241AA409F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3863B2-37DA-888A-B510-E7F2F88E5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293280-BCA6-1CD5-81C9-B81DFB9F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9D05C5-4022-C71D-A714-BD3BB57B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686F1A-98FE-4AFA-F8B3-6157DFEF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9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51B5CE6-2BD9-F75C-C203-86CAADF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9FA640-0D05-C39E-3939-3CA5A34E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A84F22-F1EF-5302-3C61-F41E63E3A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1D59-B557-4E95-A5D1-A273EAA5669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A74ED7-B9DD-0E13-EFD4-C0DE98760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C3F6E6-AF12-AA4A-C396-6688B0CF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154B-0159-4B7E-BE84-CA9D7FCEE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5.xml"/><Relationship Id="rId26" Type="http://schemas.openxmlformats.org/officeDocument/2006/relationships/image" Target="../media/image4.png"/><Relationship Id="rId3" Type="http://schemas.openxmlformats.org/officeDocument/2006/relationships/customXml" Target="../ink/ink1.xml"/><Relationship Id="rId21" Type="http://schemas.openxmlformats.org/officeDocument/2006/relationships/image" Target="../media/image11.png"/><Relationship Id="rId12" Type="http://schemas.openxmlformats.org/officeDocument/2006/relationships/customXml" Target="../ink/ink2.xml"/><Relationship Id="rId17" Type="http://schemas.openxmlformats.org/officeDocument/2006/relationships/image" Target="../media/image9.png"/><Relationship Id="rId25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24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customXml" Target="../ink/ink7.xml"/><Relationship Id="rId28" Type="http://schemas.openxmlformats.org/officeDocument/2006/relationships/image" Target="../media/image5.png"/><Relationship Id="rId19" Type="http://schemas.openxmlformats.org/officeDocument/2006/relationships/image" Target="../media/image10.png"/><Relationship Id="rId14" Type="http://schemas.openxmlformats.org/officeDocument/2006/relationships/customXml" Target="../ink/ink3.xml"/><Relationship Id="rId22" Type="http://schemas.openxmlformats.org/officeDocument/2006/relationships/image" Target="../media/image2.png"/><Relationship Id="rId27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5.xml"/><Relationship Id="rId3" Type="http://schemas.openxmlformats.org/officeDocument/2006/relationships/customXml" Target="../ink/ink11.xml"/><Relationship Id="rId7" Type="http://schemas.openxmlformats.org/officeDocument/2006/relationships/customXml" Target="../ink/ink12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4.xml"/><Relationship Id="rId15" Type="http://schemas.openxmlformats.org/officeDocument/2006/relationships/image" Target="../media/image170.png"/><Relationship Id="rId10" Type="http://schemas.openxmlformats.org/officeDocument/2006/relationships/image" Target="../media/image8.png"/><Relationship Id="rId9" Type="http://schemas.openxmlformats.org/officeDocument/2006/relationships/customXml" Target="../ink/ink13.xml"/><Relationship Id="rId14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E045D0-9D55-797E-8B18-9E89C94B1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Mesafe Ölçüm-Fark-Toplam ve </a:t>
            </a:r>
            <a:r>
              <a:rPr lang="tr-TR" dirty="0" err="1"/>
              <a:t>Tümleştirilmiş</a:t>
            </a:r>
            <a:r>
              <a:rPr lang="tr-TR" dirty="0"/>
              <a:t> Yöntemleri ile Konum Belirleme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9027E7-7826-3230-674C-A244832C9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Alper KULE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24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D5E2D3D6-9177-939D-2C98-A52A3749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3067"/>
            <a:ext cx="4809067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ECE2938-45F0-23AE-2D10-4918FF6C9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33" y="1132417"/>
            <a:ext cx="6798733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0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859962-20B6-F62A-982B-BBC064CA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731"/>
            <a:ext cx="6096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0269EB3-FC75-C8FA-B81C-4FE43410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39" y="1085268"/>
            <a:ext cx="6249952" cy="468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D2605CC-B495-1409-CB34-988404107E90}"/>
              </a:ext>
            </a:extLst>
          </p:cNvPr>
          <p:cNvSpPr txBox="1"/>
          <p:nvPr/>
        </p:nvSpPr>
        <p:spPr>
          <a:xfrm>
            <a:off x="2235373" y="900602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Mesafeler Farkı</a:t>
            </a:r>
            <a:endParaRPr lang="en-GB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DD81BDD-DCFF-E1A1-A725-C965217A1874}"/>
              </a:ext>
            </a:extLst>
          </p:cNvPr>
          <p:cNvSpPr txBox="1"/>
          <p:nvPr/>
        </p:nvSpPr>
        <p:spPr>
          <a:xfrm>
            <a:off x="8042705" y="831399"/>
            <a:ext cx="19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Mesafeler Toplamı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49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19E159EB-1F92-71CF-AC70-2E86E1668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9128"/>
            <a:ext cx="5732992" cy="42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4A23138-1495-F74C-AE96-2520132B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9128"/>
            <a:ext cx="5732992" cy="42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4E3D239-22BD-AA5F-E2AA-23F8B818B595}"/>
              </a:ext>
            </a:extLst>
          </p:cNvPr>
          <p:cNvSpPr txBox="1"/>
          <p:nvPr/>
        </p:nvSpPr>
        <p:spPr>
          <a:xfrm>
            <a:off x="1201519" y="5685134"/>
            <a:ext cx="2353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Gerçek uzaklık :  103.50 Km</a:t>
            </a:r>
          </a:p>
          <a:p>
            <a:endParaRPr lang="tr-TR" sz="1200" dirty="0"/>
          </a:p>
          <a:p>
            <a:r>
              <a:rPr lang="tr-TR" sz="1200" dirty="0"/>
              <a:t>Hesaplanan uzaklık: 103.52 Km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B89181B-4F00-0E90-1398-455ECD31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1520A87-C4A3-FFC6-6C81-C805C1E76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4486" y="164760"/>
            <a:ext cx="182896" cy="19508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2B270F-8048-4EF3-D6EA-A2A5280E9B1A}"/>
              </a:ext>
            </a:extLst>
          </p:cNvPr>
          <p:cNvSpPr/>
          <p:nvPr/>
        </p:nvSpPr>
        <p:spPr>
          <a:xfrm>
            <a:off x="2310045" y="3802654"/>
            <a:ext cx="169334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548E72F-455A-857A-ED5A-68BCF8F6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085" y="6050948"/>
            <a:ext cx="182896" cy="195089"/>
          </a:xfrm>
          <a:prstGeom prst="rect">
            <a:avLst/>
          </a:prstGeom>
        </p:spPr>
      </p:pic>
      <p:grpSp>
        <p:nvGrpSpPr>
          <p:cNvPr id="30" name="Grup 29">
            <a:extLst>
              <a:ext uri="{FF2B5EF4-FFF2-40B4-BE49-F238E27FC236}">
                <a16:creationId xmlns:a16="http://schemas.microsoft.com/office/drawing/2014/main" id="{649A8C66-2FCF-6EAB-8B51-123398396820}"/>
              </a:ext>
            </a:extLst>
          </p:cNvPr>
          <p:cNvGrpSpPr/>
          <p:nvPr/>
        </p:nvGrpSpPr>
        <p:grpSpPr>
          <a:xfrm>
            <a:off x="8006253" y="6148493"/>
            <a:ext cx="19440" cy="27720"/>
            <a:chOff x="8006253" y="6148493"/>
            <a:chExt cx="194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BA5F0C19-D4E7-C61C-16F4-7285E0021CBB}"/>
                    </a:ext>
                  </a:extLst>
                </p14:cNvPr>
                <p14:cNvContentPartPr/>
                <p14:nvPr/>
              </p14:nvContentPartPr>
              <p14:xfrm>
                <a:off x="8017773" y="6165053"/>
                <a:ext cx="7920" cy="1116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BA5F0C19-D4E7-C61C-16F4-7285E0021C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08773" y="6155753"/>
                  <a:ext cx="25560" cy="29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Mürekkep 26">
                  <a:extLst>
                    <a:ext uri="{FF2B5EF4-FFF2-40B4-BE49-F238E27FC236}">
                      <a16:creationId xmlns:a16="http://schemas.microsoft.com/office/drawing/2014/main" id="{D08FE790-2366-F735-D46B-B6F8CFD54ECD}"/>
                    </a:ext>
                  </a:extLst>
                </p14:cNvPr>
                <p14:cNvContentPartPr/>
                <p14:nvPr/>
              </p14:nvContentPartPr>
              <p14:xfrm>
                <a:off x="8010573" y="6154613"/>
                <a:ext cx="3960" cy="5760"/>
              </p14:xfrm>
            </p:contentPart>
          </mc:Choice>
          <mc:Fallback xmlns="">
            <p:pic>
              <p:nvPicPr>
                <p:cNvPr id="27" name="Mürekkep 26">
                  <a:extLst>
                    <a:ext uri="{FF2B5EF4-FFF2-40B4-BE49-F238E27FC236}">
                      <a16:creationId xmlns:a16="http://schemas.microsoft.com/office/drawing/2014/main" id="{D08FE790-2366-F735-D46B-B6F8CFD54E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02323" y="6145613"/>
                  <a:ext cx="2013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7B7F6D3A-9B63-42A6-3687-FC45F45BA75F}"/>
                    </a:ext>
                  </a:extLst>
                </p14:cNvPr>
                <p14:cNvContentPartPr/>
                <p14:nvPr/>
              </p14:nvContentPartPr>
              <p14:xfrm>
                <a:off x="8006253" y="6148493"/>
                <a:ext cx="360" cy="360"/>
              </p14:xfrm>
            </p:contentPart>
          </mc:Choice>
          <mc:Fallback xmlns=""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7B7F6D3A-9B63-42A6-3687-FC45F45BA7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97253" y="61394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44B3E78B-0C0F-7887-A244-F8B9B3EBC85C}"/>
              </a:ext>
            </a:extLst>
          </p:cNvPr>
          <p:cNvGrpSpPr/>
          <p:nvPr/>
        </p:nvGrpSpPr>
        <p:grpSpPr>
          <a:xfrm>
            <a:off x="8008773" y="6136253"/>
            <a:ext cx="9360" cy="13320"/>
            <a:chOff x="8008773" y="6136253"/>
            <a:chExt cx="9360" cy="1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66DD62D8-824F-D35B-AB07-C8BFC0561FCE}"/>
                    </a:ext>
                  </a:extLst>
                </p14:cNvPr>
                <p14:cNvContentPartPr/>
                <p14:nvPr/>
              </p14:nvContentPartPr>
              <p14:xfrm>
                <a:off x="8008773" y="6136253"/>
                <a:ext cx="360" cy="36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66DD62D8-824F-D35B-AB07-C8BFC0561F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90773" y="6118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F43C54B6-7ABC-57C2-4A71-6F3B4AFB70B4}"/>
                    </a:ext>
                  </a:extLst>
                </p14:cNvPr>
                <p14:cNvContentPartPr/>
                <p14:nvPr/>
              </p14:nvContentPartPr>
              <p14:xfrm>
                <a:off x="8017773" y="6149213"/>
                <a:ext cx="360" cy="360"/>
              </p14:xfrm>
            </p:contentPart>
          </mc:Choice>
          <mc:Fallback xmlns=""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F43C54B6-7ABC-57C2-4A71-6F3B4AFB70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9773" y="61312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4" name="Mürekkep 33">
                <a:extLst>
                  <a:ext uri="{FF2B5EF4-FFF2-40B4-BE49-F238E27FC236}">
                    <a16:creationId xmlns:a16="http://schemas.microsoft.com/office/drawing/2014/main" id="{E4C1E759-14FF-8C1E-F9D9-DBA7FA249E5C}"/>
                  </a:ext>
                </a:extLst>
              </p14:cNvPr>
              <p14:cNvContentPartPr/>
              <p14:nvPr/>
            </p14:nvContentPartPr>
            <p14:xfrm>
              <a:off x="5057853" y="1922093"/>
              <a:ext cx="360" cy="360"/>
            </p14:xfrm>
          </p:contentPart>
        </mc:Choice>
        <mc:Fallback xmlns="">
          <p:pic>
            <p:nvPicPr>
              <p:cNvPr id="34" name="Mürekkep 33">
                <a:extLst>
                  <a:ext uri="{FF2B5EF4-FFF2-40B4-BE49-F238E27FC236}">
                    <a16:creationId xmlns:a16="http://schemas.microsoft.com/office/drawing/2014/main" id="{E4C1E759-14FF-8C1E-F9D9-DBA7FA249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39853" y="190409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up 4">
            <a:extLst>
              <a:ext uri="{FF2B5EF4-FFF2-40B4-BE49-F238E27FC236}">
                <a16:creationId xmlns:a16="http://schemas.microsoft.com/office/drawing/2014/main" id="{CBBCE577-5C61-19D0-10F8-E46AF3184C2D}"/>
              </a:ext>
            </a:extLst>
          </p:cNvPr>
          <p:cNvGrpSpPr/>
          <p:nvPr/>
        </p:nvGrpSpPr>
        <p:grpSpPr>
          <a:xfrm>
            <a:off x="2390938" y="149453"/>
            <a:ext cx="6917408" cy="6585120"/>
            <a:chOff x="2390938" y="149453"/>
            <a:chExt cx="6917408" cy="658512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BB580795-B0F9-E114-6A4C-9E1B7A358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053" y="652321"/>
              <a:ext cx="6780293" cy="50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3ED6A1CC-4ED2-B45D-56A4-ACE009D25F66}"/>
                    </a:ext>
                  </a:extLst>
                </p14:cNvPr>
                <p14:cNvContentPartPr/>
                <p14:nvPr/>
              </p14:nvContentPartPr>
              <p14:xfrm>
                <a:off x="6006453" y="3314933"/>
                <a:ext cx="360" cy="1832760"/>
              </p14:xfrm>
            </p:contentPart>
          </mc:Choice>
          <mc:Fallback xmlns=""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3ED6A1CC-4ED2-B45D-56A4-ACE009D25F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97453" y="3305933"/>
                  <a:ext cx="18000" cy="18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C87B1F97-8D9A-F10C-68EE-A22948DAF171}"/>
                    </a:ext>
                  </a:extLst>
                </p14:cNvPr>
                <p14:cNvContentPartPr/>
                <p14:nvPr/>
              </p14:nvContentPartPr>
              <p14:xfrm>
                <a:off x="3455133" y="3321413"/>
                <a:ext cx="2565720" cy="360"/>
              </p14:xfrm>
            </p:contentPart>
          </mc:Choice>
          <mc:Fallback xmlns=""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C87B1F97-8D9A-F10C-68EE-A22948DAF1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46134" y="3312413"/>
                  <a:ext cx="258335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FBCE87B0-0834-0395-8B2E-CF6C69886084}"/>
                    </a:ext>
                  </a:extLst>
                </p14:cNvPr>
                <p14:cNvContentPartPr/>
                <p14:nvPr/>
              </p14:nvContentPartPr>
              <p14:xfrm>
                <a:off x="3818373" y="149453"/>
                <a:ext cx="4610880" cy="6585120"/>
              </p14:xfrm>
            </p:contentPart>
          </mc:Choice>
          <mc:Fallback xmlns=""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FBCE87B0-0834-0395-8B2E-CF6C698860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09374" y="140453"/>
                  <a:ext cx="4628519" cy="66027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İkizkenar Üçgen 34">
              <a:extLst>
                <a:ext uri="{FF2B5EF4-FFF2-40B4-BE49-F238E27FC236}">
                  <a16:creationId xmlns:a16="http://schemas.microsoft.com/office/drawing/2014/main" id="{7E56FC57-8908-390B-39C9-18DE138BF250}"/>
                </a:ext>
              </a:extLst>
            </p:cNvPr>
            <p:cNvSpPr/>
            <p:nvPr/>
          </p:nvSpPr>
          <p:spPr>
            <a:xfrm rot="15751374">
              <a:off x="2053575" y="917900"/>
              <a:ext cx="5954814" cy="528008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63F941BB-4BFB-29B7-54D9-843C2D744C7F}"/>
                  </a:ext>
                </a:extLst>
              </p14:cNvPr>
              <p14:cNvContentPartPr/>
              <p14:nvPr/>
            </p14:nvContentPartPr>
            <p14:xfrm>
              <a:off x="677373" y="600893"/>
              <a:ext cx="360" cy="360"/>
            </p14:xfrm>
          </p:contentPart>
        </mc:Choice>
        <mc:Fallback xmlns=""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63F941BB-4BFB-29B7-54D9-843C2D744C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8373" y="5918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Metin kutusu 37">
            <a:extLst>
              <a:ext uri="{FF2B5EF4-FFF2-40B4-BE49-F238E27FC236}">
                <a16:creationId xmlns:a16="http://schemas.microsoft.com/office/drawing/2014/main" id="{471E10D6-D7A5-962B-3571-2FFF849584A7}"/>
              </a:ext>
            </a:extLst>
          </p:cNvPr>
          <p:cNvSpPr txBox="1"/>
          <p:nvPr/>
        </p:nvSpPr>
        <p:spPr>
          <a:xfrm>
            <a:off x="5415927" y="294560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{ 50, 3, 13.5 }</a:t>
            </a:r>
            <a:endParaRPr lang="en-GB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5E283BB-0A7E-E197-EAD3-AA8E67A036DC}"/>
              </a:ext>
            </a:extLst>
          </p:cNvPr>
          <p:cNvSpPr txBox="1"/>
          <p:nvPr/>
        </p:nvSpPr>
        <p:spPr>
          <a:xfrm>
            <a:off x="8136290" y="603962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D3 { 95.19, 0.03 -153.7 }</a:t>
            </a:r>
            <a:endParaRPr lang="en-GB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CC2A8B23-432C-8DBE-105C-BDEC17299DB6}"/>
              </a:ext>
            </a:extLst>
          </p:cNvPr>
          <p:cNvSpPr txBox="1"/>
          <p:nvPr/>
        </p:nvSpPr>
        <p:spPr>
          <a:xfrm>
            <a:off x="4513530" y="162135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{ 27.4,  97.1 }</a:t>
            </a:r>
            <a:endParaRPr lang="en-GB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DDAE59A-72C2-7674-E636-F2D0E2CB7DC1}"/>
              </a:ext>
            </a:extLst>
          </p:cNvPr>
          <p:cNvSpPr txBox="1"/>
          <p:nvPr/>
        </p:nvSpPr>
        <p:spPr>
          <a:xfrm>
            <a:off x="7385730" y="7971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D1{ 172.2, 0.65, 136.2 }</a:t>
            </a:r>
            <a:endParaRPr lang="en-GB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21EDBCA7-FD7D-64DE-FBAC-FF9418EE5E42}"/>
              </a:ext>
            </a:extLst>
          </p:cNvPr>
          <p:cNvSpPr txBox="1"/>
          <p:nvPr/>
        </p:nvSpPr>
        <p:spPr>
          <a:xfrm>
            <a:off x="1177417" y="409330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D2{ -117.4,  0.23, 58 }</a:t>
            </a:r>
            <a:endParaRPr lang="en-GB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89CE7B6-6EE4-F652-C754-E31E39DA50AD}"/>
              </a:ext>
            </a:extLst>
          </p:cNvPr>
          <p:cNvSpPr txBox="1"/>
          <p:nvPr/>
        </p:nvSpPr>
        <p:spPr>
          <a:xfrm>
            <a:off x="9300129" y="2807101"/>
            <a:ext cx="219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V = 195 m/s</a:t>
            </a:r>
          </a:p>
          <a:p>
            <a:r>
              <a:rPr lang="tr-TR" sz="1200" dirty="0"/>
              <a:t>n = 12</a:t>
            </a:r>
          </a:p>
          <a:p>
            <a:r>
              <a:rPr lang="tr-TR" sz="1200" dirty="0"/>
              <a:t>Gama = 15.12</a:t>
            </a:r>
          </a:p>
          <a:p>
            <a:endParaRPr lang="tr-TR" sz="1200" dirty="0"/>
          </a:p>
          <a:p>
            <a:r>
              <a:rPr lang="tr-TR" sz="1200" dirty="0"/>
              <a:t>|D2-D3| = 299.95 Km</a:t>
            </a:r>
          </a:p>
          <a:p>
            <a:r>
              <a:rPr lang="tr-TR" sz="1200" dirty="0"/>
              <a:t>|D1-D3| = 299.97 Km</a:t>
            </a:r>
          </a:p>
          <a:p>
            <a:r>
              <a:rPr lang="tr-TR" sz="1200" dirty="0"/>
              <a:t>|D1-D2| = 300.02 Km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16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7DDFC29D-541F-A5D9-DBB5-E7DA7B69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81" y="767011"/>
            <a:ext cx="7473617" cy="56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1EDDB1C-82D6-79E2-7134-492C80E7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9249"/>
            <a:ext cx="5202320" cy="39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9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FE87A548-A24C-3907-FA76-A36F05EE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6F0883-761E-7A4D-D7E5-ED2EBA590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781053"/>
            <a:ext cx="71374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4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E6403B7D-C2D8-C95B-83FA-F176BAD7F9BB}"/>
              </a:ext>
            </a:extLst>
          </p:cNvPr>
          <p:cNvSpPr/>
          <p:nvPr/>
        </p:nvSpPr>
        <p:spPr>
          <a:xfrm>
            <a:off x="7399867" y="6098540"/>
            <a:ext cx="3598333" cy="28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350F99BC-4BC4-08ED-6006-C0C86F34C2B9}"/>
                  </a:ext>
                </a:extLst>
              </p:cNvPr>
              <p:cNvSpPr txBox="1"/>
              <p:nvPr/>
            </p:nvSpPr>
            <p:spPr>
              <a:xfrm>
                <a:off x="1874907" y="6098540"/>
                <a:ext cx="969803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350F99BC-4BC4-08ED-6006-C0C86F34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07" y="6098540"/>
                <a:ext cx="9698039" cy="280205"/>
              </a:xfrm>
              <a:prstGeom prst="rect">
                <a:avLst/>
              </a:prstGeom>
              <a:blipFill>
                <a:blip r:embed="rId3"/>
                <a:stretch>
                  <a:fillRect t="-2174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>
            <a:extLst>
              <a:ext uri="{FF2B5EF4-FFF2-40B4-BE49-F238E27FC236}">
                <a16:creationId xmlns:a16="http://schemas.microsoft.com/office/drawing/2014/main" id="{A1620D2F-2CE6-F7B5-D17D-BEFAF1E5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00667"/>
            <a:ext cx="5771444" cy="432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011F14B-7F47-EFF9-E6A4-CACAF9C3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997690"/>
            <a:ext cx="5908746" cy="443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4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1520A87-C4A3-FFC6-6C81-C805C1E76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4486" y="164760"/>
            <a:ext cx="182896" cy="19508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2B270F-8048-4EF3-D6EA-A2A5280E9B1A}"/>
              </a:ext>
            </a:extLst>
          </p:cNvPr>
          <p:cNvSpPr/>
          <p:nvPr/>
        </p:nvSpPr>
        <p:spPr>
          <a:xfrm>
            <a:off x="2310045" y="3802654"/>
            <a:ext cx="169334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548E72F-455A-857A-ED5A-68BCF8F6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085" y="6050948"/>
            <a:ext cx="182896" cy="195089"/>
          </a:xfrm>
          <a:prstGeom prst="rect">
            <a:avLst/>
          </a:prstGeom>
        </p:spPr>
      </p:pic>
      <p:grpSp>
        <p:nvGrpSpPr>
          <p:cNvPr id="30" name="Grup 29">
            <a:extLst>
              <a:ext uri="{FF2B5EF4-FFF2-40B4-BE49-F238E27FC236}">
                <a16:creationId xmlns:a16="http://schemas.microsoft.com/office/drawing/2014/main" id="{649A8C66-2FCF-6EAB-8B51-123398396820}"/>
              </a:ext>
            </a:extLst>
          </p:cNvPr>
          <p:cNvGrpSpPr/>
          <p:nvPr/>
        </p:nvGrpSpPr>
        <p:grpSpPr>
          <a:xfrm>
            <a:off x="8006253" y="6148493"/>
            <a:ext cx="19440" cy="27720"/>
            <a:chOff x="8006253" y="6148493"/>
            <a:chExt cx="194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BA5F0C19-D4E7-C61C-16F4-7285E0021CBB}"/>
                    </a:ext>
                  </a:extLst>
                </p14:cNvPr>
                <p14:cNvContentPartPr/>
                <p14:nvPr/>
              </p14:nvContentPartPr>
              <p14:xfrm>
                <a:off x="8017773" y="6165053"/>
                <a:ext cx="7920" cy="1116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BA5F0C19-D4E7-C61C-16F4-7285E0021C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08773" y="6155753"/>
                  <a:ext cx="25560" cy="29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Mürekkep 26">
                  <a:extLst>
                    <a:ext uri="{FF2B5EF4-FFF2-40B4-BE49-F238E27FC236}">
                      <a16:creationId xmlns:a16="http://schemas.microsoft.com/office/drawing/2014/main" id="{D08FE790-2366-F735-D46B-B6F8CFD54ECD}"/>
                    </a:ext>
                  </a:extLst>
                </p14:cNvPr>
                <p14:cNvContentPartPr/>
                <p14:nvPr/>
              </p14:nvContentPartPr>
              <p14:xfrm>
                <a:off x="8010573" y="6154613"/>
                <a:ext cx="3960" cy="5760"/>
              </p14:xfrm>
            </p:contentPart>
          </mc:Choice>
          <mc:Fallback xmlns="">
            <p:pic>
              <p:nvPicPr>
                <p:cNvPr id="27" name="Mürekkep 26">
                  <a:extLst>
                    <a:ext uri="{FF2B5EF4-FFF2-40B4-BE49-F238E27FC236}">
                      <a16:creationId xmlns:a16="http://schemas.microsoft.com/office/drawing/2014/main" id="{D08FE790-2366-F735-D46B-B6F8CFD54E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2323" y="6145613"/>
                  <a:ext cx="2013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7B7F6D3A-9B63-42A6-3687-FC45F45BA75F}"/>
                    </a:ext>
                  </a:extLst>
                </p14:cNvPr>
                <p14:cNvContentPartPr/>
                <p14:nvPr/>
              </p14:nvContentPartPr>
              <p14:xfrm>
                <a:off x="8006253" y="6148493"/>
                <a:ext cx="360" cy="360"/>
              </p14:xfrm>
            </p:contentPart>
          </mc:Choice>
          <mc:Fallback xmlns=""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7B7F6D3A-9B63-42A6-3687-FC45F45BA7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97253" y="61394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44B3E78B-0C0F-7887-A244-F8B9B3EBC85C}"/>
              </a:ext>
            </a:extLst>
          </p:cNvPr>
          <p:cNvGrpSpPr/>
          <p:nvPr/>
        </p:nvGrpSpPr>
        <p:grpSpPr>
          <a:xfrm>
            <a:off x="8008773" y="6136253"/>
            <a:ext cx="9360" cy="13320"/>
            <a:chOff x="8008773" y="6136253"/>
            <a:chExt cx="9360" cy="1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66DD62D8-824F-D35B-AB07-C8BFC0561FCE}"/>
                    </a:ext>
                  </a:extLst>
                </p14:cNvPr>
                <p14:cNvContentPartPr/>
                <p14:nvPr/>
              </p14:nvContentPartPr>
              <p14:xfrm>
                <a:off x="8008773" y="6136253"/>
                <a:ext cx="360" cy="36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66DD62D8-824F-D35B-AB07-C8BFC0561F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90773" y="6118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F43C54B6-7ABC-57C2-4A71-6F3B4AFB70B4}"/>
                    </a:ext>
                  </a:extLst>
                </p14:cNvPr>
                <p14:cNvContentPartPr/>
                <p14:nvPr/>
              </p14:nvContentPartPr>
              <p14:xfrm>
                <a:off x="8017773" y="6149213"/>
                <a:ext cx="360" cy="360"/>
              </p14:xfrm>
            </p:contentPart>
          </mc:Choice>
          <mc:Fallback xmlns=""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F43C54B6-7ABC-57C2-4A71-6F3B4AFB70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99773" y="61312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34" name="Mürekkep 33">
                <a:extLst>
                  <a:ext uri="{FF2B5EF4-FFF2-40B4-BE49-F238E27FC236}">
                    <a16:creationId xmlns:a16="http://schemas.microsoft.com/office/drawing/2014/main" id="{E4C1E759-14FF-8C1E-F9D9-DBA7FA249E5C}"/>
                  </a:ext>
                </a:extLst>
              </p14:cNvPr>
              <p14:cNvContentPartPr/>
              <p14:nvPr/>
            </p14:nvContentPartPr>
            <p14:xfrm>
              <a:off x="5057853" y="1922093"/>
              <a:ext cx="360" cy="360"/>
            </p14:xfrm>
          </p:contentPart>
        </mc:Choice>
        <mc:Fallback xmlns="">
          <p:pic>
            <p:nvPicPr>
              <p:cNvPr id="34" name="Mürekkep 33">
                <a:extLst>
                  <a:ext uri="{FF2B5EF4-FFF2-40B4-BE49-F238E27FC236}">
                    <a16:creationId xmlns:a16="http://schemas.microsoft.com/office/drawing/2014/main" id="{E4C1E759-14FF-8C1E-F9D9-DBA7FA249E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9853" y="190409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 10">
            <a:extLst>
              <a:ext uri="{FF2B5EF4-FFF2-40B4-BE49-F238E27FC236}">
                <a16:creationId xmlns:a16="http://schemas.microsoft.com/office/drawing/2014/main" id="{BBBBC80F-25A6-2978-07F3-4BF4B70E79F4}"/>
              </a:ext>
            </a:extLst>
          </p:cNvPr>
          <p:cNvGrpSpPr/>
          <p:nvPr/>
        </p:nvGrpSpPr>
        <p:grpSpPr>
          <a:xfrm>
            <a:off x="1407225" y="79714"/>
            <a:ext cx="9134015" cy="6455637"/>
            <a:chOff x="1407225" y="79714"/>
            <a:chExt cx="9134015" cy="6455637"/>
          </a:xfrm>
        </p:grpSpPr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781F31C8-69A6-7FDC-83D9-214BD0495123}"/>
                </a:ext>
              </a:extLst>
            </p:cNvPr>
            <p:cNvGrpSpPr/>
            <p:nvPr/>
          </p:nvGrpSpPr>
          <p:grpSpPr>
            <a:xfrm>
              <a:off x="1407225" y="79714"/>
              <a:ext cx="9134015" cy="6455637"/>
              <a:chOff x="1394525" y="79714"/>
              <a:chExt cx="9134015" cy="645563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5E76C09-DE6D-0D20-6E06-9408A5650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653" y="652321"/>
                <a:ext cx="6780293" cy="5085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İkizkenar Üçgen 34">
                <a:extLst>
                  <a:ext uri="{FF2B5EF4-FFF2-40B4-BE49-F238E27FC236}">
                    <a16:creationId xmlns:a16="http://schemas.microsoft.com/office/drawing/2014/main" id="{7E56FC57-8908-390B-39C9-18DE138BF250}"/>
                  </a:ext>
                </a:extLst>
              </p:cNvPr>
              <p:cNvSpPr/>
              <p:nvPr/>
            </p:nvSpPr>
            <p:spPr>
              <a:xfrm rot="15751374">
                <a:off x="2028175" y="917900"/>
                <a:ext cx="5954814" cy="528008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Metin kutusu 37">
                <a:extLst>
                  <a:ext uri="{FF2B5EF4-FFF2-40B4-BE49-F238E27FC236}">
                    <a16:creationId xmlns:a16="http://schemas.microsoft.com/office/drawing/2014/main" id="{471E10D6-D7A5-962B-3571-2FFF849584A7}"/>
                  </a:ext>
                </a:extLst>
              </p:cNvPr>
              <p:cNvSpPr txBox="1"/>
              <p:nvPr/>
            </p:nvSpPr>
            <p:spPr>
              <a:xfrm>
                <a:off x="5504340" y="2945601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{ 50, 13.5 }</a:t>
                </a:r>
                <a:endParaRPr lang="en-GB" dirty="0"/>
              </a:p>
            </p:txBody>
          </p:sp>
          <p:sp>
            <p:nvSpPr>
              <p:cNvPr id="39" name="Metin kutusu 38">
                <a:extLst>
                  <a:ext uri="{FF2B5EF4-FFF2-40B4-BE49-F238E27FC236}">
                    <a16:creationId xmlns:a16="http://schemas.microsoft.com/office/drawing/2014/main" id="{35E283BB-0A7E-E197-EAD3-AA8E67A036DC}"/>
                  </a:ext>
                </a:extLst>
              </p:cNvPr>
              <p:cNvSpPr txBox="1"/>
              <p:nvPr/>
            </p:nvSpPr>
            <p:spPr>
              <a:xfrm>
                <a:off x="8110890" y="6039622"/>
                <a:ext cx="2417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St3 { 95.19,  -153.7, 30 }</a:t>
                </a:r>
                <a:endParaRPr lang="en-GB" dirty="0"/>
              </a:p>
            </p:txBody>
          </p:sp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CC2A8B23-432C-8DBE-105C-BDEC17299DB6}"/>
                  </a:ext>
                </a:extLst>
              </p:cNvPr>
              <p:cNvSpPr txBox="1"/>
              <p:nvPr/>
            </p:nvSpPr>
            <p:spPr>
              <a:xfrm>
                <a:off x="4488130" y="162135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{ 27.4,  97.1 }</a:t>
                </a:r>
                <a:endParaRPr lang="en-GB" dirty="0"/>
              </a:p>
            </p:txBody>
          </p:sp>
          <p:sp>
            <p:nvSpPr>
              <p:cNvPr id="41" name="Metin kutusu 40">
                <a:extLst>
                  <a:ext uri="{FF2B5EF4-FFF2-40B4-BE49-F238E27FC236}">
                    <a16:creationId xmlns:a16="http://schemas.microsoft.com/office/drawing/2014/main" id="{2DDAE59A-72C2-7674-E636-F2D0E2CB7DC1}"/>
                  </a:ext>
                </a:extLst>
              </p:cNvPr>
              <p:cNvSpPr txBox="1"/>
              <p:nvPr/>
            </p:nvSpPr>
            <p:spPr>
              <a:xfrm>
                <a:off x="7360330" y="79714"/>
                <a:ext cx="2411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St1{ 172.2,  136.2, 650 }</a:t>
                </a:r>
                <a:endParaRPr lang="en-GB" dirty="0"/>
              </a:p>
            </p:txBody>
          </p:sp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21EDBCA7-FD7D-64DE-FBAC-FF9418EE5E42}"/>
                  </a:ext>
                </a:extLst>
              </p:cNvPr>
              <p:cNvSpPr txBox="1"/>
              <p:nvPr/>
            </p:nvSpPr>
            <p:spPr>
              <a:xfrm>
                <a:off x="1394525" y="3980454"/>
                <a:ext cx="2190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St2{ -117.4,  58, 230 }</a:t>
                </a:r>
                <a:endParaRPr lang="en-GB" dirty="0"/>
              </a:p>
            </p:txBody>
          </p:sp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023193AD-6110-8282-B618-0FF55D0D9934}"/>
                  </a:ext>
                </a:extLst>
              </p:cNvPr>
              <p:cNvSpPr txBox="1"/>
              <p:nvPr/>
            </p:nvSpPr>
            <p:spPr>
              <a:xfrm>
                <a:off x="2369312" y="5504594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St4 { 0,  0 }</a:t>
                </a:r>
                <a:endParaRPr lang="en-GB" dirty="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B267B5-802C-CFE9-E4EB-F49686DBBED2}"/>
                </a:ext>
              </a:extLst>
            </p:cNvPr>
            <p:cNvSpPr/>
            <p:nvPr/>
          </p:nvSpPr>
          <p:spPr>
            <a:xfrm>
              <a:off x="3326045" y="5110754"/>
              <a:ext cx="169334" cy="17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Metin kutusu 2">
            <a:extLst>
              <a:ext uri="{FF2B5EF4-FFF2-40B4-BE49-F238E27FC236}">
                <a16:creationId xmlns:a16="http://schemas.microsoft.com/office/drawing/2014/main" id="{3BA3DC42-E843-4094-7024-4B1AF1C35031}"/>
              </a:ext>
            </a:extLst>
          </p:cNvPr>
          <p:cNvSpPr txBox="1"/>
          <p:nvPr/>
        </p:nvSpPr>
        <p:spPr>
          <a:xfrm>
            <a:off x="389431" y="46765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Mesafeler Farkı Ölçümü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33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612A4DAB-CC73-3232-F85B-B3FBF6EF4672}"/>
              </a:ext>
            </a:extLst>
          </p:cNvPr>
          <p:cNvSpPr txBox="1"/>
          <p:nvPr/>
        </p:nvSpPr>
        <p:spPr>
          <a:xfrm>
            <a:off x="2381435" y="5820370"/>
            <a:ext cx="2353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Gerçek uzaklık :  103.50 Km</a:t>
            </a:r>
          </a:p>
          <a:p>
            <a:endParaRPr lang="tr-TR" sz="1200" dirty="0"/>
          </a:p>
          <a:p>
            <a:r>
              <a:rPr lang="tr-TR" sz="1200" dirty="0"/>
              <a:t>Hesaplanan uzaklık: 103.48 Km</a:t>
            </a:r>
          </a:p>
          <a:p>
            <a:endParaRPr lang="en-GB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081A4448-EC0B-1427-9C0E-573579051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F6E982F-62A3-B486-CD8E-87C03916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66236"/>
            <a:ext cx="6307667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47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40B4E15E-3ADA-9633-3F3B-BEACF2C59B35}"/>
                  </a:ext>
                </a:extLst>
              </p:cNvPr>
              <p:cNvSpPr txBox="1"/>
              <p:nvPr/>
            </p:nvSpPr>
            <p:spPr>
              <a:xfrm>
                <a:off x="3769077" y="6016519"/>
                <a:ext cx="235373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40B4E15E-3ADA-9633-3F3B-BEACF2C59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077" y="6016519"/>
                <a:ext cx="2353733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" name="Picture 1">
            <a:extLst>
              <a:ext uri="{FF2B5EF4-FFF2-40B4-BE49-F238E27FC236}">
                <a16:creationId xmlns:a16="http://schemas.microsoft.com/office/drawing/2014/main" id="{3D74978C-E75E-0CEA-5D0C-6302D79B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2935"/>
            <a:ext cx="4945944" cy="370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E048D05-12FE-7162-65D7-BB08847C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41" y="1094793"/>
            <a:ext cx="6570133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3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7A6D72A7-AC13-5C7A-BD85-053A951C1EFA}"/>
              </a:ext>
            </a:extLst>
          </p:cNvPr>
          <p:cNvSpPr txBox="1"/>
          <p:nvPr/>
        </p:nvSpPr>
        <p:spPr>
          <a:xfrm>
            <a:off x="1201519" y="5685134"/>
            <a:ext cx="2353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Gerçek uzaklık :  103.50 Km</a:t>
            </a:r>
          </a:p>
          <a:p>
            <a:endParaRPr lang="tr-TR" sz="1200" dirty="0"/>
          </a:p>
          <a:p>
            <a:r>
              <a:rPr lang="tr-TR" sz="1200" dirty="0"/>
              <a:t>Hesaplanan uzaklık: 103.49 Km</a:t>
            </a:r>
          </a:p>
          <a:p>
            <a:endParaRPr lang="en-GB" dirty="0"/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87F48386-3A8F-545A-9E7E-3703A5FE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132"/>
            <a:ext cx="4746668" cy="35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C7A6641-ADA5-B1E6-0626-C68A587B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2" y="431569"/>
            <a:ext cx="71628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173</Words>
  <Application>Microsoft Office PowerPoint</Application>
  <PresentationFormat>Geniş ekran</PresentationFormat>
  <Paragraphs>35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Teması</vt:lpstr>
      <vt:lpstr>Mesafe Ölçüm-Fark-Toplam ve Tümleştirilmiş Yöntemleri ile Konum Belirleme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 Kule</dc:creator>
  <cp:lastModifiedBy>Alper Kule</cp:lastModifiedBy>
  <cp:revision>11</cp:revision>
  <dcterms:created xsi:type="dcterms:W3CDTF">2022-12-03T15:49:24Z</dcterms:created>
  <dcterms:modified xsi:type="dcterms:W3CDTF">2022-12-19T15:21:14Z</dcterms:modified>
</cp:coreProperties>
</file>