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5" r:id="rId9"/>
    <p:sldId id="276" r:id="rId10"/>
    <p:sldId id="27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3B35F-C781-4D33-9A85-C5CE44CF47E6}" type="datetimeFigureOut">
              <a:rPr lang="nb-NO" smtClean="0"/>
              <a:t>27.05.2020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E25F-9505-43A0-80B3-BCF82777F3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5741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874836"/>
              </p:ext>
            </p:extLst>
          </p:nvPr>
        </p:nvGraphicFramePr>
        <p:xfrm>
          <a:off x="1219200" y="2819400"/>
          <a:ext cx="6583680" cy="16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368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nb-NO" sz="14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nb-NO" sz="1400" dirty="0">
                          <a:solidFill>
                            <a:schemeClr val="bg1"/>
                          </a:solidFill>
                          <a:effectLst/>
                        </a:rPr>
                        <a:t>IBM Applied Data Science Capstone </a:t>
                      </a:r>
                      <a:endParaRPr lang="nb-NO" sz="1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137160" marB="13716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3200" dirty="0">
                          <a:effectLst/>
                        </a:rPr>
                        <a:t>Opening a restaurant in Norway</a:t>
                      </a:r>
                      <a:endParaRPr lang="nb-NO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400" dirty="0">
                          <a:effectLst/>
                        </a:rPr>
                        <a:t>  Alexander Podolski</a:t>
                      </a:r>
                      <a:endParaRPr lang="nb-NO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137160" marB="1371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5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/>
          <a:lstStyle/>
          <a:p>
            <a:r>
              <a:rPr lang="nb-NO" b="1" dirty="0" smtClean="0">
                <a:solidFill>
                  <a:schemeClr val="bg1"/>
                </a:solidFill>
              </a:rPr>
              <a:t>Thank You</a:t>
            </a:r>
            <a:endParaRPr lang="nb-N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smtClean="0">
                <a:solidFill>
                  <a:schemeClr val="bg1"/>
                </a:solidFill>
              </a:rPr>
              <a:t>Research Question</a:t>
            </a:r>
            <a:endParaRPr lang="nb-NO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895600"/>
            <a:ext cx="7620000" cy="4572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400" i="1" dirty="0" smtClean="0">
                <a:solidFill>
                  <a:schemeClr val="bg1"/>
                </a:solidFill>
              </a:rPr>
              <a:t>"</a:t>
            </a:r>
            <a:r>
              <a:rPr lang="nb-NO" sz="2400" i="1" dirty="0">
                <a:solidFill>
                  <a:schemeClr val="bg1"/>
                </a:solidFill>
              </a:rPr>
              <a:t>What is the best location to open a restaurant in Norway?"</a:t>
            </a:r>
            <a:endParaRPr lang="nb-NO" sz="2400" dirty="0">
              <a:solidFill>
                <a:schemeClr val="bg1"/>
              </a:solidFill>
            </a:endParaRPr>
          </a:p>
          <a:p>
            <a:endParaRPr lang="nb-N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82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smtClean="0">
                <a:solidFill>
                  <a:schemeClr val="bg1"/>
                </a:solidFill>
              </a:rPr>
              <a:t>Data</a:t>
            </a:r>
            <a:endParaRPr lang="nb-NO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620000" cy="4572000"/>
          </a:xfrm>
          <a:solidFill>
            <a:schemeClr val="tx1"/>
          </a:solidFill>
        </p:spPr>
        <p:txBody>
          <a:bodyPr>
            <a:normAutofit/>
          </a:bodyPr>
          <a:lstStyle/>
          <a:p>
            <a:endParaRPr lang="nb-NO" dirty="0" smtClean="0">
              <a:solidFill>
                <a:schemeClr val="bg1"/>
              </a:solidFill>
            </a:endParaRPr>
          </a:p>
          <a:p>
            <a:r>
              <a:rPr lang="nb-NO" dirty="0" smtClean="0">
                <a:solidFill>
                  <a:schemeClr val="bg1"/>
                </a:solidFill>
              </a:rPr>
              <a:t>Foursquare API</a:t>
            </a:r>
          </a:p>
          <a:p>
            <a:r>
              <a:rPr lang="nb-NO" dirty="0" smtClean="0">
                <a:solidFill>
                  <a:schemeClr val="bg1"/>
                </a:solidFill>
              </a:rPr>
              <a:t>Simplemaps.com</a:t>
            </a:r>
            <a:endParaRPr lang="nb-N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0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smtClean="0">
                <a:solidFill>
                  <a:schemeClr val="bg1"/>
                </a:solidFill>
              </a:rPr>
              <a:t>Methodology</a:t>
            </a:r>
            <a:endParaRPr lang="nb-NO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620000" cy="45720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Python </a:t>
            </a:r>
            <a:r>
              <a:rPr lang="nb-NO" dirty="0">
                <a:solidFill>
                  <a:schemeClr val="bg1"/>
                </a:solidFill>
              </a:rPr>
              <a:t>programming </a:t>
            </a:r>
            <a:r>
              <a:rPr lang="nb-NO" dirty="0" smtClean="0">
                <a:solidFill>
                  <a:schemeClr val="bg1"/>
                </a:solidFill>
              </a:rPr>
              <a:t>language with various libraries</a:t>
            </a:r>
          </a:p>
          <a:p>
            <a:r>
              <a:rPr lang="nb-NO" dirty="0" smtClean="0">
                <a:solidFill>
                  <a:schemeClr val="bg1"/>
                </a:solidFill>
              </a:rPr>
              <a:t>K-Means clustering</a:t>
            </a:r>
            <a:endParaRPr lang="nb-N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08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smtClean="0">
                <a:solidFill>
                  <a:schemeClr val="bg1"/>
                </a:solidFill>
              </a:rPr>
              <a:t>Procedure</a:t>
            </a:r>
            <a:endParaRPr lang="nb-NO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620000" cy="4572000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Importing data</a:t>
            </a:r>
          </a:p>
          <a:p>
            <a:r>
              <a:rPr lang="nb-NO" dirty="0" smtClean="0">
                <a:solidFill>
                  <a:schemeClr val="bg1"/>
                </a:solidFill>
              </a:rPr>
              <a:t>Understanding data</a:t>
            </a:r>
          </a:p>
          <a:p>
            <a:r>
              <a:rPr lang="nb-NO" dirty="0" smtClean="0">
                <a:solidFill>
                  <a:schemeClr val="bg1"/>
                </a:solidFill>
              </a:rPr>
              <a:t>Data cleaning</a:t>
            </a:r>
          </a:p>
          <a:p>
            <a:r>
              <a:rPr lang="nb-NO" dirty="0" smtClean="0">
                <a:solidFill>
                  <a:schemeClr val="bg1"/>
                </a:solidFill>
              </a:rPr>
              <a:t>Getting venue info with Foursquare API</a:t>
            </a:r>
          </a:p>
          <a:p>
            <a:r>
              <a:rPr lang="nb-NO" dirty="0" smtClean="0">
                <a:solidFill>
                  <a:schemeClr val="bg1"/>
                </a:solidFill>
              </a:rPr>
              <a:t>Data conversion / manipulation</a:t>
            </a:r>
          </a:p>
          <a:p>
            <a:r>
              <a:rPr lang="nb-NO" dirty="0" smtClean="0">
                <a:solidFill>
                  <a:schemeClr val="bg1"/>
                </a:solidFill>
              </a:rPr>
              <a:t>Analysis</a:t>
            </a:r>
          </a:p>
          <a:p>
            <a:r>
              <a:rPr lang="nb-NO" dirty="0" smtClean="0">
                <a:solidFill>
                  <a:schemeClr val="bg1"/>
                </a:solidFill>
              </a:rPr>
              <a:t>Analysing results</a:t>
            </a:r>
          </a:p>
          <a:p>
            <a:r>
              <a:rPr lang="nb-NO" dirty="0" smtClean="0">
                <a:solidFill>
                  <a:schemeClr val="bg1"/>
                </a:solidFill>
              </a:rPr>
              <a:t>Providing a recommendation</a:t>
            </a:r>
          </a:p>
          <a:p>
            <a:endParaRPr lang="nb-NO" dirty="0" smtClean="0">
              <a:solidFill>
                <a:schemeClr val="bg1"/>
              </a:solidFill>
            </a:endParaRPr>
          </a:p>
          <a:p>
            <a:endParaRPr lang="nb-N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35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87" y="1219200"/>
            <a:ext cx="4925025" cy="51054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191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b="1" dirty="0" smtClean="0">
                <a:solidFill>
                  <a:schemeClr val="bg1"/>
                </a:solidFill>
              </a:rPr>
              <a:t>Results – The 4 Clusters</a:t>
            </a:r>
            <a:endParaRPr lang="nb-N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68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76200"/>
            <a:ext cx="8229600" cy="1143000"/>
          </a:xfrm>
        </p:spPr>
        <p:txBody>
          <a:bodyPr/>
          <a:lstStyle/>
          <a:p>
            <a:r>
              <a:rPr lang="nb-NO" b="1" dirty="0" smtClean="0">
                <a:solidFill>
                  <a:schemeClr val="bg1"/>
                </a:solidFill>
              </a:rPr>
              <a:t>Results – The 4 Clusters</a:t>
            </a:r>
            <a:endParaRPr lang="nb-NO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95" y="1143000"/>
            <a:ext cx="7391400" cy="12496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75" y="2514600"/>
            <a:ext cx="7400026" cy="1233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22" y="3886200"/>
            <a:ext cx="7417279" cy="1153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75" y="5181600"/>
            <a:ext cx="7435391" cy="129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8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smtClean="0">
                <a:solidFill>
                  <a:schemeClr val="bg1"/>
                </a:solidFill>
              </a:rPr>
              <a:t>Discussion</a:t>
            </a:r>
            <a:endParaRPr lang="nb-NO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620000" cy="45720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Population</a:t>
            </a:r>
          </a:p>
          <a:p>
            <a:r>
              <a:rPr lang="nb-NO" dirty="0" smtClean="0">
                <a:solidFill>
                  <a:schemeClr val="bg1"/>
                </a:solidFill>
              </a:rPr>
              <a:t>Popularity</a:t>
            </a:r>
          </a:p>
          <a:p>
            <a:r>
              <a:rPr lang="nb-NO" dirty="0" smtClean="0">
                <a:solidFill>
                  <a:schemeClr val="bg1"/>
                </a:solidFill>
              </a:rPr>
              <a:t>Oslo</a:t>
            </a:r>
            <a:endParaRPr lang="nb-NO" dirty="0">
              <a:solidFill>
                <a:schemeClr val="bg1"/>
              </a:solidFill>
            </a:endParaRPr>
          </a:p>
          <a:p>
            <a:r>
              <a:rPr lang="nb-NO" dirty="0" smtClean="0">
                <a:solidFill>
                  <a:schemeClr val="bg1"/>
                </a:solidFill>
              </a:rPr>
              <a:t>Bergen</a:t>
            </a:r>
          </a:p>
          <a:p>
            <a:endParaRPr lang="nb-N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32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smtClean="0">
                <a:solidFill>
                  <a:schemeClr val="bg1"/>
                </a:solidFill>
              </a:rPr>
              <a:t>Conclusion</a:t>
            </a:r>
            <a:endParaRPr lang="nb-NO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620000" cy="45720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Result</a:t>
            </a:r>
          </a:p>
          <a:p>
            <a:r>
              <a:rPr lang="nb-NO" dirty="0" smtClean="0">
                <a:solidFill>
                  <a:schemeClr val="bg1"/>
                </a:solidFill>
              </a:rPr>
              <a:t>Recommendation</a:t>
            </a:r>
          </a:p>
          <a:p>
            <a:r>
              <a:rPr lang="nb-NO" dirty="0" smtClean="0">
                <a:solidFill>
                  <a:schemeClr val="bg1"/>
                </a:solidFill>
              </a:rPr>
              <a:t>Implication</a:t>
            </a:r>
          </a:p>
          <a:p>
            <a:r>
              <a:rPr lang="nb-NO" dirty="0" smtClean="0">
                <a:solidFill>
                  <a:schemeClr val="bg1"/>
                </a:solidFill>
              </a:rPr>
              <a:t>Further research</a:t>
            </a:r>
          </a:p>
          <a:p>
            <a:endParaRPr lang="nb-N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11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82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Research Question</vt:lpstr>
      <vt:lpstr>Data</vt:lpstr>
      <vt:lpstr>Methodology</vt:lpstr>
      <vt:lpstr>Procedure</vt:lpstr>
      <vt:lpstr>PowerPoint Presentation</vt:lpstr>
      <vt:lpstr>Results – The 4 Clusters</vt:lpstr>
      <vt:lpstr>Discussion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Thesis Proposal</dc:title>
  <dc:creator>Al</dc:creator>
  <cp:lastModifiedBy>Al</cp:lastModifiedBy>
  <cp:revision>16</cp:revision>
  <dcterms:created xsi:type="dcterms:W3CDTF">2006-08-16T00:00:00Z</dcterms:created>
  <dcterms:modified xsi:type="dcterms:W3CDTF">2020-05-27T01:39:58Z</dcterms:modified>
</cp:coreProperties>
</file>