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9B4C-770A-1541-91A4-64B5B8F13F15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DC8A-CA9D-9143-BFB5-2C1A5EE5F5B0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9B4C-770A-1541-91A4-64B5B8F13F15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DC8A-CA9D-9143-BFB5-2C1A5EE5F5B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9B4C-770A-1541-91A4-64B5B8F13F15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DC8A-CA9D-9143-BFB5-2C1A5EE5F5B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9B4C-770A-1541-91A4-64B5B8F13F15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DC8A-CA9D-9143-BFB5-2C1A5EE5F5B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9B4C-770A-1541-91A4-64B5B8F13F15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DC8A-CA9D-9143-BFB5-2C1A5EE5F5B0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9B4C-770A-1541-91A4-64B5B8F13F15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DC8A-CA9D-9143-BFB5-2C1A5EE5F5B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9B4C-770A-1541-91A4-64B5B8F13F15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DC8A-CA9D-9143-BFB5-2C1A5EE5F5B0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9B4C-770A-1541-91A4-64B5B8F13F15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DC8A-CA9D-9143-BFB5-2C1A5EE5F5B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9B4C-770A-1541-91A4-64B5B8F13F15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DC8A-CA9D-9143-BFB5-2C1A5EE5F5B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9B4C-770A-1541-91A4-64B5B8F13F15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DC8A-CA9D-9143-BFB5-2C1A5EE5F5B0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9B4C-770A-1541-91A4-64B5B8F13F15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DC8A-CA9D-9143-BFB5-2C1A5EE5F5B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C289B4C-770A-1541-91A4-64B5B8F13F15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96CDC8A-CA9D-9143-BFB5-2C1A5EE5F5B0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1-dot-itse16-149521.appspot.com" TargetMode="External"/><Relationship Id="rId3" Type="http://schemas.openxmlformats.org/officeDocument/2006/relationships/hyperlink" Target="https://github.com/alpox/ITSE_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cap="none" dirty="0"/>
              <a:t>Open </a:t>
            </a:r>
            <a:r>
              <a:rPr lang="de-DE" cap="none" dirty="0" err="1"/>
              <a:t>Temperature</a:t>
            </a:r>
            <a:r>
              <a:rPr lang="de-DE" cap="none" dirty="0"/>
              <a:t> Dashboard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248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Haupteigenschaften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914400" y="1524000"/>
            <a:ext cx="367280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dirty="0" smtClean="0"/>
              <a:t>Tabellarische Darstellung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smtClean="0"/>
              <a:t>Kartendarstellung </a:t>
            </a:r>
            <a:r>
              <a:rPr lang="de-DE" dirty="0" smtClean="0"/>
              <a:t>mit Ländern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dirty="0" smtClean="0"/>
              <a:t>Kartendarstellung mit Städten</a:t>
            </a:r>
            <a:endParaRPr lang="de-DE" dirty="0"/>
          </a:p>
        </p:txBody>
      </p:sp>
      <p:pic>
        <p:nvPicPr>
          <p:cNvPr id="4" name="Bild 3" descr="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451" y="3383111"/>
            <a:ext cx="6129226" cy="3279150"/>
          </a:xfrm>
          <a:prstGeom prst="rect">
            <a:avLst/>
          </a:prstGeom>
        </p:spPr>
      </p:pic>
      <p:pic>
        <p:nvPicPr>
          <p:cNvPr id="5" name="Bild 4" descr="MapCountr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451" y="3383111"/>
            <a:ext cx="6135769" cy="3229052"/>
          </a:xfrm>
          <a:prstGeom prst="rect">
            <a:avLst/>
          </a:prstGeom>
        </p:spPr>
      </p:pic>
      <p:pic>
        <p:nvPicPr>
          <p:cNvPr id="6" name="Bild 5" descr="MapCiti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20" y="3383111"/>
            <a:ext cx="6156960" cy="32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98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Haupterfolge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914400" y="2378080"/>
            <a:ext cx="44188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dirty="0" smtClean="0"/>
              <a:t>Darstellung von Karte und Tabelle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dirty="0" smtClean="0"/>
              <a:t>Export der Visualisierungen und Daten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dirty="0" smtClean="0"/>
              <a:t>Funktionierender </a:t>
            </a:r>
            <a:r>
              <a:rPr lang="de-DE" dirty="0" err="1" smtClean="0"/>
              <a:t>Slider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169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App: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312133" y="3429000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/>
            <a:r>
              <a:rPr lang="de-DE" dirty="0" smtClean="0"/>
              <a:t>Applikations-URL:	</a:t>
            </a:r>
            <a:r>
              <a:rPr lang="en-GB" u="sng" dirty="0" smtClean="0">
                <a:hlinkClick r:id="rId2"/>
              </a:rPr>
              <a:t>http</a:t>
            </a:r>
            <a:r>
              <a:rPr lang="en-GB" u="sng" dirty="0">
                <a:hlinkClick r:id="rId2"/>
              </a:rPr>
              <a:t>://1-dot-itse16-149521.appspot.com</a:t>
            </a:r>
            <a:endParaRPr lang="de-DE" dirty="0"/>
          </a:p>
          <a:p>
            <a:pPr hangingPunct="0"/>
            <a:r>
              <a:rPr lang="de-DE" dirty="0" err="1" smtClean="0"/>
              <a:t>Github</a:t>
            </a:r>
            <a:r>
              <a:rPr lang="de-DE" dirty="0" smtClean="0"/>
              <a:t> Repository:	</a:t>
            </a:r>
            <a:r>
              <a:rPr lang="en-GB" u="sng" dirty="0" smtClean="0">
                <a:hlinkClick r:id="rId3"/>
              </a:rPr>
              <a:t>https</a:t>
            </a:r>
            <a:r>
              <a:rPr lang="en-GB" u="sng" dirty="0">
                <a:hlinkClick r:id="rId3"/>
              </a:rPr>
              <a:t>://github.com/alpox/</a:t>
            </a:r>
            <a:r>
              <a:rPr lang="en-GB" u="sng" dirty="0" smtClean="0">
                <a:hlinkClick r:id="rId3"/>
              </a:rPr>
              <a:t>ITSE_16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4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Klarheit.thmx</Template>
  <TotalTime>0</TotalTime>
  <Words>32</Words>
  <Application>Microsoft Macintosh PowerPoint</Application>
  <PresentationFormat>Bildschirmpräsentation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Klarheit</vt:lpstr>
      <vt:lpstr>Open Temperature Dashboard</vt:lpstr>
      <vt:lpstr>Haupteigenschaften</vt:lpstr>
      <vt:lpstr>Haupterfolge</vt:lpstr>
      <vt:lpstr>Unsere App: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SeApp</dc:title>
  <dc:creator>Ein Microsoft Office-Anwender</dc:creator>
  <cp:lastModifiedBy>Ein Microsoft Office-Anwender</cp:lastModifiedBy>
  <cp:revision>12</cp:revision>
  <dcterms:created xsi:type="dcterms:W3CDTF">2016-12-12T09:41:59Z</dcterms:created>
  <dcterms:modified xsi:type="dcterms:W3CDTF">2016-12-12T17:51:12Z</dcterms:modified>
</cp:coreProperties>
</file>