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143"/>
    <a:srgbClr val="711F25"/>
    <a:srgbClr val="DEA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16303-7EDF-8178-531D-D7129811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A0AAF9-D156-5627-B921-F168B09D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B6FF2-B61F-264F-C55C-C20E6265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23E5D-46E6-CFE4-DA36-7228AD58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5DE22-04BD-3C96-6A07-83E59FA1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754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1B28A-5DB3-F3ED-E335-C8533B9B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8C4B52-25D4-EAC1-B853-4E97EED1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5830A-C078-03BA-9C9C-38DBDA80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A02DCD-564B-0D46-2E81-7A7B8AB0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AE659-92A9-D229-CF97-51CAF064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169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875208-5368-FBE9-62F1-A601F51CB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9B738B-BA2C-C65B-70D7-4F4E6570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BE191-954C-875C-7D9D-103F2C5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85480B-2421-434C-C36A-274C388C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D68D6-1198-428A-36E3-DFF3B3E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585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00E00-39C6-5E7F-1FFC-9587C9CB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83FC8-A380-3F5E-B7CE-C290CBE9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A366C-33AA-5D71-2E49-7D51E135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C628B-127C-7F1D-D26F-55193BB5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A97640-EB88-60AD-B957-2D7AC6D7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735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8F7E-2A65-5267-5076-3AA6760E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AFCFC0-C478-DC7A-14E6-602F18C21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31ACE-8F8D-EDD0-1DD2-78CF3D1D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E3E44-5CF1-7570-8ACA-EAC1C36F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B6D97-066D-F274-21C1-37A2868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709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FCA18-CE2E-AB0F-6CFC-9B677A69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BDB07-467E-88F3-50FC-54A734FA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A82C4-A219-3196-5669-F0BC3C82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91765-49DD-ED9F-DF16-796F8155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F7C446-E4DB-8844-5C53-423B6030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9246C-4C0C-D02E-9596-633AA5D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5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1C0E9-DB4A-5090-62DF-D93919B9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D4218-EA70-5F34-9805-506BCE37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EF5643-521F-7A80-244A-6B9F4673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855B5C-2D45-D15D-F402-21962CFE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598A49-3865-6D64-5D48-0B16EA807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46BA29-A750-C642-FF82-986C6AB6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148B0F-468C-0436-D20E-391B6CBC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486786-9EA8-3FB1-83AF-80E478B0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72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B00A9-7261-9759-9B8B-BFB16E3F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98C5A2-825F-5EED-C1AC-C6C5B153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EB0F01-9011-D858-536D-018B7BEE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AA8A35-1664-5C93-45E7-132501D9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626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4A9211-AA0F-6EDF-879B-81BA2F23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AD5CAD-196C-5D21-D009-D7EA1966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FF90FB-B02B-7D0E-AD60-BB3029C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22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2BA25-AB45-ECA9-3E35-6CC647B1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E27F9-BDEE-C853-10D6-1B7588C1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147B0C-1EAB-1689-5C60-D8C447DBF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EBACA0-D181-C13C-5CBD-7B0A6894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91E9FE-F475-49A8-9D7D-643D17DB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48E252-ECB7-A57A-8A83-95B0CA87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6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06484-7FDA-4A1D-043B-0A56737E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A54A8B-86CB-0B53-6EA8-1D7A3CB5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D38F76-209A-4845-2E81-DC049A6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ED6E5-C30B-F8B8-EC08-EC3F3C8F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EDE086-37C7-37B4-1F7F-99DFC042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3CAA2-751C-C134-3622-2EAA9939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961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557A5E-131E-9E82-EAEA-87C709C4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8048D-6107-F43B-9C49-55BDE39D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368CF-6E90-2D9A-FEEA-BD9C0E749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0AC77-2C84-4A82-9098-1F7CD97BEA24}" type="datetimeFigureOut">
              <a:rPr lang="fr-CA" smtClean="0"/>
              <a:t>2025-03-20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E34F4-5642-5EC5-BA1D-1D1DC891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3D719-47B0-D7DF-59E6-F9C64893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887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C514867-A8F0-3E36-1927-269AFA04A73E}"/>
              </a:ext>
            </a:extLst>
          </p:cNvPr>
          <p:cNvSpPr txBox="1">
            <a:spLocks/>
          </p:cNvSpPr>
          <p:nvPr/>
        </p:nvSpPr>
        <p:spPr>
          <a:xfrm>
            <a:off x="930927" y="1418255"/>
            <a:ext cx="3394706" cy="10234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Un Sublime </a:t>
            </a:r>
            <a:r>
              <a:rPr lang="en-US" sz="5400" dirty="0" err="1">
                <a:solidFill>
                  <a:schemeClr val="bg1"/>
                </a:solidFill>
              </a:rPr>
              <a:t>Brevâge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6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E7D1FF8B-9822-6690-3E35-55FD41B1DD74}"/>
              </a:ext>
            </a:extLst>
          </p:cNvPr>
          <p:cNvSpPr txBox="1"/>
          <p:nvPr/>
        </p:nvSpPr>
        <p:spPr>
          <a:xfrm>
            <a:off x="1060597" y="4590987"/>
            <a:ext cx="3014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L'âge du Dr. Pepper!</a:t>
            </a:r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DB888215-9EC4-4AC2-815E-778CF7C0DA02}"/>
              </a:ext>
            </a:extLst>
          </p:cNvPr>
          <p:cNvSpPr/>
          <p:nvPr/>
        </p:nvSpPr>
        <p:spPr>
          <a:xfrm>
            <a:off x="9816429" y="19095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Hexagone 12">
            <a:extLst>
              <a:ext uri="{FF2B5EF4-FFF2-40B4-BE49-F238E27FC236}">
                <a16:creationId xmlns:a16="http://schemas.microsoft.com/office/drawing/2014/main" id="{2FCB56E3-E33F-75BC-7990-DC42BA1FDA58}"/>
              </a:ext>
            </a:extLst>
          </p:cNvPr>
          <p:cNvSpPr/>
          <p:nvPr/>
        </p:nvSpPr>
        <p:spPr>
          <a:xfrm>
            <a:off x="11307430" y="845416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5A9C368-02F3-E2BF-A3E1-F5D9681D9481}"/>
              </a:ext>
            </a:extLst>
          </p:cNvPr>
          <p:cNvSpPr/>
          <p:nvPr/>
        </p:nvSpPr>
        <p:spPr>
          <a:xfrm>
            <a:off x="10720394" y="-755628"/>
            <a:ext cx="2122366" cy="22167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392C2DA-E858-BD00-D29A-5B77E329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5440">
            <a:off x="11160280" y="84736"/>
            <a:ext cx="661559" cy="12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exagone 13">
            <a:extLst>
              <a:ext uri="{FF2B5EF4-FFF2-40B4-BE49-F238E27FC236}">
                <a16:creationId xmlns:a16="http://schemas.microsoft.com/office/drawing/2014/main" id="{4354C5F4-6C87-59AC-4CFB-2263865B5B60}"/>
              </a:ext>
            </a:extLst>
          </p:cNvPr>
          <p:cNvSpPr/>
          <p:nvPr/>
        </p:nvSpPr>
        <p:spPr>
          <a:xfrm>
            <a:off x="9820154" y="1655870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847D0FFC-D69F-F122-5B33-85611B44F164}"/>
              </a:ext>
            </a:extLst>
          </p:cNvPr>
          <p:cNvSpPr/>
          <p:nvPr/>
        </p:nvSpPr>
        <p:spPr>
          <a:xfrm>
            <a:off x="11323340" y="2473943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Hexagone 15">
            <a:extLst>
              <a:ext uri="{FF2B5EF4-FFF2-40B4-BE49-F238E27FC236}">
                <a16:creationId xmlns:a16="http://schemas.microsoft.com/office/drawing/2014/main" id="{3F94F00C-F91F-DB3E-8EEB-A90BF8FA856B}"/>
              </a:ext>
            </a:extLst>
          </p:cNvPr>
          <p:cNvSpPr/>
          <p:nvPr/>
        </p:nvSpPr>
        <p:spPr>
          <a:xfrm>
            <a:off x="9830284" y="3301261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Hexagone 16">
            <a:extLst>
              <a:ext uri="{FF2B5EF4-FFF2-40B4-BE49-F238E27FC236}">
                <a16:creationId xmlns:a16="http://schemas.microsoft.com/office/drawing/2014/main" id="{7BEE5AAD-290C-0C1A-F420-C858E2EEB662}"/>
              </a:ext>
            </a:extLst>
          </p:cNvPr>
          <p:cNvSpPr/>
          <p:nvPr/>
        </p:nvSpPr>
        <p:spPr>
          <a:xfrm>
            <a:off x="11328272" y="4113562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71FE4DB-C393-ECF5-0A42-AC8A7AB4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98774" y="1830054"/>
            <a:ext cx="1340674" cy="134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>
            <a:extLst>
              <a:ext uri="{FF2B5EF4-FFF2-40B4-BE49-F238E27FC236}">
                <a16:creationId xmlns:a16="http://schemas.microsoft.com/office/drawing/2014/main" id="{26ED14D8-CB5E-F120-6F28-8A1AEFFE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354" y="986038"/>
            <a:ext cx="810316" cy="12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exagone 23">
            <a:extLst>
              <a:ext uri="{FF2B5EF4-FFF2-40B4-BE49-F238E27FC236}">
                <a16:creationId xmlns:a16="http://schemas.microsoft.com/office/drawing/2014/main" id="{C70785D7-1D46-B64E-444F-87EC641F1046}"/>
              </a:ext>
            </a:extLst>
          </p:cNvPr>
          <p:cNvSpPr/>
          <p:nvPr/>
        </p:nvSpPr>
        <p:spPr>
          <a:xfrm>
            <a:off x="9836328" y="4936815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Hexagone 24">
            <a:extLst>
              <a:ext uri="{FF2B5EF4-FFF2-40B4-BE49-F238E27FC236}">
                <a16:creationId xmlns:a16="http://schemas.microsoft.com/office/drawing/2014/main" id="{62DF8E60-14C0-E279-61A1-AC88579E3AFC}"/>
              </a:ext>
            </a:extLst>
          </p:cNvPr>
          <p:cNvSpPr/>
          <p:nvPr/>
        </p:nvSpPr>
        <p:spPr>
          <a:xfrm>
            <a:off x="11337738" y="5749116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BBE39482-F950-32CF-3D73-EB6B8857400F}"/>
              </a:ext>
            </a:extLst>
          </p:cNvPr>
          <p:cNvSpPr txBox="1">
            <a:spLocks/>
          </p:cNvSpPr>
          <p:nvPr/>
        </p:nvSpPr>
        <p:spPr>
          <a:xfrm>
            <a:off x="6371808" y="979262"/>
            <a:ext cx="2726076" cy="731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bg1"/>
                </a:solidFill>
                <a:latin typeface="Showcard Gothic" panose="04020904020102020604" pitchFamily="82" charset="0"/>
              </a:rPr>
              <a:t>Délicieux!!!</a:t>
            </a:r>
          </a:p>
        </p:txBody>
      </p:sp>
      <p:pic>
        <p:nvPicPr>
          <p:cNvPr id="29" name="Image 28" descr="Une image contenant Boîte de conserve, boisson gazeuse, Canette en aluminium, Canette de boisson&#10;&#10;Le contenu généré par l’IA peut être incorrect.">
            <a:extLst>
              <a:ext uri="{FF2B5EF4-FFF2-40B4-BE49-F238E27FC236}">
                <a16:creationId xmlns:a16="http://schemas.microsoft.com/office/drawing/2014/main" id="{28B35919-C3C2-367F-A5B6-A90078D76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82" y="3517373"/>
            <a:ext cx="3291456" cy="3291456"/>
          </a:xfrm>
          <a:prstGeom prst="rect">
            <a:avLst/>
          </a:prstGeom>
        </p:spPr>
      </p:pic>
      <p:pic>
        <p:nvPicPr>
          <p:cNvPr id="31" name="Image 30" descr="Une image contenant boisson gazeuse, Boissons gazeuses, cola, Coca-cola&#10;&#10;Le contenu généré par l’IA peut être incorrect.">
            <a:extLst>
              <a:ext uri="{FF2B5EF4-FFF2-40B4-BE49-F238E27FC236}">
                <a16:creationId xmlns:a16="http://schemas.microsoft.com/office/drawing/2014/main" id="{112D5AFA-DDE1-BC61-E3E2-AFD812BFB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76" y="3517373"/>
            <a:ext cx="1247164" cy="12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7CB2D-2254-5F50-9F18-F638E3BC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9" y="500062"/>
            <a:ext cx="10515600" cy="1325563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  <a:latin typeface="Showcard Gothic" panose="04020904020102020604" pitchFamily="82" charset="0"/>
              </a:rPr>
              <a:t>Délicieux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F0E4F-E19D-D20F-67C1-D69D56F6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6897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Bahnschrift Condensed</vt:lpstr>
      <vt:lpstr>Showcard Gothic</vt:lpstr>
      <vt:lpstr>Thème Office</vt:lpstr>
      <vt:lpstr>Présentation PowerPoint</vt:lpstr>
      <vt:lpstr>Délicieux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Bélanger, Raphaël</dc:creator>
  <cp:lastModifiedBy>Bélanger, Raphaël</cp:lastModifiedBy>
  <cp:revision>1</cp:revision>
  <dcterms:created xsi:type="dcterms:W3CDTF">2025-03-20T18:50:38Z</dcterms:created>
  <dcterms:modified xsi:type="dcterms:W3CDTF">2025-03-20T19:34:25Z</dcterms:modified>
</cp:coreProperties>
</file>