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143"/>
    <a:srgbClr val="711F25"/>
    <a:srgbClr val="DEA4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43CBB-FCD1-4002-9CD9-8467EECFD63B}" v="17" dt="2025-03-26T18:14:07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élanger, Raphaël" userId="8e0ff34d-9774-46da-8f1f-b1c06025100f" providerId="ADAL" clId="{36643CBB-FCD1-4002-9CD9-8467EECFD63B}"/>
    <pc:docChg chg="undo custSel addSld modSld">
      <pc:chgData name="Bélanger, Raphaël" userId="8e0ff34d-9774-46da-8f1f-b1c06025100f" providerId="ADAL" clId="{36643CBB-FCD1-4002-9CD9-8467EECFD63B}" dt="2025-03-26T18:14:07.598" v="2769" actId="1076"/>
      <pc:docMkLst>
        <pc:docMk/>
      </pc:docMkLst>
      <pc:sldChg chg="addSp delSp modSp mod">
        <pc:chgData name="Bélanger, Raphaël" userId="8e0ff34d-9774-46da-8f1f-b1c06025100f" providerId="ADAL" clId="{36643CBB-FCD1-4002-9CD9-8467EECFD63B}" dt="2025-03-25T17:42:21.326" v="159" actId="20577"/>
        <pc:sldMkLst>
          <pc:docMk/>
          <pc:sldMk cId="1044759289" sldId="256"/>
        </pc:sldMkLst>
        <pc:spChg chg="add mod">
          <ac:chgData name="Bélanger, Raphaël" userId="8e0ff34d-9774-46da-8f1f-b1c06025100f" providerId="ADAL" clId="{36643CBB-FCD1-4002-9CD9-8467EECFD63B}" dt="2025-03-24T17:35:15.513" v="3" actId="688"/>
          <ac:spMkLst>
            <pc:docMk/>
            <pc:sldMk cId="1044759289" sldId="256"/>
            <ac:spMk id="2" creationId="{2EC3C296-83EE-08AD-C18D-BA15C99D0D32}"/>
          </ac:spMkLst>
        </pc:spChg>
        <pc:spChg chg="add del mod">
          <ac:chgData name="Bélanger, Raphaël" userId="8e0ff34d-9774-46da-8f1f-b1c06025100f" providerId="ADAL" clId="{36643CBB-FCD1-4002-9CD9-8467EECFD63B}" dt="2025-03-25T17:41:16.225" v="107" actId="22"/>
          <ac:spMkLst>
            <pc:docMk/>
            <pc:sldMk cId="1044759289" sldId="256"/>
            <ac:spMk id="4" creationId="{A082BDC6-E79D-B05D-D4EF-1932A7715DB2}"/>
          </ac:spMkLst>
        </pc:spChg>
        <pc:spChg chg="add mod">
          <ac:chgData name="Bélanger, Raphaël" userId="8e0ff34d-9774-46da-8f1f-b1c06025100f" providerId="ADAL" clId="{36643CBB-FCD1-4002-9CD9-8467EECFD63B}" dt="2025-03-25T17:42:21.326" v="159" actId="20577"/>
          <ac:spMkLst>
            <pc:docMk/>
            <pc:sldMk cId="1044759289" sldId="256"/>
            <ac:spMk id="5" creationId="{083DB94F-38CE-6656-E2AC-7B4A4AA1B0F5}"/>
          </ac:spMkLst>
        </pc:spChg>
        <pc:spChg chg="mod">
          <ac:chgData name="Bélanger, Raphaël" userId="8e0ff34d-9774-46da-8f1f-b1c06025100f" providerId="ADAL" clId="{36643CBB-FCD1-4002-9CD9-8467EECFD63B}" dt="2025-03-25T17:25:00.799" v="83" actId="20577"/>
          <ac:spMkLst>
            <pc:docMk/>
            <pc:sldMk cId="1044759289" sldId="256"/>
            <ac:spMk id="7" creationId="{4C514867-A8F0-3E36-1927-269AFA04A73E}"/>
          </ac:spMkLst>
        </pc:spChg>
        <pc:spChg chg="mod">
          <ac:chgData name="Bélanger, Raphaël" userId="8e0ff34d-9774-46da-8f1f-b1c06025100f" providerId="ADAL" clId="{36643CBB-FCD1-4002-9CD9-8467EECFD63B}" dt="2025-03-25T17:41:24.800" v="112"/>
          <ac:spMkLst>
            <pc:docMk/>
            <pc:sldMk cId="1044759289" sldId="256"/>
            <ac:spMk id="27" creationId="{BBE39482-F950-32CF-3D73-EB6B8857400F}"/>
          </ac:spMkLst>
        </pc:spChg>
      </pc:sldChg>
      <pc:sldChg chg="addSp delSp modSp mod">
        <pc:chgData name="Bélanger, Raphaël" userId="8e0ff34d-9774-46da-8f1f-b1c06025100f" providerId="ADAL" clId="{36643CBB-FCD1-4002-9CD9-8467EECFD63B}" dt="2025-03-26T18:14:07.598" v="2769" actId="1076"/>
        <pc:sldMkLst>
          <pc:docMk/>
          <pc:sldMk cId="3156897553" sldId="257"/>
        </pc:sldMkLst>
        <pc:spChg chg="mod ord">
          <ac:chgData name="Bélanger, Raphaël" userId="8e0ff34d-9774-46da-8f1f-b1c06025100f" providerId="ADAL" clId="{36643CBB-FCD1-4002-9CD9-8467EECFD63B}" dt="2025-03-26T17:58:46.927" v="1806" actId="20577"/>
          <ac:spMkLst>
            <pc:docMk/>
            <pc:sldMk cId="3156897553" sldId="257"/>
            <ac:spMk id="3" creationId="{AE0F0E4F-E19D-D20F-67C1-D69D56F637E2}"/>
          </ac:spMkLst>
        </pc:spChg>
        <pc:spChg chg="add mod">
          <ac:chgData name="Bélanger, Raphaël" userId="8e0ff34d-9774-46da-8f1f-b1c06025100f" providerId="ADAL" clId="{36643CBB-FCD1-4002-9CD9-8467EECFD63B}" dt="2025-03-26T18:11:20.056" v="2747" actId="14100"/>
          <ac:spMkLst>
            <pc:docMk/>
            <pc:sldMk cId="3156897553" sldId="257"/>
            <ac:spMk id="6" creationId="{379B7E43-3C39-F353-FD93-AC12101F00C0}"/>
          </ac:spMkLst>
        </pc:spChg>
        <pc:picChg chg="add mod">
          <ac:chgData name="Bélanger, Raphaël" userId="8e0ff34d-9774-46da-8f1f-b1c06025100f" providerId="ADAL" clId="{36643CBB-FCD1-4002-9CD9-8467EECFD63B}" dt="2025-03-26T18:12:07.046" v="2752" actId="1076"/>
          <ac:picMkLst>
            <pc:docMk/>
            <pc:sldMk cId="3156897553" sldId="257"/>
            <ac:picMk id="8" creationId="{9D9CFAB5-E866-1086-B9BE-31216BEC5BA1}"/>
          </ac:picMkLst>
        </pc:picChg>
        <pc:picChg chg="add mod">
          <ac:chgData name="Bélanger, Raphaël" userId="8e0ff34d-9774-46da-8f1f-b1c06025100f" providerId="ADAL" clId="{36643CBB-FCD1-4002-9CD9-8467EECFD63B}" dt="2025-03-26T18:12:51.146" v="2758" actId="14100"/>
          <ac:picMkLst>
            <pc:docMk/>
            <pc:sldMk cId="3156897553" sldId="257"/>
            <ac:picMk id="10" creationId="{3A2EB3A2-A5FB-BDC3-0609-B930E759ED05}"/>
          </ac:picMkLst>
        </pc:picChg>
        <pc:picChg chg="add mod">
          <ac:chgData name="Bélanger, Raphaël" userId="8e0ff34d-9774-46da-8f1f-b1c06025100f" providerId="ADAL" clId="{36643CBB-FCD1-4002-9CD9-8467EECFD63B}" dt="2025-03-26T18:10:18.143" v="2739" actId="1076"/>
          <ac:picMkLst>
            <pc:docMk/>
            <pc:sldMk cId="3156897553" sldId="257"/>
            <ac:picMk id="1026" creationId="{BE84CE84-96EB-BDE3-603E-415A0B61EF3C}"/>
          </ac:picMkLst>
        </pc:picChg>
        <pc:picChg chg="add mod">
          <ac:chgData name="Bélanger, Raphaël" userId="8e0ff34d-9774-46da-8f1f-b1c06025100f" providerId="ADAL" clId="{36643CBB-FCD1-4002-9CD9-8467EECFD63B}" dt="2025-03-26T18:14:07.598" v="2769" actId="1076"/>
          <ac:picMkLst>
            <pc:docMk/>
            <pc:sldMk cId="3156897553" sldId="257"/>
            <ac:picMk id="1028" creationId="{63F3F278-9B3C-1395-2DC0-1C7EF592D74B}"/>
          </ac:picMkLst>
        </pc:picChg>
        <pc:picChg chg="add mod">
          <ac:chgData name="Bélanger, Raphaël" userId="8e0ff34d-9774-46da-8f1f-b1c06025100f" providerId="ADAL" clId="{36643CBB-FCD1-4002-9CD9-8467EECFD63B}" dt="2025-03-26T18:14:01.349" v="2767" actId="1076"/>
          <ac:picMkLst>
            <pc:docMk/>
            <pc:sldMk cId="3156897553" sldId="257"/>
            <ac:picMk id="1030" creationId="{036FD1A9-C56C-4EB4-5D6F-860EF0163367}"/>
          </ac:picMkLst>
        </pc:picChg>
        <pc:cxnChg chg="add del">
          <ac:chgData name="Bélanger, Raphaël" userId="8e0ff34d-9774-46da-8f1f-b1c06025100f" providerId="ADAL" clId="{36643CBB-FCD1-4002-9CD9-8467EECFD63B}" dt="2025-03-26T18:10:38.080" v="2741" actId="11529"/>
          <ac:cxnSpMkLst>
            <pc:docMk/>
            <pc:sldMk cId="3156897553" sldId="257"/>
            <ac:cxnSpMk id="5" creationId="{8128E914-7230-D0F4-DAEB-CFC132272E4C}"/>
          </ac:cxnSpMkLst>
        </pc:cxnChg>
      </pc:sldChg>
      <pc:sldChg chg="modSp new mod">
        <pc:chgData name="Bélanger, Raphaël" userId="8e0ff34d-9774-46da-8f1f-b1c06025100f" providerId="ADAL" clId="{36643CBB-FCD1-4002-9CD9-8467EECFD63B}" dt="2025-03-26T18:07:04.420" v="2735" actId="20577"/>
        <pc:sldMkLst>
          <pc:docMk/>
          <pc:sldMk cId="2636170173" sldId="258"/>
        </pc:sldMkLst>
        <pc:spChg chg="mod">
          <ac:chgData name="Bélanger, Raphaël" userId="8e0ff34d-9774-46da-8f1f-b1c06025100f" providerId="ADAL" clId="{36643CBB-FCD1-4002-9CD9-8467EECFD63B}" dt="2025-03-26T18:03:21.949" v="1943" actId="20577"/>
          <ac:spMkLst>
            <pc:docMk/>
            <pc:sldMk cId="2636170173" sldId="258"/>
            <ac:spMk id="2" creationId="{11FC9082-4A2E-E6CC-30D2-FA2531006D22}"/>
          </ac:spMkLst>
        </pc:spChg>
        <pc:spChg chg="mod">
          <ac:chgData name="Bélanger, Raphaël" userId="8e0ff34d-9774-46da-8f1f-b1c06025100f" providerId="ADAL" clId="{36643CBB-FCD1-4002-9CD9-8467EECFD63B}" dt="2025-03-26T18:07:04.420" v="2735" actId="20577"/>
          <ac:spMkLst>
            <pc:docMk/>
            <pc:sldMk cId="2636170173" sldId="258"/>
            <ac:spMk id="3" creationId="{B2ECFF97-7295-948F-32B7-0F0974D8DE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716303-7EDF-8178-531D-D71298110E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8A0AAF9-D156-5627-B921-F168B09D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0B6FF2-B61F-264F-C55C-C20E6265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23E5D-46E6-CFE4-DA36-7228AD58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5DE22-04BD-3C96-6A07-83E59FA1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7754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F1B28A-5DB3-F3ED-E335-C8533B9B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78C4B52-25D4-EAC1-B853-4E97EED19C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E5830A-C078-03BA-9C9C-38DBDA80F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A02DCD-564B-0D46-2E81-7A7B8AB0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5AE659-92A9-D229-CF97-51CAF064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2169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1875208-5368-FBE9-62F1-A601F51CB7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59B738B-BA2C-C65B-70D7-4F4E65703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ABE191-954C-875C-7D9D-103F2C5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85480B-2421-434C-C36A-274C388C4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3D68D6-1198-428A-36E3-DFF3B3EF2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5857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A00E00-39C6-5E7F-1FFC-9587C9CB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83FC8-A380-3F5E-B7CE-C290CBE9B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DA366C-33AA-5D71-2E49-7D51E135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FC628B-127C-7F1D-D26F-55193BB57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97640-EB88-60AD-B957-2D7AC6D7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7735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B8F7E-2A65-5267-5076-3AA6760E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AFCFC0-C478-DC7A-14E6-602F18C21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731ACE-8F8D-EDD0-1DD2-78CF3D1D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6E3E44-5CF1-7570-8ACA-EAC1C36F8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7B6D97-066D-F274-21C1-37A2868D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09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0FCA18-CE2E-AB0F-6CFC-9B677A6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BDB07-467E-88F3-50FC-54A734FAF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5A82C4-A219-3196-5669-F0BC3C82F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A91765-49DD-ED9F-DF16-796F81559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F7C446-E4DB-8844-5C53-423B60308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4D9246C-4C0C-D02E-9596-633AA5D0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68520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11C0E9-DB4A-5090-62DF-D93919B9E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D4218-EA70-5F34-9805-506BCE37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5EF5643-521F-7A80-244A-6B9F4673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855B5C-2D45-D15D-F402-21962CFE6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598A49-3865-6D64-5D48-0B16EA8078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46BA29-A750-C642-FF82-986C6AB6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A148B0F-468C-0436-D20E-391B6CBC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486786-9EA8-3FB1-83AF-80E478B0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47251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B00A9-7261-9759-9B8B-BFB16E3F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98C5A2-825F-5EED-C1AC-C6C5B153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EB0F01-9011-D858-536D-018B7BEE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AA8A35-1664-5C93-45E7-132501D9F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86266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04A9211-AA0F-6EDF-879B-81BA2F23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CAD5CAD-196C-5D21-D009-D7EA1966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FF90FB-B02B-7D0E-AD60-BB3029C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2206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2BA25-AB45-ECA9-3E35-6CC647B1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DE27F9-BDEE-C853-10D6-1B7588C1C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8147B0C-1EAB-1689-5C60-D8C447DB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CEBACA0-D181-C13C-5CBD-7B0A68945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91E9FE-F475-49A8-9D7D-643D17DB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48E252-ECB7-A57A-8A83-95B0CA87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0463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06484-7FDA-4A1D-043B-0A56737E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A54A8B-86CB-0B53-6EA8-1D7A3CB59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D38F76-209A-4845-2E81-DC049A693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EED6E5-C30B-F8B8-EC08-EC3F3C8F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EDE086-37C7-37B4-1F7F-99DFC0422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3CAA2-751C-C134-3622-2EAA9939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3961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557A5E-131E-9E82-EAEA-87C709C4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8048D-6107-F43B-9C49-55BDE39D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9368CF-6E90-2D9A-FEEA-BD9C0E749A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0AC77-2C84-4A82-9098-1F7CD97BEA24}" type="datetimeFigureOut">
              <a:rPr lang="fr-CA" smtClean="0"/>
              <a:t>2025-03-26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3E34F4-5642-5EC5-BA1D-1D1DC891D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83D719-47B0-D7DF-59E6-F9C648938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33B67-1D73-4F24-A928-A5A98663F2FE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68875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Rectangle 104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A464D8F0-8ADF-41F0-B6EF-EDCB07786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rgbClr val="FFFFFF"/>
          </a:solidFill>
        </p:grpSpPr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5682B8C-4240-452F-96C1-4CD7E59B58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2E986DD-2E0C-40E9-A0B4-1492E7C94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E21147CC-0146-459F-AC50-3DE54A0E7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13871"/>
            <a:ext cx="1861854" cy="717514"/>
            <a:chOff x="0" y="604259"/>
            <a:chExt cx="1861854" cy="717514"/>
          </a:xfrm>
          <a:solidFill>
            <a:schemeClr val="bg1"/>
          </a:solidFill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0C8971EE-FF2D-4E91-9815-2CCC66CD94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604259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921A2CC-9B13-43D7-8074-9B7479CEB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43994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CE7D92DE-9334-4F12-AD6B-8548D4F9A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0364" y="1215898"/>
            <a:ext cx="3959478" cy="4710717"/>
            <a:chOff x="1674895" y="1345036"/>
            <a:chExt cx="5428610" cy="4210939"/>
          </a:xfrm>
        </p:grpSpPr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DA39D0FC-B65F-4D5D-A8AD-6D0E6C4D6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163AFBF5-FA42-4BA8-BCE4-E37A127AC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BE1E800F-93B7-4AB7-B63A-E4C4E9C2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1"/>
            <a:ext cx="4027288" cy="472773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C514867-A8F0-3E36-1927-269AFA04A73E}"/>
              </a:ext>
            </a:extLst>
          </p:cNvPr>
          <p:cNvSpPr txBox="1">
            <a:spLocks/>
          </p:cNvSpPr>
          <p:nvPr/>
        </p:nvSpPr>
        <p:spPr>
          <a:xfrm>
            <a:off x="930927" y="1418255"/>
            <a:ext cx="3394706" cy="10234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5400" dirty="0">
                <a:solidFill>
                  <a:schemeClr val="bg1"/>
                </a:solidFill>
              </a:rPr>
              <a:t>Un Sublime </a:t>
            </a:r>
            <a:r>
              <a:rPr lang="en-US" sz="5400" dirty="0" err="1">
                <a:solidFill>
                  <a:schemeClr val="bg1"/>
                </a:solidFill>
              </a:rPr>
              <a:t>Breuvage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1061" name="Freeform: Shape 106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3" name="Freeform: Shape 1062">
            <a:extLst>
              <a:ext uri="{FF2B5EF4-FFF2-40B4-BE49-F238E27FC236}">
                <a16:creationId xmlns:a16="http://schemas.microsoft.com/office/drawing/2014/main" id="{A1A59942-B6FE-4CF6-8242-F6EE3231B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F2D9628C-9189-4868-B8AA-1727266F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67" name="Oval 1066">
            <a:extLst>
              <a:ext uri="{FF2B5EF4-FFF2-40B4-BE49-F238E27FC236}">
                <a16:creationId xmlns:a16="http://schemas.microsoft.com/office/drawing/2014/main" id="{1AF05241-2204-496E-AD1F-68B31922B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423" y="4590987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69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E7D1FF8B-9822-6690-3E35-55FD41B1DD74}"/>
              </a:ext>
            </a:extLst>
          </p:cNvPr>
          <p:cNvSpPr txBox="1"/>
          <p:nvPr/>
        </p:nvSpPr>
        <p:spPr>
          <a:xfrm>
            <a:off x="1060597" y="4590987"/>
            <a:ext cx="3014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u="sng" dirty="0">
                <a:solidFill>
                  <a:schemeClr val="bg1"/>
                </a:solidFill>
                <a:latin typeface="Bahnschrift Condensed" panose="020B0502040204020203" pitchFamily="34" charset="0"/>
              </a:rPr>
              <a:t>L'âge du Dr. Pepper!</a:t>
            </a:r>
          </a:p>
        </p:txBody>
      </p:sp>
      <p:sp>
        <p:nvSpPr>
          <p:cNvPr id="10" name="Hexagone 9">
            <a:extLst>
              <a:ext uri="{FF2B5EF4-FFF2-40B4-BE49-F238E27FC236}">
                <a16:creationId xmlns:a16="http://schemas.microsoft.com/office/drawing/2014/main" id="{DB888215-9EC4-4AC2-815E-778CF7C0DA02}"/>
              </a:ext>
            </a:extLst>
          </p:cNvPr>
          <p:cNvSpPr/>
          <p:nvPr/>
        </p:nvSpPr>
        <p:spPr>
          <a:xfrm>
            <a:off x="9816429" y="19095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Hexagone 12">
            <a:extLst>
              <a:ext uri="{FF2B5EF4-FFF2-40B4-BE49-F238E27FC236}">
                <a16:creationId xmlns:a16="http://schemas.microsoft.com/office/drawing/2014/main" id="{2FCB56E3-E33F-75BC-7990-DC42BA1FDA58}"/>
              </a:ext>
            </a:extLst>
          </p:cNvPr>
          <p:cNvSpPr/>
          <p:nvPr/>
        </p:nvSpPr>
        <p:spPr>
          <a:xfrm>
            <a:off x="11307430" y="845416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5A9C368-02F3-E2BF-A3E1-F5D9681D9481}"/>
              </a:ext>
            </a:extLst>
          </p:cNvPr>
          <p:cNvSpPr/>
          <p:nvPr/>
        </p:nvSpPr>
        <p:spPr>
          <a:xfrm>
            <a:off x="10720394" y="-755628"/>
            <a:ext cx="2122366" cy="221677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D392C2DA-E858-BD00-D29A-5B77E3293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885440">
            <a:off x="11160280" y="84736"/>
            <a:ext cx="661559" cy="120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Hexagone 13">
            <a:extLst>
              <a:ext uri="{FF2B5EF4-FFF2-40B4-BE49-F238E27FC236}">
                <a16:creationId xmlns:a16="http://schemas.microsoft.com/office/drawing/2014/main" id="{4354C5F4-6C87-59AC-4CFB-2263865B5B60}"/>
              </a:ext>
            </a:extLst>
          </p:cNvPr>
          <p:cNvSpPr/>
          <p:nvPr/>
        </p:nvSpPr>
        <p:spPr>
          <a:xfrm>
            <a:off x="9820154" y="1655870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Hexagone 14">
            <a:extLst>
              <a:ext uri="{FF2B5EF4-FFF2-40B4-BE49-F238E27FC236}">
                <a16:creationId xmlns:a16="http://schemas.microsoft.com/office/drawing/2014/main" id="{847D0FFC-D69F-F122-5B33-85611B44F164}"/>
              </a:ext>
            </a:extLst>
          </p:cNvPr>
          <p:cNvSpPr/>
          <p:nvPr/>
        </p:nvSpPr>
        <p:spPr>
          <a:xfrm>
            <a:off x="11323340" y="2473943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Hexagone 15">
            <a:extLst>
              <a:ext uri="{FF2B5EF4-FFF2-40B4-BE49-F238E27FC236}">
                <a16:creationId xmlns:a16="http://schemas.microsoft.com/office/drawing/2014/main" id="{3F94F00C-F91F-DB3E-8EEB-A90BF8FA856B}"/>
              </a:ext>
            </a:extLst>
          </p:cNvPr>
          <p:cNvSpPr/>
          <p:nvPr/>
        </p:nvSpPr>
        <p:spPr>
          <a:xfrm>
            <a:off x="9830284" y="3301261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7" name="Hexagone 16">
            <a:extLst>
              <a:ext uri="{FF2B5EF4-FFF2-40B4-BE49-F238E27FC236}">
                <a16:creationId xmlns:a16="http://schemas.microsoft.com/office/drawing/2014/main" id="{7BEE5AAD-290C-0C1A-F420-C858E2EEB662}"/>
              </a:ext>
            </a:extLst>
          </p:cNvPr>
          <p:cNvSpPr/>
          <p:nvPr/>
        </p:nvSpPr>
        <p:spPr>
          <a:xfrm>
            <a:off x="11328272" y="4113562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1044" name="Picture 20">
            <a:extLst>
              <a:ext uri="{FF2B5EF4-FFF2-40B4-BE49-F238E27FC236}">
                <a16:creationId xmlns:a16="http://schemas.microsoft.com/office/drawing/2014/main" id="{D71FE4DB-C393-ECF5-0A42-AC8A7AB4E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098774" y="1830054"/>
            <a:ext cx="1340674" cy="134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4">
            <a:extLst>
              <a:ext uri="{FF2B5EF4-FFF2-40B4-BE49-F238E27FC236}">
                <a16:creationId xmlns:a16="http://schemas.microsoft.com/office/drawing/2014/main" id="{26ED14D8-CB5E-F120-6F28-8A1AEFFED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354" y="986038"/>
            <a:ext cx="810316" cy="128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Hexagone 23">
            <a:extLst>
              <a:ext uri="{FF2B5EF4-FFF2-40B4-BE49-F238E27FC236}">
                <a16:creationId xmlns:a16="http://schemas.microsoft.com/office/drawing/2014/main" id="{C70785D7-1D46-B64E-444F-87EC641F1046}"/>
              </a:ext>
            </a:extLst>
          </p:cNvPr>
          <p:cNvSpPr/>
          <p:nvPr/>
        </p:nvSpPr>
        <p:spPr>
          <a:xfrm>
            <a:off x="9836328" y="4936815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Hexagone 24">
            <a:extLst>
              <a:ext uri="{FF2B5EF4-FFF2-40B4-BE49-F238E27FC236}">
                <a16:creationId xmlns:a16="http://schemas.microsoft.com/office/drawing/2014/main" id="{62DF8E60-14C0-E279-61A1-AC88579E3AFC}"/>
              </a:ext>
            </a:extLst>
          </p:cNvPr>
          <p:cNvSpPr/>
          <p:nvPr/>
        </p:nvSpPr>
        <p:spPr>
          <a:xfrm>
            <a:off x="11337738" y="5749116"/>
            <a:ext cx="1877655" cy="1610429"/>
          </a:xfrm>
          <a:prstGeom prst="hexagon">
            <a:avLst/>
          </a:prstGeom>
          <a:solidFill>
            <a:schemeClr val="bg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BBE39482-F950-32CF-3D73-EB6B8857400F}"/>
              </a:ext>
            </a:extLst>
          </p:cNvPr>
          <p:cNvSpPr txBox="1">
            <a:spLocks/>
          </p:cNvSpPr>
          <p:nvPr/>
        </p:nvSpPr>
        <p:spPr>
          <a:xfrm rot="20720499">
            <a:off x="4892579" y="1542017"/>
            <a:ext cx="2726076" cy="1155506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bg1"/>
                </a:solidFill>
                <a:latin typeface="Showcard Gothic" panose="04020904020102020604" pitchFamily="82" charset="0"/>
              </a:rPr>
              <a:t>Vous voulez gouter une boisson comme aucune autre?</a:t>
            </a:r>
          </a:p>
        </p:txBody>
      </p:sp>
      <p:pic>
        <p:nvPicPr>
          <p:cNvPr id="29" name="Image 28" descr="Une image contenant Boîte de conserve, boisson gazeuse, Canette en aluminium, Canette de boisson&#10;&#10;Le contenu généré par l’IA peut être incorrect.">
            <a:extLst>
              <a:ext uri="{FF2B5EF4-FFF2-40B4-BE49-F238E27FC236}">
                <a16:creationId xmlns:a16="http://schemas.microsoft.com/office/drawing/2014/main" id="{28B35919-C3C2-367F-A5B6-A90078D767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81" y="5276470"/>
            <a:ext cx="1259657" cy="125965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EC3C296-83EE-08AD-C18D-BA15C99D0D32}"/>
              </a:ext>
            </a:extLst>
          </p:cNvPr>
          <p:cNvSpPr txBox="1">
            <a:spLocks/>
          </p:cNvSpPr>
          <p:nvPr/>
        </p:nvSpPr>
        <p:spPr>
          <a:xfrm rot="548691">
            <a:off x="6662888" y="481050"/>
            <a:ext cx="2726076" cy="731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bg1"/>
                </a:solidFill>
                <a:latin typeface="Showcard Gothic" panose="04020904020102020604" pitchFamily="82" charset="0"/>
              </a:rPr>
              <a:t>Délicieux!!!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083DB94F-38CE-6656-E2AC-7B4A4AA1B0F5}"/>
              </a:ext>
            </a:extLst>
          </p:cNvPr>
          <p:cNvSpPr txBox="1">
            <a:spLocks/>
          </p:cNvSpPr>
          <p:nvPr/>
        </p:nvSpPr>
        <p:spPr>
          <a:xfrm>
            <a:off x="5849948" y="3566504"/>
            <a:ext cx="2726076" cy="6730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sz="2000" dirty="0">
                <a:solidFill>
                  <a:schemeClr val="bg1"/>
                </a:solidFill>
                <a:latin typeface="Showcard Gothic" panose="04020904020102020604" pitchFamily="82" charset="0"/>
              </a:rPr>
              <a:t>Acheter le maintenant!</a:t>
            </a:r>
          </a:p>
        </p:txBody>
      </p:sp>
    </p:spTree>
    <p:extLst>
      <p:ext uri="{BB962C8B-B14F-4D97-AF65-F5344CB8AC3E}">
        <p14:creationId xmlns:p14="http://schemas.microsoft.com/office/powerpoint/2010/main" val="10447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0F0E4F-E19D-D20F-67C1-D69D56F63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fr-CA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97CB2D-2254-5F50-9F18-F638E3BC9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709" y="500062"/>
            <a:ext cx="10515600" cy="1325563"/>
          </a:xfrm>
        </p:spPr>
        <p:txBody>
          <a:bodyPr/>
          <a:lstStyle/>
          <a:p>
            <a:r>
              <a:rPr lang="fr-CA" dirty="0">
                <a:solidFill>
                  <a:schemeClr val="bg1"/>
                </a:solidFill>
                <a:latin typeface="Showcard Gothic" panose="04020904020102020604" pitchFamily="82" charset="0"/>
              </a:rPr>
              <a:t>Délicieux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84CE84-96EB-BDE3-603E-415A0B61E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1401"/>
            <a:ext cx="12192000" cy="690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379B7E43-3C39-F353-FD93-AC12101F00C0}"/>
              </a:ext>
            </a:extLst>
          </p:cNvPr>
          <p:cNvSpPr/>
          <p:nvPr/>
        </p:nvSpPr>
        <p:spPr>
          <a:xfrm>
            <a:off x="3790467" y="5230596"/>
            <a:ext cx="1755894" cy="570597"/>
          </a:xfrm>
          <a:custGeom>
            <a:avLst/>
            <a:gdLst>
              <a:gd name="connsiteX0" fmla="*/ 720437 w 1877348"/>
              <a:gd name="connsiteY0" fmla="*/ 360218 h 748145"/>
              <a:gd name="connsiteX1" fmla="*/ 152400 w 1877348"/>
              <a:gd name="connsiteY1" fmla="*/ 180109 h 748145"/>
              <a:gd name="connsiteX2" fmla="*/ 55418 w 1877348"/>
              <a:gd name="connsiteY2" fmla="*/ 110836 h 748145"/>
              <a:gd name="connsiteX3" fmla="*/ 124691 w 1877348"/>
              <a:gd name="connsiteY3" fmla="*/ 69273 h 748145"/>
              <a:gd name="connsiteX4" fmla="*/ 1094509 w 1877348"/>
              <a:gd name="connsiteY4" fmla="*/ 166255 h 748145"/>
              <a:gd name="connsiteX5" fmla="*/ 1537855 w 1877348"/>
              <a:gd name="connsiteY5" fmla="*/ 415636 h 748145"/>
              <a:gd name="connsiteX6" fmla="*/ 1607127 w 1877348"/>
              <a:gd name="connsiteY6" fmla="*/ 540327 h 748145"/>
              <a:gd name="connsiteX7" fmla="*/ 1302327 w 1877348"/>
              <a:gd name="connsiteY7" fmla="*/ 526473 h 748145"/>
              <a:gd name="connsiteX8" fmla="*/ 692727 w 1877348"/>
              <a:gd name="connsiteY8" fmla="*/ 263236 h 748145"/>
              <a:gd name="connsiteX9" fmla="*/ 762000 w 1877348"/>
              <a:gd name="connsiteY9" fmla="*/ 55418 h 748145"/>
              <a:gd name="connsiteX10" fmla="*/ 1565564 w 1877348"/>
              <a:gd name="connsiteY10" fmla="*/ 318655 h 748145"/>
              <a:gd name="connsiteX11" fmla="*/ 1537855 w 1877348"/>
              <a:gd name="connsiteY11" fmla="*/ 471055 h 748145"/>
              <a:gd name="connsiteX12" fmla="*/ 554182 w 1877348"/>
              <a:gd name="connsiteY12" fmla="*/ 332509 h 748145"/>
              <a:gd name="connsiteX13" fmla="*/ 415637 w 1877348"/>
              <a:gd name="connsiteY13" fmla="*/ 290945 h 748145"/>
              <a:gd name="connsiteX14" fmla="*/ 484909 w 1877348"/>
              <a:gd name="connsiteY14" fmla="*/ 277091 h 748145"/>
              <a:gd name="connsiteX15" fmla="*/ 942109 w 1877348"/>
              <a:gd name="connsiteY15" fmla="*/ 346364 h 748145"/>
              <a:gd name="connsiteX16" fmla="*/ 1745673 w 1877348"/>
              <a:gd name="connsiteY16" fmla="*/ 498764 h 748145"/>
              <a:gd name="connsiteX17" fmla="*/ 401782 w 1877348"/>
              <a:gd name="connsiteY17" fmla="*/ 124691 h 748145"/>
              <a:gd name="connsiteX18" fmla="*/ 290946 w 1877348"/>
              <a:gd name="connsiteY18" fmla="*/ 152400 h 748145"/>
              <a:gd name="connsiteX19" fmla="*/ 443346 w 1877348"/>
              <a:gd name="connsiteY19" fmla="*/ 263236 h 748145"/>
              <a:gd name="connsiteX20" fmla="*/ 789709 w 1877348"/>
              <a:gd name="connsiteY20" fmla="*/ 415636 h 748145"/>
              <a:gd name="connsiteX21" fmla="*/ 1011382 w 1877348"/>
              <a:gd name="connsiteY21" fmla="*/ 401782 h 748145"/>
              <a:gd name="connsiteX22" fmla="*/ 1094509 w 1877348"/>
              <a:gd name="connsiteY22" fmla="*/ 304800 h 748145"/>
              <a:gd name="connsiteX23" fmla="*/ 928255 w 1877348"/>
              <a:gd name="connsiteY23" fmla="*/ 249382 h 748145"/>
              <a:gd name="connsiteX24" fmla="*/ 401782 w 1877348"/>
              <a:gd name="connsiteY24" fmla="*/ 277091 h 748145"/>
              <a:gd name="connsiteX25" fmla="*/ 221673 w 1877348"/>
              <a:gd name="connsiteY25" fmla="*/ 401782 h 748145"/>
              <a:gd name="connsiteX26" fmla="*/ 360218 w 1877348"/>
              <a:gd name="connsiteY26" fmla="*/ 526473 h 748145"/>
              <a:gd name="connsiteX27" fmla="*/ 651164 w 1877348"/>
              <a:gd name="connsiteY27" fmla="*/ 637309 h 748145"/>
              <a:gd name="connsiteX28" fmla="*/ 1246909 w 1877348"/>
              <a:gd name="connsiteY28" fmla="*/ 374073 h 748145"/>
              <a:gd name="connsiteX29" fmla="*/ 1094509 w 1877348"/>
              <a:gd name="connsiteY29" fmla="*/ 235527 h 748145"/>
              <a:gd name="connsiteX30" fmla="*/ 290946 w 1877348"/>
              <a:gd name="connsiteY30" fmla="*/ 554182 h 748145"/>
              <a:gd name="connsiteX31" fmla="*/ 554182 w 1877348"/>
              <a:gd name="connsiteY31" fmla="*/ 568036 h 748145"/>
              <a:gd name="connsiteX32" fmla="*/ 1870364 w 1877348"/>
              <a:gd name="connsiteY32" fmla="*/ 304800 h 748145"/>
              <a:gd name="connsiteX33" fmla="*/ 1842655 w 1877348"/>
              <a:gd name="connsiteY33" fmla="*/ 249382 h 748145"/>
              <a:gd name="connsiteX34" fmla="*/ 1357746 w 1877348"/>
              <a:gd name="connsiteY34" fmla="*/ 207818 h 748145"/>
              <a:gd name="connsiteX35" fmla="*/ 651164 w 1877348"/>
              <a:gd name="connsiteY35" fmla="*/ 263236 h 748145"/>
              <a:gd name="connsiteX36" fmla="*/ 540327 w 1877348"/>
              <a:gd name="connsiteY36" fmla="*/ 318655 h 748145"/>
              <a:gd name="connsiteX37" fmla="*/ 748146 w 1877348"/>
              <a:gd name="connsiteY37" fmla="*/ 332509 h 748145"/>
              <a:gd name="connsiteX38" fmla="*/ 1343891 w 1877348"/>
              <a:gd name="connsiteY38" fmla="*/ 401782 h 748145"/>
              <a:gd name="connsiteX39" fmla="*/ 1537855 w 1877348"/>
              <a:gd name="connsiteY39" fmla="*/ 387927 h 748145"/>
              <a:gd name="connsiteX40" fmla="*/ 1440873 w 1877348"/>
              <a:gd name="connsiteY40" fmla="*/ 332509 h 748145"/>
              <a:gd name="connsiteX41" fmla="*/ 720437 w 1877348"/>
              <a:gd name="connsiteY41" fmla="*/ 138545 h 748145"/>
              <a:gd name="connsiteX42" fmla="*/ 166255 w 1877348"/>
              <a:gd name="connsiteY42" fmla="*/ 13855 h 748145"/>
              <a:gd name="connsiteX43" fmla="*/ 193964 w 1877348"/>
              <a:gd name="connsiteY43" fmla="*/ 69273 h 748145"/>
              <a:gd name="connsiteX44" fmla="*/ 1025237 w 1877348"/>
              <a:gd name="connsiteY44" fmla="*/ 166255 h 748145"/>
              <a:gd name="connsiteX45" fmla="*/ 595746 w 1877348"/>
              <a:gd name="connsiteY45" fmla="*/ 41564 h 748145"/>
              <a:gd name="connsiteX46" fmla="*/ 263237 w 1877348"/>
              <a:gd name="connsiteY46" fmla="*/ 0 h 748145"/>
              <a:gd name="connsiteX47" fmla="*/ 969818 w 1877348"/>
              <a:gd name="connsiteY47" fmla="*/ 443345 h 748145"/>
              <a:gd name="connsiteX48" fmla="*/ 1136073 w 1877348"/>
              <a:gd name="connsiteY48" fmla="*/ 457200 h 748145"/>
              <a:gd name="connsiteX49" fmla="*/ 1149927 w 1877348"/>
              <a:gd name="connsiteY49" fmla="*/ 374073 h 748145"/>
              <a:gd name="connsiteX50" fmla="*/ 346364 w 1877348"/>
              <a:gd name="connsiteY50" fmla="*/ 138545 h 748145"/>
              <a:gd name="connsiteX51" fmla="*/ 290946 w 1877348"/>
              <a:gd name="connsiteY51" fmla="*/ 263236 h 748145"/>
              <a:gd name="connsiteX52" fmla="*/ 484909 w 1877348"/>
              <a:gd name="connsiteY52" fmla="*/ 346364 h 748145"/>
              <a:gd name="connsiteX53" fmla="*/ 1108364 w 1877348"/>
              <a:gd name="connsiteY53" fmla="*/ 374073 h 748145"/>
              <a:gd name="connsiteX54" fmla="*/ 1551709 w 1877348"/>
              <a:gd name="connsiteY54" fmla="*/ 193964 h 748145"/>
              <a:gd name="connsiteX55" fmla="*/ 1537855 w 1877348"/>
              <a:gd name="connsiteY55" fmla="*/ 138545 h 748145"/>
              <a:gd name="connsiteX56" fmla="*/ 1066800 w 1877348"/>
              <a:gd name="connsiteY56" fmla="*/ 96982 h 748145"/>
              <a:gd name="connsiteX57" fmla="*/ 415637 w 1877348"/>
              <a:gd name="connsiteY57" fmla="*/ 595745 h 748145"/>
              <a:gd name="connsiteX58" fmla="*/ 568037 w 1877348"/>
              <a:gd name="connsiteY58" fmla="*/ 748145 h 748145"/>
              <a:gd name="connsiteX59" fmla="*/ 748146 w 1877348"/>
              <a:gd name="connsiteY59" fmla="*/ 678873 h 748145"/>
              <a:gd name="connsiteX60" fmla="*/ 1330037 w 1877348"/>
              <a:gd name="connsiteY60" fmla="*/ 221673 h 748145"/>
              <a:gd name="connsiteX61" fmla="*/ 1260764 w 1877348"/>
              <a:gd name="connsiteY61" fmla="*/ 180109 h 748145"/>
              <a:gd name="connsiteX62" fmla="*/ 0 w 1877348"/>
              <a:gd name="connsiteY62" fmla="*/ 401782 h 748145"/>
              <a:gd name="connsiteX63" fmla="*/ 83127 w 1877348"/>
              <a:gd name="connsiteY63" fmla="*/ 512618 h 748145"/>
              <a:gd name="connsiteX64" fmla="*/ 1302327 w 1877348"/>
              <a:gd name="connsiteY64" fmla="*/ 180109 h 748145"/>
              <a:gd name="connsiteX65" fmla="*/ 1413164 w 1877348"/>
              <a:gd name="connsiteY65" fmla="*/ 69273 h 748145"/>
              <a:gd name="connsiteX66" fmla="*/ 1316182 w 1877348"/>
              <a:gd name="connsiteY66" fmla="*/ 55418 h 748145"/>
              <a:gd name="connsiteX67" fmla="*/ 401782 w 1877348"/>
              <a:gd name="connsiteY67" fmla="*/ 235527 h 748145"/>
              <a:gd name="connsiteX68" fmla="*/ 96982 w 1877348"/>
              <a:gd name="connsiteY68" fmla="*/ 443345 h 748145"/>
              <a:gd name="connsiteX69" fmla="*/ 166255 w 1877348"/>
              <a:gd name="connsiteY69" fmla="*/ 484909 h 748145"/>
              <a:gd name="connsiteX70" fmla="*/ 581891 w 1877348"/>
              <a:gd name="connsiteY70" fmla="*/ 457200 h 748145"/>
              <a:gd name="connsiteX71" fmla="*/ 1205346 w 1877348"/>
              <a:gd name="connsiteY71" fmla="*/ 249382 h 748145"/>
              <a:gd name="connsiteX72" fmla="*/ 1205346 w 1877348"/>
              <a:gd name="connsiteY72" fmla="*/ 96982 h 748145"/>
              <a:gd name="connsiteX73" fmla="*/ 457200 w 1877348"/>
              <a:gd name="connsiteY73" fmla="*/ 152400 h 748145"/>
              <a:gd name="connsiteX74" fmla="*/ 318655 w 1877348"/>
              <a:gd name="connsiteY74" fmla="*/ 277091 h 748145"/>
              <a:gd name="connsiteX75" fmla="*/ 1039091 w 1877348"/>
              <a:gd name="connsiteY75" fmla="*/ 207818 h 748145"/>
              <a:gd name="connsiteX76" fmla="*/ 969818 w 1877348"/>
              <a:gd name="connsiteY76" fmla="*/ 152400 h 748145"/>
              <a:gd name="connsiteX77" fmla="*/ 471055 w 1877348"/>
              <a:gd name="connsiteY77" fmla="*/ 110836 h 74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1877348" h="748145">
                <a:moveTo>
                  <a:pt x="720437" y="360218"/>
                </a:moveTo>
                <a:cubicBezTo>
                  <a:pt x="525793" y="327779"/>
                  <a:pt x="316969" y="297659"/>
                  <a:pt x="152400" y="180109"/>
                </a:cubicBezTo>
                <a:lnTo>
                  <a:pt x="55418" y="110836"/>
                </a:lnTo>
                <a:cubicBezTo>
                  <a:pt x="78509" y="96982"/>
                  <a:pt x="97784" y="70349"/>
                  <a:pt x="124691" y="69273"/>
                </a:cubicBezTo>
                <a:cubicBezTo>
                  <a:pt x="701930" y="46184"/>
                  <a:pt x="640217" y="57224"/>
                  <a:pt x="1094509" y="166255"/>
                </a:cubicBezTo>
                <a:cubicBezTo>
                  <a:pt x="1188654" y="213327"/>
                  <a:pt x="1450952" y="333306"/>
                  <a:pt x="1537855" y="415636"/>
                </a:cubicBezTo>
                <a:cubicBezTo>
                  <a:pt x="1572372" y="448336"/>
                  <a:pt x="1584036" y="498763"/>
                  <a:pt x="1607127" y="540327"/>
                </a:cubicBezTo>
                <a:cubicBezTo>
                  <a:pt x="1498662" y="648792"/>
                  <a:pt x="1550598" y="629019"/>
                  <a:pt x="1302327" y="526473"/>
                </a:cubicBezTo>
                <a:cubicBezTo>
                  <a:pt x="449755" y="174324"/>
                  <a:pt x="1264120" y="441797"/>
                  <a:pt x="692727" y="263236"/>
                </a:cubicBezTo>
                <a:cubicBezTo>
                  <a:pt x="642835" y="188397"/>
                  <a:pt x="490065" y="48943"/>
                  <a:pt x="762000" y="55418"/>
                </a:cubicBezTo>
                <a:cubicBezTo>
                  <a:pt x="1054425" y="62381"/>
                  <a:pt x="1308549" y="204426"/>
                  <a:pt x="1565564" y="318655"/>
                </a:cubicBezTo>
                <a:cubicBezTo>
                  <a:pt x="1575512" y="328603"/>
                  <a:pt x="1776237" y="483280"/>
                  <a:pt x="1537855" y="471055"/>
                </a:cubicBezTo>
                <a:cubicBezTo>
                  <a:pt x="1207162" y="454096"/>
                  <a:pt x="554182" y="332509"/>
                  <a:pt x="554182" y="332509"/>
                </a:cubicBezTo>
                <a:cubicBezTo>
                  <a:pt x="508000" y="318654"/>
                  <a:pt x="453287" y="321065"/>
                  <a:pt x="415637" y="290945"/>
                </a:cubicBezTo>
                <a:cubicBezTo>
                  <a:pt x="397249" y="276235"/>
                  <a:pt x="461490" y="274626"/>
                  <a:pt x="484909" y="277091"/>
                </a:cubicBezTo>
                <a:cubicBezTo>
                  <a:pt x="638201" y="293227"/>
                  <a:pt x="790298" y="319672"/>
                  <a:pt x="942109" y="346364"/>
                </a:cubicBezTo>
                <a:cubicBezTo>
                  <a:pt x="1210620" y="393575"/>
                  <a:pt x="1997901" y="602242"/>
                  <a:pt x="1745673" y="498764"/>
                </a:cubicBezTo>
                <a:cubicBezTo>
                  <a:pt x="1315475" y="322272"/>
                  <a:pt x="401782" y="124691"/>
                  <a:pt x="401782" y="124691"/>
                </a:cubicBezTo>
                <a:cubicBezTo>
                  <a:pt x="364837" y="133927"/>
                  <a:pt x="280003" y="115924"/>
                  <a:pt x="290946" y="152400"/>
                </a:cubicBezTo>
                <a:cubicBezTo>
                  <a:pt x="308996" y="212565"/>
                  <a:pt x="391082" y="228393"/>
                  <a:pt x="443346" y="263236"/>
                </a:cubicBezTo>
                <a:cubicBezTo>
                  <a:pt x="557973" y="339654"/>
                  <a:pt x="648863" y="360863"/>
                  <a:pt x="789709" y="415636"/>
                </a:cubicBezTo>
                <a:cubicBezTo>
                  <a:pt x="863600" y="411018"/>
                  <a:pt x="941804" y="427083"/>
                  <a:pt x="1011382" y="401782"/>
                </a:cubicBezTo>
                <a:cubicBezTo>
                  <a:pt x="1051396" y="387231"/>
                  <a:pt x="1114897" y="342179"/>
                  <a:pt x="1094509" y="304800"/>
                </a:cubicBezTo>
                <a:cubicBezTo>
                  <a:pt x="1066537" y="253517"/>
                  <a:pt x="983673" y="267855"/>
                  <a:pt x="928255" y="249382"/>
                </a:cubicBezTo>
                <a:cubicBezTo>
                  <a:pt x="752764" y="258618"/>
                  <a:pt x="573566" y="240040"/>
                  <a:pt x="401782" y="277091"/>
                </a:cubicBezTo>
                <a:cubicBezTo>
                  <a:pt x="330404" y="292486"/>
                  <a:pt x="233677" y="329756"/>
                  <a:pt x="221673" y="401782"/>
                </a:cubicBezTo>
                <a:cubicBezTo>
                  <a:pt x="211459" y="463068"/>
                  <a:pt x="305741" y="496598"/>
                  <a:pt x="360218" y="526473"/>
                </a:cubicBezTo>
                <a:cubicBezTo>
                  <a:pt x="451214" y="576374"/>
                  <a:pt x="554182" y="600364"/>
                  <a:pt x="651164" y="637309"/>
                </a:cubicBezTo>
                <a:cubicBezTo>
                  <a:pt x="810079" y="620869"/>
                  <a:pt x="1212604" y="671385"/>
                  <a:pt x="1246909" y="374073"/>
                </a:cubicBezTo>
                <a:cubicBezTo>
                  <a:pt x="1254778" y="305871"/>
                  <a:pt x="1145309" y="281709"/>
                  <a:pt x="1094509" y="235527"/>
                </a:cubicBezTo>
                <a:cubicBezTo>
                  <a:pt x="922624" y="275634"/>
                  <a:pt x="395394" y="356892"/>
                  <a:pt x="290946" y="554182"/>
                </a:cubicBezTo>
                <a:cubicBezTo>
                  <a:pt x="249834" y="631838"/>
                  <a:pt x="466437" y="563418"/>
                  <a:pt x="554182" y="568036"/>
                </a:cubicBezTo>
                <a:cubicBezTo>
                  <a:pt x="992909" y="480291"/>
                  <a:pt x="1436034" y="412215"/>
                  <a:pt x="1870364" y="304800"/>
                </a:cubicBezTo>
                <a:cubicBezTo>
                  <a:pt x="1890413" y="299842"/>
                  <a:pt x="1862948" y="253221"/>
                  <a:pt x="1842655" y="249382"/>
                </a:cubicBezTo>
                <a:cubicBezTo>
                  <a:pt x="1683254" y="219225"/>
                  <a:pt x="1519382" y="221673"/>
                  <a:pt x="1357746" y="207818"/>
                </a:cubicBezTo>
                <a:cubicBezTo>
                  <a:pt x="1122219" y="226291"/>
                  <a:pt x="885272" y="231492"/>
                  <a:pt x="651164" y="263236"/>
                </a:cubicBezTo>
                <a:cubicBezTo>
                  <a:pt x="610232" y="268786"/>
                  <a:pt x="506714" y="294646"/>
                  <a:pt x="540327" y="318655"/>
                </a:cubicBezTo>
                <a:cubicBezTo>
                  <a:pt x="596822" y="359009"/>
                  <a:pt x="679088" y="325365"/>
                  <a:pt x="748146" y="332509"/>
                </a:cubicBezTo>
                <a:cubicBezTo>
                  <a:pt x="947004" y="353080"/>
                  <a:pt x="1145309" y="378691"/>
                  <a:pt x="1343891" y="401782"/>
                </a:cubicBezTo>
                <a:cubicBezTo>
                  <a:pt x="1408546" y="397164"/>
                  <a:pt x="1485109" y="425603"/>
                  <a:pt x="1537855" y="387927"/>
                </a:cubicBezTo>
                <a:cubicBezTo>
                  <a:pt x="1568153" y="366286"/>
                  <a:pt x="1476486" y="343374"/>
                  <a:pt x="1440873" y="332509"/>
                </a:cubicBezTo>
                <a:cubicBezTo>
                  <a:pt x="1203000" y="259938"/>
                  <a:pt x="961708" y="198863"/>
                  <a:pt x="720437" y="138545"/>
                </a:cubicBezTo>
                <a:cubicBezTo>
                  <a:pt x="536745" y="92622"/>
                  <a:pt x="350982" y="55418"/>
                  <a:pt x="166255" y="13855"/>
                </a:cubicBezTo>
                <a:cubicBezTo>
                  <a:pt x="175491" y="32328"/>
                  <a:pt x="175162" y="60727"/>
                  <a:pt x="193964" y="69273"/>
                </a:cubicBezTo>
                <a:cubicBezTo>
                  <a:pt x="484673" y="201413"/>
                  <a:pt x="687721" y="157817"/>
                  <a:pt x="1025237" y="166255"/>
                </a:cubicBezTo>
                <a:cubicBezTo>
                  <a:pt x="1288390" y="91065"/>
                  <a:pt x="1183971" y="136439"/>
                  <a:pt x="595746" y="41564"/>
                </a:cubicBezTo>
                <a:cubicBezTo>
                  <a:pt x="485472" y="23778"/>
                  <a:pt x="374073" y="13855"/>
                  <a:pt x="263237" y="0"/>
                </a:cubicBezTo>
                <a:cubicBezTo>
                  <a:pt x="500265" y="169306"/>
                  <a:pt x="685904" y="310079"/>
                  <a:pt x="969818" y="443345"/>
                </a:cubicBezTo>
                <a:cubicBezTo>
                  <a:pt x="1020159" y="466974"/>
                  <a:pt x="1080655" y="452582"/>
                  <a:pt x="1136073" y="457200"/>
                </a:cubicBezTo>
                <a:cubicBezTo>
                  <a:pt x="1140691" y="429491"/>
                  <a:pt x="1172049" y="391386"/>
                  <a:pt x="1149927" y="374073"/>
                </a:cubicBezTo>
                <a:cubicBezTo>
                  <a:pt x="886443" y="167868"/>
                  <a:pt x="669814" y="186111"/>
                  <a:pt x="346364" y="138545"/>
                </a:cubicBezTo>
                <a:cubicBezTo>
                  <a:pt x="327891" y="180109"/>
                  <a:pt x="265716" y="225391"/>
                  <a:pt x="290946" y="263236"/>
                </a:cubicBezTo>
                <a:cubicBezTo>
                  <a:pt x="329964" y="321764"/>
                  <a:pt x="415205" y="336913"/>
                  <a:pt x="484909" y="346364"/>
                </a:cubicBezTo>
                <a:cubicBezTo>
                  <a:pt x="691046" y="374315"/>
                  <a:pt x="900546" y="364837"/>
                  <a:pt x="1108364" y="374073"/>
                </a:cubicBezTo>
                <a:cubicBezTo>
                  <a:pt x="1256146" y="314037"/>
                  <a:pt x="1411848" y="270662"/>
                  <a:pt x="1551709" y="193964"/>
                </a:cubicBezTo>
                <a:cubicBezTo>
                  <a:pt x="1568405" y="184808"/>
                  <a:pt x="1556527" y="142279"/>
                  <a:pt x="1537855" y="138545"/>
                </a:cubicBezTo>
                <a:cubicBezTo>
                  <a:pt x="1383288" y="107631"/>
                  <a:pt x="1223818" y="110836"/>
                  <a:pt x="1066800" y="96982"/>
                </a:cubicBezTo>
                <a:cubicBezTo>
                  <a:pt x="741430" y="194593"/>
                  <a:pt x="363442" y="139042"/>
                  <a:pt x="415637" y="595745"/>
                </a:cubicBezTo>
                <a:cubicBezTo>
                  <a:pt x="423795" y="667122"/>
                  <a:pt x="517237" y="697345"/>
                  <a:pt x="568037" y="748145"/>
                </a:cubicBezTo>
                <a:cubicBezTo>
                  <a:pt x="628073" y="725054"/>
                  <a:pt x="693671" y="713078"/>
                  <a:pt x="748146" y="678873"/>
                </a:cubicBezTo>
                <a:cubicBezTo>
                  <a:pt x="1050520" y="489010"/>
                  <a:pt x="1113223" y="420419"/>
                  <a:pt x="1330037" y="221673"/>
                </a:cubicBezTo>
                <a:cubicBezTo>
                  <a:pt x="1306946" y="207818"/>
                  <a:pt x="1287688" y="180590"/>
                  <a:pt x="1260764" y="180109"/>
                </a:cubicBezTo>
                <a:cubicBezTo>
                  <a:pt x="498585" y="166498"/>
                  <a:pt x="660438" y="170628"/>
                  <a:pt x="0" y="401782"/>
                </a:cubicBezTo>
                <a:cubicBezTo>
                  <a:pt x="27709" y="438727"/>
                  <a:pt x="37510" y="505415"/>
                  <a:pt x="83127" y="512618"/>
                </a:cubicBezTo>
                <a:cubicBezTo>
                  <a:pt x="515404" y="580872"/>
                  <a:pt x="929826" y="326449"/>
                  <a:pt x="1302327" y="180109"/>
                </a:cubicBezTo>
                <a:cubicBezTo>
                  <a:pt x="1339273" y="143164"/>
                  <a:pt x="1407394" y="121202"/>
                  <a:pt x="1413164" y="69273"/>
                </a:cubicBezTo>
                <a:cubicBezTo>
                  <a:pt x="1416770" y="36817"/>
                  <a:pt x="1348405" y="50121"/>
                  <a:pt x="1316182" y="55418"/>
                </a:cubicBezTo>
                <a:cubicBezTo>
                  <a:pt x="1009640" y="105808"/>
                  <a:pt x="706582" y="175491"/>
                  <a:pt x="401782" y="235527"/>
                </a:cubicBezTo>
                <a:cubicBezTo>
                  <a:pt x="300182" y="304800"/>
                  <a:pt x="181415" y="353945"/>
                  <a:pt x="96982" y="443345"/>
                </a:cubicBezTo>
                <a:cubicBezTo>
                  <a:pt x="78492" y="462922"/>
                  <a:pt x="139337" y="484140"/>
                  <a:pt x="166255" y="484909"/>
                </a:cubicBezTo>
                <a:cubicBezTo>
                  <a:pt x="305051" y="488875"/>
                  <a:pt x="443346" y="466436"/>
                  <a:pt x="581891" y="457200"/>
                </a:cubicBezTo>
                <a:cubicBezTo>
                  <a:pt x="789709" y="387927"/>
                  <a:pt x="1004203" y="336150"/>
                  <a:pt x="1205346" y="249382"/>
                </a:cubicBezTo>
                <a:cubicBezTo>
                  <a:pt x="1380325" y="173901"/>
                  <a:pt x="1269009" y="139424"/>
                  <a:pt x="1205346" y="96982"/>
                </a:cubicBezTo>
                <a:cubicBezTo>
                  <a:pt x="955964" y="115455"/>
                  <a:pt x="704317" y="114114"/>
                  <a:pt x="457200" y="152400"/>
                </a:cubicBezTo>
                <a:cubicBezTo>
                  <a:pt x="35183" y="217783"/>
                  <a:pt x="201573" y="243639"/>
                  <a:pt x="318655" y="277091"/>
                </a:cubicBezTo>
                <a:cubicBezTo>
                  <a:pt x="558800" y="254000"/>
                  <a:pt x="802143" y="253191"/>
                  <a:pt x="1039091" y="207818"/>
                </a:cubicBezTo>
                <a:cubicBezTo>
                  <a:pt x="1068134" y="202257"/>
                  <a:pt x="998781" y="158363"/>
                  <a:pt x="969818" y="152400"/>
                </a:cubicBezTo>
                <a:cubicBezTo>
                  <a:pt x="751779" y="107510"/>
                  <a:pt x="650842" y="110836"/>
                  <a:pt x="471055" y="110836"/>
                </a:cubicBezTo>
              </a:path>
            </a:pathLst>
          </a:cu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D9CFAB5-E866-1086-B9BE-31216BEC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55961">
            <a:off x="4644909" y="5221843"/>
            <a:ext cx="1403852" cy="5881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A2EB3A2-A5FB-BDC3-0609-B930E759E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83796">
            <a:off x="5431511" y="1592566"/>
            <a:ext cx="3108717" cy="581705"/>
          </a:xfrm>
          <a:prstGeom prst="rect">
            <a:avLst/>
          </a:prstGeom>
        </p:spPr>
      </p:pic>
      <p:pic>
        <p:nvPicPr>
          <p:cNvPr id="1028" name="Picture 4" descr="Dr Pepper - Wikipedia">
            <a:extLst>
              <a:ext uri="{FF2B5EF4-FFF2-40B4-BE49-F238E27FC236}">
                <a16:creationId xmlns:a16="http://schemas.microsoft.com/office/drawing/2014/main" id="{63F3F278-9B3C-1395-2DC0-1C7EF592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715" y="759391"/>
            <a:ext cx="1779739" cy="2669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 Pepper - Wikipedia">
            <a:extLst>
              <a:ext uri="{FF2B5EF4-FFF2-40B4-BE49-F238E27FC236}">
                <a16:creationId xmlns:a16="http://schemas.microsoft.com/office/drawing/2014/main" id="{036FD1A9-C56C-4EB4-5D6F-860EF0163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229" y="3464443"/>
            <a:ext cx="1660193" cy="249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97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C9082-4A2E-E6CC-30D2-FA253100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REP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CFF97-7295-948F-32B7-0F0974D8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6361701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26</Words>
  <Application>Microsoft Office PowerPoint</Application>
  <PresentationFormat>Grand écran</PresentationFormat>
  <Paragraphs>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Bahnschrift Condensed</vt:lpstr>
      <vt:lpstr>Showcard Gothic</vt:lpstr>
      <vt:lpstr>Thème Office</vt:lpstr>
      <vt:lpstr>Présentation PowerPoint</vt:lpstr>
      <vt:lpstr>Délicieux</vt:lpstr>
      <vt:lpstr>REP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Bélanger, Raphaël</dc:creator>
  <cp:lastModifiedBy>Bélanger, Raphaël</cp:lastModifiedBy>
  <cp:revision>2</cp:revision>
  <dcterms:created xsi:type="dcterms:W3CDTF">2025-03-20T18:50:38Z</dcterms:created>
  <dcterms:modified xsi:type="dcterms:W3CDTF">2025-03-26T18:14:10Z</dcterms:modified>
</cp:coreProperties>
</file>