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55371-95CE-41FD-B03C-98143ABD0B12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6BCC-6D17-41DD-9777-A8607E33A9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89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B6BCC-6D17-41DD-9777-A8607E33A9F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8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A6AF-BD6A-A8B8-ECC7-6DE1B706E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C6709-DD39-B76F-3E5A-C79E03CED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0DA8A-7E2B-CCD9-0DC1-3648CDF1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800C-01B9-0D84-BC11-F5340124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5D5B3-A13C-DBCD-A155-B2B28904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02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68D6-2BFD-C890-EE3C-C7CDAD89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40B7E-ACAF-E54F-E52F-8B98B0A0C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B33B-270B-CB16-7CFE-15AF761E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A2743-51E9-66CE-7699-D47043BB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C633-8ACD-B700-582A-9BB4F443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95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F4B3D-4107-BF35-07D9-5C6046033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9E954-A32E-99E1-A95E-44C3D820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233F9-F5FF-64CD-468F-ECF1D4C7F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E0FF8-017B-C7E6-1C48-23F2FCFB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CD18-EFCB-9EBD-D166-5EAC5DFF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36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9BF4-456C-6BD8-42B6-78C69DD06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AF37-F520-9B62-5E60-A7E2CA8A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8A41E-750F-BD92-BDC4-C8641E588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3531-4342-4633-2BDA-64983662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A3D0-A44C-E09F-F321-9173C57C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94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67CE-FC9E-28A4-2A25-3B7FBEAE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1A5CF-5E85-6882-C838-0AE571F2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A6C6-3B72-2DF5-70E7-828A62F9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4F82-94A4-77E4-4690-B8C21D69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E130-DAE7-F4F3-3940-37DABE06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85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5137-378A-EDBF-7F1E-E8E91DE9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A97A9-FD24-390A-BEAA-AE2A5FC1B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4CFB-6463-B993-02A2-9F337DE7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C0AFA-30C8-3B92-9785-DD2879D1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CC6CD-A3D9-73AD-13D9-274BF65F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0B3C-9A87-D27D-28FB-CBB8221B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0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EF3F-5069-6A80-8A5A-F4662B27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7A5CF-DDE0-19E2-745E-49482EECC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E569F-E619-3CAC-9110-B7441C771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100EB-DA97-ADF3-B208-726F176C2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9AF44-D9BC-E5F9-A841-0A2C5158D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CEBE6-2E0C-882D-51E5-0422E507D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CE285-BDEB-BE8C-0136-6D449B04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5ED89-28AB-34D1-086C-C3589346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21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CAE6-B5C4-8AE2-729C-6E121A5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FB339-AD71-9BF4-6E38-EDD68B4B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8BF67-A683-A536-2DF7-5E75C310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91BD7-67AD-F999-1597-95C9E2B6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92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804F0-C1BC-9A0A-BCDB-EACA1F60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A3840-57C8-C8EA-5F36-0AAE84DE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1E9B8-36E1-01CC-EC09-1F4CD40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34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D38E-F9C3-9D3E-66AD-6F9E87C0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C0CE-3F0F-7AA9-CFC6-180D3D70A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5B3E-E42B-135D-08A6-012C93C96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1FD8-41A8-426F-108F-331E8BDF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1A3CF-C141-E449-C63D-3D816D69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27DE-54E8-397E-6851-A20DA5B3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69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BF41-8A85-048C-82AB-333C0896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871B2-90CE-F9AE-F037-7ECFB8573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91CDC-9F00-20B7-5662-ABA57B01D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57DA7-AC99-0CD6-ABF5-92551A88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D7D39-0091-3927-CB4F-B070C539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8367E-931D-0A0A-E4A9-486CFE45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24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C76B74-2C45-AEC8-927B-72E58867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B8239-5146-BF85-3A86-00E7475C7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4570-BB8D-F3B7-E319-17A2AD14E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068A1-21D1-4A73-8DCE-100A223845C3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D2C75-5061-59CE-52B2-DF81CA8A9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70AB-5FEB-AEA3-D446-CFAA4AD0C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49935-2E61-4381-98B1-7843389CBB6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362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E1C8A3-6D8B-3B5C-7506-663C6642FD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D2AFB6-DCCE-51E6-3ACE-E883CB68F8C0}"/>
              </a:ext>
            </a:extLst>
          </p:cNvPr>
          <p:cNvGrpSpPr/>
          <p:nvPr/>
        </p:nvGrpSpPr>
        <p:grpSpPr>
          <a:xfrm>
            <a:off x="10280909" y="-51379"/>
            <a:ext cx="1809750" cy="1645227"/>
            <a:chOff x="5550159" y="2901371"/>
            <a:chExt cx="1809750" cy="1645227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8B2D0EB-BB1B-DC5B-3D47-DDBCCCA06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159" y="2901371"/>
              <a:ext cx="1809750" cy="16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Steam Community Market :: Listings for Black Diamond AK47">
              <a:extLst>
                <a:ext uri="{FF2B5EF4-FFF2-40B4-BE49-F238E27FC236}">
                  <a16:creationId xmlns:a16="http://schemas.microsoft.com/office/drawing/2014/main" id="{93A744A3-6704-E28E-B125-04E140E74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19281" y="3240265"/>
              <a:ext cx="1048788" cy="96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F071484D-3839-EC25-8736-C397343A9D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Posterama" panose="020B0502040204020203" pitchFamily="34" charset="0"/>
                <a:cs typeface="Posterama" panose="020B0502040204020203" pitchFamily="34" charset="0"/>
              </a:rPr>
              <a:t>Havoc Guns Inc.</a:t>
            </a:r>
            <a:endParaRPr lang="en-CA" dirty="0">
              <a:latin typeface="Posterama" panose="020B0502040204020203" pitchFamily="34" charset="0"/>
              <a:cs typeface="Posterama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F6AB26-BBEF-EBEC-03A0-A554DF9D8D25}"/>
              </a:ext>
            </a:extLst>
          </p:cNvPr>
          <p:cNvSpPr txBox="1">
            <a:spLocks/>
          </p:cNvSpPr>
          <p:nvPr/>
        </p:nvSpPr>
        <p:spPr>
          <a:xfrm>
            <a:off x="838200" y="44989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By: </a:t>
            </a:r>
          </a:p>
          <a:p>
            <a:r>
              <a:rPr lang="en-US"/>
              <a:t>- Alexis Grandbois</a:t>
            </a:r>
          </a:p>
          <a:p>
            <a:r>
              <a:rPr lang="en-US"/>
              <a:t>- William Corriveau</a:t>
            </a:r>
          </a:p>
          <a:p>
            <a:r>
              <a:rPr lang="en-US"/>
              <a:t>- Felix Ouellet</a:t>
            </a:r>
            <a:endParaRPr lang="en-CA" dirty="0"/>
          </a:p>
        </p:txBody>
      </p:sp>
      <p:pic>
        <p:nvPicPr>
          <p:cNvPr id="1032" name="Picture 8" descr="L96 Rifle • Rust Wiki">
            <a:extLst>
              <a:ext uri="{FF2B5EF4-FFF2-40B4-BE49-F238E27FC236}">
                <a16:creationId xmlns:a16="http://schemas.microsoft.com/office/drawing/2014/main" id="{237E53E5-9899-550E-F06F-5A5DC98F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2067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249 - Rust Wiki">
            <a:extLst>
              <a:ext uri="{FF2B5EF4-FFF2-40B4-BE49-F238E27FC236}">
                <a16:creationId xmlns:a16="http://schemas.microsoft.com/office/drawing/2014/main" id="{46893E0B-E658-8EB0-095E-49549178B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75" y="2155824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06EED55-BE20-A934-2410-9B792637E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3581978"/>
            <a:ext cx="1502949" cy="268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53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02DF3B-719C-B97B-BE64-6EEFB02F44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2716-90A6-D036-7698-2BA7875E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050" y="2225675"/>
            <a:ext cx="10515600" cy="1325563"/>
          </a:xfrm>
        </p:spPr>
        <p:txBody>
          <a:bodyPr/>
          <a:lstStyle/>
          <a:p>
            <a:r>
              <a:rPr lang="en-US" b="1" dirty="0">
                <a:latin typeface="Posterama" panose="020B0504020200020000" pitchFamily="34" charset="0"/>
                <a:cs typeface="Posterama" panose="020B0504020200020000" pitchFamily="34" charset="0"/>
              </a:rPr>
              <a:t>Types :</a:t>
            </a:r>
            <a:endParaRPr lang="en-CA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3D1A9E-B45F-DF48-E83F-EE3645830DAC}"/>
              </a:ext>
            </a:extLst>
          </p:cNvPr>
          <p:cNvGrpSpPr/>
          <p:nvPr/>
        </p:nvGrpSpPr>
        <p:grpSpPr>
          <a:xfrm>
            <a:off x="10280909" y="-51379"/>
            <a:ext cx="1809750" cy="1645227"/>
            <a:chOff x="5550159" y="2901371"/>
            <a:chExt cx="1809750" cy="1645227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85CF1711-ECB6-540F-4E12-570DC4EB67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0159" y="2901371"/>
              <a:ext cx="1809750" cy="1645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team Community Market :: Listings for Black Diamond AK47">
              <a:extLst>
                <a:ext uri="{FF2B5EF4-FFF2-40B4-BE49-F238E27FC236}">
                  <a16:creationId xmlns:a16="http://schemas.microsoft.com/office/drawing/2014/main" id="{42BDD06C-12F6-4F46-94C8-FE16BFB7C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019281" y="3240265"/>
              <a:ext cx="1048788" cy="967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8838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0A6B8-8C00-94D9-AE0A-65A9245EE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$19, 999 USD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AFAB331-FAA6-AD09-FACF-9A5A505EA25D}"/>
              </a:ext>
            </a:extLst>
          </p:cNvPr>
          <p:cNvSpPr txBox="1"/>
          <p:nvPr/>
        </p:nvSpPr>
        <p:spPr>
          <a:xfrm>
            <a:off x="1295400" y="2288833"/>
            <a:ext cx="4800600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>
                <a:solidFill>
                  <a:schemeClr val="bg1"/>
                </a:solidFill>
                <a:effectLst/>
              </a:rPr>
              <a:t>Assault Rifle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chemeClr val="bg1"/>
                </a:solidFill>
                <a:effectLst/>
              </a:rPr>
              <a:t>The Assault Rifle is an accurate, powerful, and fully automatic rifle that fires 5.56 rifle rounds. It has a moderate rate of fire which allows for proficiency at close to medium range. Strong recoil makes it more difficult to fire in full-auto at long range, but experienced users may be able to control it more effectively. The Assault Rifle is generally used as an end-game multipurpose weapon, able to take fights at any range.</a:t>
            </a:r>
          </a:p>
        </p:txBody>
      </p:sp>
      <p:pic>
        <p:nvPicPr>
          <p:cNvPr id="2050" name="Picture 2" descr="Assault Rifle">
            <a:extLst>
              <a:ext uri="{FF2B5EF4-FFF2-40B4-BE49-F238E27FC236}">
                <a16:creationId xmlns:a16="http://schemas.microsoft.com/office/drawing/2014/main" id="{526A7D94-DF67-C7BE-4B55-42AFAFD70A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247" y="369913"/>
            <a:ext cx="2784532" cy="2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8B271F-F6EF-38F9-8920-6CD9AE26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823445"/>
            <a:ext cx="3588640" cy="2598176"/>
          </a:xfrm>
          <a:prstGeom prst="rect">
            <a:avLst/>
          </a:prstGeom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2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E5A3-86B8-7AA2-674C-FC51E694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$49, 999 USD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1130-B0BF-8371-7359-299CE66D8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Bai Jamjuree"/>
              </a:rPr>
              <a:t>A military issue high powered rifle. Offers more accuracy at longer ranges than the Assault Rifle at the tradeoff of being expensive to make.</a:t>
            </a:r>
            <a:endParaRPr lang="en-CA" sz="2000">
              <a:solidFill>
                <a:schemeClr val="bg1"/>
              </a:solidFill>
            </a:endParaRPr>
          </a:p>
        </p:txBody>
      </p:sp>
      <p:pic>
        <p:nvPicPr>
          <p:cNvPr id="3074" name="Picture 2" descr="L96 Rifle">
            <a:extLst>
              <a:ext uri="{FF2B5EF4-FFF2-40B4-BE49-F238E27FC236}">
                <a16:creationId xmlns:a16="http://schemas.microsoft.com/office/drawing/2014/main" id="{804FF40B-1269-6E32-5142-F5AA2F79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247" y="369913"/>
            <a:ext cx="2784532" cy="2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F0959-F7C5-A841-67E0-825BBC37D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773023"/>
            <a:ext cx="3588640" cy="2699019"/>
          </a:xfrm>
          <a:prstGeom prst="rect">
            <a:avLst/>
          </a:prstGeom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A5A03-E302-5843-1721-FD33E68E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$199, 999 USD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9356-1768-2915-8C2F-57CE7C64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en-US" sz="2000" b="0" i="0">
                <a:solidFill>
                  <a:schemeClr val="bg1"/>
                </a:solidFill>
                <a:effectLst/>
                <a:latin typeface="Bai Jamjuree"/>
              </a:rPr>
              <a:t>The M249 Light Machine Gun can only be found in this sho</a:t>
            </a:r>
            <a:r>
              <a:rPr lang="en-US" sz="2000">
                <a:solidFill>
                  <a:schemeClr val="bg1"/>
                </a:solidFill>
                <a:latin typeface="Bai Jamjuree"/>
              </a:rPr>
              <a:t>p</a:t>
            </a:r>
            <a:r>
              <a:rPr lang="en-US" sz="2000" b="0" i="0">
                <a:solidFill>
                  <a:schemeClr val="bg1"/>
                </a:solidFill>
                <a:effectLst/>
                <a:latin typeface="Bai Jamjuree"/>
              </a:rPr>
              <a:t>. It has a magazine capacity of 100 5.56 bullets, the largest in the store. It does more damage than the Assault Rifle and has a slightly faster rate of fire while being way easier to control recoil-wise, allowing for very accurate and deadly bursts in long-range when coupled with a Holographic sight or an 8x scope.</a:t>
            </a:r>
            <a:endParaRPr lang="en-CA" sz="2000">
              <a:solidFill>
                <a:schemeClr val="bg1"/>
              </a:solidFill>
            </a:endParaRPr>
          </a:p>
        </p:txBody>
      </p:sp>
      <p:pic>
        <p:nvPicPr>
          <p:cNvPr id="4098" name="Picture 2" descr="M249">
            <a:extLst>
              <a:ext uri="{FF2B5EF4-FFF2-40B4-BE49-F238E27FC236}">
                <a16:creationId xmlns:a16="http://schemas.microsoft.com/office/drawing/2014/main" id="{64D069D5-EAA6-7672-BD86-C909C5350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7247" y="369913"/>
            <a:ext cx="2784532" cy="2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554475-B1FA-512F-5097-DE45395D7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3802322"/>
            <a:ext cx="3588640" cy="2640422"/>
          </a:xfrm>
          <a:prstGeom prst="rect">
            <a:avLst/>
          </a:prstGeom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CFF0F-9F0C-B106-1CD7-B97E2100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$2 / Rounds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2F23-4074-D4A9-50D7-DC0C501B1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en-US" sz="2400" b="0" i="0">
                <a:solidFill>
                  <a:schemeClr val="bg1">
                    <a:alpha val="80000"/>
                  </a:schemeClr>
                </a:solidFill>
                <a:effectLst/>
                <a:latin typeface="Bai Jamjuree"/>
              </a:rPr>
              <a:t>Standard high powered ammunition, used by any rifle in the store currently. Offers superior damage, range, accuracy, damage drop off and air resistance</a:t>
            </a:r>
            <a:endParaRPr lang="en-CA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122" name="Picture 2" descr="5.56 Rifle Ammo">
            <a:extLst>
              <a:ext uri="{FF2B5EF4-FFF2-40B4-BE49-F238E27FC236}">
                <a16:creationId xmlns:a16="http://schemas.microsoft.com/office/drawing/2014/main" id="{5F5C89B7-3C40-54BA-9A96-04555DD9F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6487" y="1429488"/>
            <a:ext cx="3960000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7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FDD031-9710-F228-3D33-8D374F821C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3ABD5-C634-992B-1808-9CAB92F6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Listening!!!</a:t>
            </a:r>
            <a:endParaRPr lang="en-C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2E96D5-8E6F-B2DD-BEC5-08C5AA4E85A3}"/>
              </a:ext>
            </a:extLst>
          </p:cNvPr>
          <p:cNvSpPr txBox="1">
            <a:spLocks/>
          </p:cNvSpPr>
          <p:nvPr/>
        </p:nvSpPr>
        <p:spPr>
          <a:xfrm>
            <a:off x="838200" y="1502052"/>
            <a:ext cx="5492750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</a:rPr>
              <a:t>Use code “BESTPRENSENTATION” for 10% off your first order</a:t>
            </a:r>
            <a:endParaRPr lang="en-CA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29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264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Bai Jamjuree</vt:lpstr>
      <vt:lpstr>Posterama</vt:lpstr>
      <vt:lpstr>Office Theme</vt:lpstr>
      <vt:lpstr>PowerPoint Presentation</vt:lpstr>
      <vt:lpstr>Types :</vt:lpstr>
      <vt:lpstr>$19, 999 USD</vt:lpstr>
      <vt:lpstr>$49, 999 USD</vt:lpstr>
      <vt:lpstr>$199, 999 USD</vt:lpstr>
      <vt:lpstr>$2 / Rounds</vt:lpstr>
      <vt:lpstr>Thanks For Listening!!!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Grandbois</dc:creator>
  <cp:lastModifiedBy>ALEXIS Grandbois</cp:lastModifiedBy>
  <cp:revision>1</cp:revision>
  <dcterms:created xsi:type="dcterms:W3CDTF">2025-03-19T20:05:11Z</dcterms:created>
  <dcterms:modified xsi:type="dcterms:W3CDTF">2025-03-19T20:22:59Z</dcterms:modified>
</cp:coreProperties>
</file>