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83" r:id="rId7"/>
    <p:sldId id="281" r:id="rId8"/>
    <p:sldId id="285" r:id="rId9"/>
    <p:sldId id="280" r:id="rId10"/>
    <p:sldId id="282" r:id="rId11"/>
    <p:sldId id="264" r:id="rId12"/>
    <p:sldId id="286" r:id="rId13"/>
    <p:sldId id="271" r:id="rId14"/>
    <p:sldId id="272" r:id="rId15"/>
    <p:sldId id="273" r:id="rId16"/>
    <p:sldId id="274" r:id="rId17"/>
    <p:sldId id="277" r:id="rId18"/>
    <p:sldId id="278" r:id="rId19"/>
    <p:sldId id="270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5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F6D2-5D61-49DF-B95F-96884B9294E6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7079-48DF-4FCA-98E4-152FC519E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14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a GUI to see how Pikachu observes X’s world, and how does she make decisions.</a:t>
            </a:r>
          </a:p>
          <a:p>
            <a:r>
              <a:rPr lang="en-US" dirty="0" err="1"/>
              <a:t>Bahsedilecek</a:t>
            </a:r>
            <a:r>
              <a:rPr lang="en-US" dirty="0"/>
              <a:t> </a:t>
            </a:r>
            <a:r>
              <a:rPr lang="en-US" dirty="0" err="1"/>
              <a:t>Seyler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Beliefs: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X’in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onceden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verdigi</a:t>
            </a:r>
            <a:r>
              <a:rPr lang="en-US" dirty="0"/>
              <a:t> </a:t>
            </a:r>
            <a:r>
              <a:rPr lang="en-US" dirty="0" err="1"/>
              <a:t>seyleri</a:t>
            </a:r>
            <a:r>
              <a:rPr lang="en-US" dirty="0"/>
              <a:t> </a:t>
            </a:r>
            <a:r>
              <a:rPr lang="en-US" dirty="0" err="1"/>
              <a:t>gorebiliyoruz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Energy – Hunger: Bu </a:t>
            </a:r>
            <a:r>
              <a:rPr lang="en-US" dirty="0" err="1"/>
              <a:t>kisim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X in </a:t>
            </a:r>
            <a:r>
              <a:rPr lang="en-US" dirty="0" err="1"/>
              <a:t>hayati</a:t>
            </a:r>
            <a:r>
              <a:rPr lang="en-US" dirty="0"/>
              <a:t> </a:t>
            </a:r>
            <a:r>
              <a:rPr lang="en-US" dirty="0" err="1"/>
              <a:t>fonksiyonlarini</a:t>
            </a:r>
            <a:r>
              <a:rPr lang="en-US" dirty="0"/>
              <a:t> control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neyi</a:t>
            </a:r>
            <a:r>
              <a:rPr lang="en-US" dirty="0"/>
              <a:t> </a:t>
            </a:r>
            <a:r>
              <a:rPr lang="en-US" dirty="0" err="1"/>
              <a:t>yapip</a:t>
            </a:r>
            <a:r>
              <a:rPr lang="en-US" dirty="0"/>
              <a:t> </a:t>
            </a:r>
            <a:r>
              <a:rPr lang="en-US" dirty="0" err="1"/>
              <a:t>yapamayacagini</a:t>
            </a:r>
            <a:r>
              <a:rPr lang="en-US" dirty="0"/>
              <a:t> control </a:t>
            </a:r>
            <a:r>
              <a:rPr lang="en-US" dirty="0" err="1"/>
              <a:t>ediyor</a:t>
            </a:r>
            <a:r>
              <a:rPr lang="en-US" dirty="0"/>
              <a:t>. Energy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aclik</a:t>
            </a:r>
            <a:r>
              <a:rPr lang="en-US" dirty="0"/>
              <a:t> </a:t>
            </a:r>
            <a:r>
              <a:rPr lang="en-US" dirty="0" err="1"/>
              <a:t>yapilan</a:t>
            </a:r>
            <a:r>
              <a:rPr lang="en-US" dirty="0"/>
              <a:t> </a:t>
            </a:r>
            <a:r>
              <a:rPr lang="en-US" dirty="0" err="1"/>
              <a:t>aktivitelerin</a:t>
            </a:r>
            <a:r>
              <a:rPr lang="en-US" dirty="0"/>
              <a:t> </a:t>
            </a:r>
            <a:r>
              <a:rPr lang="en-US" dirty="0" err="1"/>
              <a:t>sonucnda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basi</a:t>
            </a:r>
            <a:r>
              <a:rPr lang="en-US" dirty="0"/>
              <a:t> </a:t>
            </a:r>
            <a:r>
              <a:rPr lang="en-US" dirty="0" err="1"/>
              <a:t>degisiyor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Desires: </a:t>
            </a:r>
            <a:r>
              <a:rPr lang="en-US" dirty="0" err="1"/>
              <a:t>Burasi</a:t>
            </a:r>
            <a:r>
              <a:rPr lang="en-US" dirty="0"/>
              <a:t> </a:t>
            </a:r>
            <a:r>
              <a:rPr lang="en-US" dirty="0" err="1"/>
              <a:t>dedigimiz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gunluk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guncelleniyor</a:t>
            </a:r>
            <a:r>
              <a:rPr lang="en-US" dirty="0"/>
              <a:t>, </a:t>
            </a:r>
            <a:r>
              <a:rPr lang="en-US" dirty="0" err="1"/>
              <a:t>Beyaz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kisimlar</a:t>
            </a:r>
            <a:r>
              <a:rPr lang="en-US" dirty="0"/>
              <a:t> o gun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planlanmis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, </a:t>
            </a:r>
            <a:r>
              <a:rPr lang="en-US" dirty="0" err="1"/>
              <a:t>mesela</a:t>
            </a:r>
            <a:r>
              <a:rPr lang="en-US" dirty="0"/>
              <a:t> flight to Amsterdam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. Desire </a:t>
            </a:r>
            <a:r>
              <a:rPr lang="en-US" dirty="0" err="1"/>
              <a:t>larin</a:t>
            </a:r>
            <a:r>
              <a:rPr lang="en-US" dirty="0"/>
              <a:t> sag </a:t>
            </a:r>
            <a:r>
              <a:rPr lang="en-US" dirty="0" err="1"/>
              <a:t>sutunundaki</a:t>
            </a:r>
            <a:r>
              <a:rPr lang="en-US" dirty="0"/>
              <a:t> hour </a:t>
            </a:r>
            <a:r>
              <a:rPr lang="en-US" dirty="0" err="1"/>
              <a:t>kismi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isin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surecegini</a:t>
            </a:r>
            <a:r>
              <a:rPr lang="en-US" dirty="0"/>
              <a:t> </a:t>
            </a:r>
            <a:r>
              <a:rPr lang="en-US" dirty="0" err="1"/>
              <a:t>belirtiyor</a:t>
            </a:r>
            <a:r>
              <a:rPr lang="en-US" dirty="0"/>
              <a:t>. Energy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saatlik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energy </a:t>
            </a:r>
            <a:r>
              <a:rPr lang="en-US" dirty="0" err="1"/>
              <a:t>istedigini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Random Desires: Magenta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kisimlar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gorecegimiz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 </a:t>
            </a:r>
            <a:r>
              <a:rPr lang="en-US" dirty="0" err="1"/>
              <a:t>kaldigimizda</a:t>
            </a:r>
            <a:r>
              <a:rPr lang="en-US" dirty="0"/>
              <a:t> random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sectigimiz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. Normal </a:t>
            </a:r>
            <a:r>
              <a:rPr lang="en-US" dirty="0" err="1"/>
              <a:t>Dsre</a:t>
            </a:r>
            <a:r>
              <a:rPr lang="en-US" dirty="0"/>
              <a:t> den </a:t>
            </a:r>
            <a:r>
              <a:rPr lang="en-US" dirty="0" err="1"/>
              <a:t>farki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Desire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yapmayi</a:t>
            </a:r>
            <a:r>
              <a:rPr lang="en-US" dirty="0"/>
              <a:t> </a:t>
            </a:r>
            <a:r>
              <a:rPr lang="en-US" dirty="0" err="1"/>
              <a:t>planladigimiz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saati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. Random Desires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 </a:t>
            </a:r>
            <a:r>
              <a:rPr lang="en-US" dirty="0" err="1"/>
              <a:t>kaldigimiz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verip</a:t>
            </a:r>
            <a:r>
              <a:rPr lang="en-US" dirty="0"/>
              <a:t> </a:t>
            </a:r>
            <a:r>
              <a:rPr lang="en-US" dirty="0" err="1"/>
              <a:t>yapioruz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Belief </a:t>
            </a:r>
            <a:r>
              <a:rPr lang="en-US" dirty="0" err="1"/>
              <a:t>lere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onceden</a:t>
            </a:r>
            <a:r>
              <a:rPr lang="en-US" dirty="0"/>
              <a:t> </a:t>
            </a:r>
            <a:r>
              <a:rPr lang="en-US" dirty="0" err="1"/>
              <a:t>yaptigimiz</a:t>
            </a:r>
            <a:r>
              <a:rPr lang="en-US" dirty="0"/>
              <a:t> </a:t>
            </a:r>
            <a:r>
              <a:rPr lang="en-US" dirty="0" err="1"/>
              <a:t>planlari</a:t>
            </a:r>
            <a:r>
              <a:rPr lang="en-US" dirty="0"/>
              <a:t> </a:t>
            </a:r>
            <a:r>
              <a:rPr lang="en-US" dirty="0" err="1"/>
              <a:t>turuncu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gorebiliyoruz</a:t>
            </a:r>
            <a:r>
              <a:rPr lang="en-US" dirty="0"/>
              <a:t>. </a:t>
            </a:r>
            <a:r>
              <a:rPr lang="en-US" dirty="0" err="1"/>
              <a:t>Ayrica</a:t>
            </a:r>
            <a:r>
              <a:rPr lang="en-US" dirty="0"/>
              <a:t> </a:t>
            </a:r>
            <a:r>
              <a:rPr lang="en-US" dirty="0" err="1"/>
              <a:t>anlik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kararlara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haberlere</a:t>
            </a:r>
            <a:r>
              <a:rPr lang="en-US" dirty="0"/>
              <a:t> gore de </a:t>
            </a:r>
            <a:r>
              <a:rPr lang="en-US" dirty="0" err="1"/>
              <a:t>tablomuzun</a:t>
            </a:r>
            <a:r>
              <a:rPr lang="en-US" dirty="0"/>
              <a:t> </a:t>
            </a:r>
            <a:r>
              <a:rPr lang="en-US" dirty="0" err="1"/>
              <a:t>doldugunu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degistigini</a:t>
            </a:r>
            <a:r>
              <a:rPr lang="en-US" dirty="0"/>
              <a:t> </a:t>
            </a:r>
            <a:r>
              <a:rPr lang="en-US" dirty="0" err="1"/>
              <a:t>gozlemleyebiliyoruz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8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a GUI to see how Pikachu observes X’s world, and how does she make decisions.</a:t>
            </a:r>
          </a:p>
          <a:p>
            <a:r>
              <a:rPr lang="en-US" dirty="0" err="1"/>
              <a:t>Bahsedilecek</a:t>
            </a:r>
            <a:r>
              <a:rPr lang="en-US" dirty="0"/>
              <a:t> </a:t>
            </a:r>
            <a:r>
              <a:rPr lang="en-US" dirty="0" err="1"/>
              <a:t>Seyler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Beliefs: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X’in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onceden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verdigi</a:t>
            </a:r>
            <a:r>
              <a:rPr lang="en-US" dirty="0"/>
              <a:t> </a:t>
            </a:r>
            <a:r>
              <a:rPr lang="en-US" dirty="0" err="1"/>
              <a:t>seyleri</a:t>
            </a:r>
            <a:r>
              <a:rPr lang="en-US" dirty="0"/>
              <a:t> </a:t>
            </a:r>
            <a:r>
              <a:rPr lang="en-US" dirty="0" err="1"/>
              <a:t>gorebiliyoruz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Energy – Hunger: Bu </a:t>
            </a:r>
            <a:r>
              <a:rPr lang="en-US" dirty="0" err="1"/>
              <a:t>kisim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X in </a:t>
            </a:r>
            <a:r>
              <a:rPr lang="en-US" dirty="0" err="1"/>
              <a:t>hayati</a:t>
            </a:r>
            <a:r>
              <a:rPr lang="en-US" dirty="0"/>
              <a:t> </a:t>
            </a:r>
            <a:r>
              <a:rPr lang="en-US" dirty="0" err="1"/>
              <a:t>fonksiyonlarini</a:t>
            </a:r>
            <a:r>
              <a:rPr lang="en-US" dirty="0"/>
              <a:t> control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neyi</a:t>
            </a:r>
            <a:r>
              <a:rPr lang="en-US" dirty="0"/>
              <a:t> </a:t>
            </a:r>
            <a:r>
              <a:rPr lang="en-US" dirty="0" err="1"/>
              <a:t>yapip</a:t>
            </a:r>
            <a:r>
              <a:rPr lang="en-US" dirty="0"/>
              <a:t> </a:t>
            </a:r>
            <a:r>
              <a:rPr lang="en-US" dirty="0" err="1"/>
              <a:t>yapamayacagini</a:t>
            </a:r>
            <a:r>
              <a:rPr lang="en-US" dirty="0"/>
              <a:t> control </a:t>
            </a:r>
            <a:r>
              <a:rPr lang="en-US" dirty="0" err="1"/>
              <a:t>ediyor</a:t>
            </a:r>
            <a:r>
              <a:rPr lang="en-US" dirty="0"/>
              <a:t>. Energy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aclik</a:t>
            </a:r>
            <a:r>
              <a:rPr lang="en-US" dirty="0"/>
              <a:t> </a:t>
            </a:r>
            <a:r>
              <a:rPr lang="en-US" dirty="0" err="1"/>
              <a:t>yapilan</a:t>
            </a:r>
            <a:r>
              <a:rPr lang="en-US" dirty="0"/>
              <a:t> </a:t>
            </a:r>
            <a:r>
              <a:rPr lang="en-US" dirty="0" err="1"/>
              <a:t>aktivitelerin</a:t>
            </a:r>
            <a:r>
              <a:rPr lang="en-US" dirty="0"/>
              <a:t> </a:t>
            </a:r>
            <a:r>
              <a:rPr lang="en-US" dirty="0" err="1"/>
              <a:t>sonucnda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basi</a:t>
            </a:r>
            <a:r>
              <a:rPr lang="en-US" dirty="0"/>
              <a:t> </a:t>
            </a:r>
            <a:r>
              <a:rPr lang="en-US" dirty="0" err="1"/>
              <a:t>degisiyor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Desires: </a:t>
            </a:r>
            <a:r>
              <a:rPr lang="en-US" dirty="0" err="1"/>
              <a:t>Burasi</a:t>
            </a:r>
            <a:r>
              <a:rPr lang="en-US" dirty="0"/>
              <a:t> </a:t>
            </a:r>
            <a:r>
              <a:rPr lang="en-US" dirty="0" err="1"/>
              <a:t>dedigimiz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gunluk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guncelleniyor</a:t>
            </a:r>
            <a:r>
              <a:rPr lang="en-US" dirty="0"/>
              <a:t>, </a:t>
            </a:r>
            <a:r>
              <a:rPr lang="en-US" dirty="0" err="1"/>
              <a:t>Beyaz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kisimlar</a:t>
            </a:r>
            <a:r>
              <a:rPr lang="en-US" dirty="0"/>
              <a:t> o gun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planlanmis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, </a:t>
            </a:r>
            <a:r>
              <a:rPr lang="en-US" dirty="0" err="1"/>
              <a:t>mesela</a:t>
            </a:r>
            <a:r>
              <a:rPr lang="en-US" dirty="0"/>
              <a:t> flight to Amsterdam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. Desire </a:t>
            </a:r>
            <a:r>
              <a:rPr lang="en-US" dirty="0" err="1"/>
              <a:t>larin</a:t>
            </a:r>
            <a:r>
              <a:rPr lang="en-US" dirty="0"/>
              <a:t> sag </a:t>
            </a:r>
            <a:r>
              <a:rPr lang="en-US" dirty="0" err="1"/>
              <a:t>sutunundaki</a:t>
            </a:r>
            <a:r>
              <a:rPr lang="en-US" dirty="0"/>
              <a:t> hour </a:t>
            </a:r>
            <a:r>
              <a:rPr lang="en-US" dirty="0" err="1"/>
              <a:t>kismi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isin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surecegini</a:t>
            </a:r>
            <a:r>
              <a:rPr lang="en-US" dirty="0"/>
              <a:t> </a:t>
            </a:r>
            <a:r>
              <a:rPr lang="en-US" dirty="0" err="1"/>
              <a:t>belirtiyor</a:t>
            </a:r>
            <a:r>
              <a:rPr lang="en-US" dirty="0"/>
              <a:t>. Energy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saatlik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energy </a:t>
            </a:r>
            <a:r>
              <a:rPr lang="en-US" dirty="0" err="1"/>
              <a:t>istedigini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Random Desires: Magenta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kisimlar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gorecegimiz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 </a:t>
            </a:r>
            <a:r>
              <a:rPr lang="en-US" dirty="0" err="1"/>
              <a:t>kaldigimizda</a:t>
            </a:r>
            <a:r>
              <a:rPr lang="en-US" dirty="0"/>
              <a:t> random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sectigimiz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. Normal </a:t>
            </a:r>
            <a:r>
              <a:rPr lang="en-US" dirty="0" err="1"/>
              <a:t>Dsre</a:t>
            </a:r>
            <a:r>
              <a:rPr lang="en-US" dirty="0"/>
              <a:t> den </a:t>
            </a:r>
            <a:r>
              <a:rPr lang="en-US" dirty="0" err="1"/>
              <a:t>farki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Desire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yapmayi</a:t>
            </a:r>
            <a:r>
              <a:rPr lang="en-US" dirty="0"/>
              <a:t> </a:t>
            </a:r>
            <a:r>
              <a:rPr lang="en-US" dirty="0" err="1"/>
              <a:t>planladigimiz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saati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. Random Desires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 </a:t>
            </a:r>
            <a:r>
              <a:rPr lang="en-US" dirty="0" err="1"/>
              <a:t>kaldigimiz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verip</a:t>
            </a:r>
            <a:r>
              <a:rPr lang="en-US" dirty="0"/>
              <a:t> </a:t>
            </a:r>
            <a:r>
              <a:rPr lang="en-US" dirty="0" err="1"/>
              <a:t>yapioruz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Belief </a:t>
            </a:r>
            <a:r>
              <a:rPr lang="en-US" dirty="0" err="1"/>
              <a:t>lere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onceden</a:t>
            </a:r>
            <a:r>
              <a:rPr lang="en-US" dirty="0"/>
              <a:t> </a:t>
            </a:r>
            <a:r>
              <a:rPr lang="en-US" dirty="0" err="1"/>
              <a:t>yaptigimiz</a:t>
            </a:r>
            <a:r>
              <a:rPr lang="en-US" dirty="0"/>
              <a:t> </a:t>
            </a:r>
            <a:r>
              <a:rPr lang="en-US" dirty="0" err="1"/>
              <a:t>planlari</a:t>
            </a:r>
            <a:r>
              <a:rPr lang="en-US" dirty="0"/>
              <a:t> </a:t>
            </a:r>
            <a:r>
              <a:rPr lang="en-US" dirty="0" err="1"/>
              <a:t>turuncu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gorebiliyoruz</a:t>
            </a:r>
            <a:r>
              <a:rPr lang="en-US" dirty="0"/>
              <a:t>. </a:t>
            </a:r>
            <a:r>
              <a:rPr lang="en-US" dirty="0" err="1"/>
              <a:t>Ayrica</a:t>
            </a:r>
            <a:r>
              <a:rPr lang="en-US" dirty="0"/>
              <a:t> </a:t>
            </a:r>
            <a:r>
              <a:rPr lang="en-US" dirty="0" err="1"/>
              <a:t>anlik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kararlara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haberlere</a:t>
            </a:r>
            <a:r>
              <a:rPr lang="en-US" dirty="0"/>
              <a:t> gore de </a:t>
            </a:r>
            <a:r>
              <a:rPr lang="en-US" dirty="0" err="1"/>
              <a:t>tablomuzun</a:t>
            </a:r>
            <a:r>
              <a:rPr lang="en-US" dirty="0"/>
              <a:t> </a:t>
            </a:r>
            <a:r>
              <a:rPr lang="en-US" dirty="0" err="1"/>
              <a:t>doldugunu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degistigini</a:t>
            </a:r>
            <a:r>
              <a:rPr lang="en-US" dirty="0"/>
              <a:t> </a:t>
            </a:r>
            <a:r>
              <a:rPr lang="en-US" dirty="0" err="1"/>
              <a:t>gozlemleyebiliyoruz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4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32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12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67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2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11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3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207BA1-1F2E-4DF7-8768-48AC7DC4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18D98DF-3640-4490-B836-D6DFFEB0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57C59F-AACF-427D-AE96-796F2BEF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81ABC7-A02A-4004-B2F1-BF29FDEB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236396-0032-4818-90FD-1F672CEB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7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E7085D5-8489-445A-B720-15828AB3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FF2ABD-659E-4256-BB36-BF6FFFC9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76658B-3A9D-4CEE-A9FC-344A356D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5A5524-13B7-4425-A41B-4FD5B152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5A7C9C-1519-4B42-B546-61BBE92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51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534BB6-859F-437E-884A-C0ED75B1F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176A56-435E-4C35-BA0A-DB7F6EE4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A85BAF-3C6A-480E-AE9A-0066101D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C33732-D06E-4F4C-AC3B-94720C6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3D979A-35FD-474C-AF07-4311AB16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2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C6A1B2-0031-47E7-8C13-2309A285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CB4791-8D70-4CB4-8A96-2050ACC8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F4BCB5-14EF-4471-93F9-56A0F42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8BE783-13E6-464B-98F7-F32AD0D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CB3C39-468A-47C8-806C-E046AD49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8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9959B4-E5E1-40E1-92AF-CE452F7F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34150B-FC2A-42CA-A2FC-93B37718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B7B6E-8F5D-4A9D-AE52-CC8A80F9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85FA1B-49CB-40F4-A79C-12C3D7A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A5FE63-DD75-436C-83A9-05914E9B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1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79AF47-3C70-46F7-B554-CC974E59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D30976-1154-4D9B-8AFF-0008FBD2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BAB89D4-0ACA-4713-93A9-ECD1DC85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126634-A599-4789-80CC-D77CD56F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BB93B3-3937-4FCC-9CF9-9F876066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2B6CF0-F622-4740-BC01-5CC8069E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31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71AFC3-0CD4-457E-A75B-2DA5B95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F19496-2108-4108-909D-13CE7913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274B95-7E30-4462-A17B-C04A0D65E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787BC45-E740-4436-BA6B-86F8CF44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8451A6-2909-4415-BC3C-954BD2C9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CF8B94-1587-4177-AD20-3CE68F6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3351A9-047E-49C0-BA97-5B887B1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D1153D9-680D-4E52-8471-4FD97C4E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68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8426E9-714F-417B-AC93-92995075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02F4EF5-9E9F-40DE-BF5B-64092266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4DEF07-5433-43A1-9CD9-DB058E4D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EFC0AA-96E9-49ED-AD53-790F1D48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0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924C180-6432-4401-A3CA-2EC38318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7AAFD87-A876-49FF-A929-AB07FA57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F168C9-553D-4CA7-BD9D-3C0241A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4C9DA8-853F-499E-8675-235C7953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EC74A5-4192-4EEF-B569-5885CD99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A2F29B-9265-4D52-84D0-AD5AEBA3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F4174E-AFD0-4F6F-958F-7ACB082D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A1729E-EB42-4CDD-9951-F3115242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134750-30BA-4431-AD2B-2803D2F9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D68806-021C-4E02-B5B3-0B041AEE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AF3674E-4190-4E87-99D5-6E096E96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48F716-16C3-4CD8-9678-175D38DC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08A4D6-2517-489B-9911-2967B06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EE311E-3C68-4C4C-B9E9-D331453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FA8424-209A-4D59-BD21-897C0CB4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4985C7E-6AF7-4A92-A683-77D21D5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67C1AF-66FE-49FB-AFE5-99C5DB51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28549B-AF52-4AD3-AD93-18E71480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E77E-1902-4611-AB52-13188509367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374CEB-4D4C-4D11-8691-B09DD184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F2A443-6CF7-4554-82CF-898803E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7E09-C909-480A-ADB3-5DE33291F7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3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F296816-69DE-4191-B577-1F86DD24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48943"/>
            <a:ext cx="9149080" cy="3369912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0D5BF2C3-7E8C-446E-B700-79DD81AA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019" y="5603558"/>
            <a:ext cx="9144000" cy="472122"/>
          </a:xfrm>
        </p:spPr>
        <p:txBody>
          <a:bodyPr/>
          <a:lstStyle/>
          <a:p>
            <a:r>
              <a:rPr lang="en-US"/>
              <a:t>Mehmet Alp </a:t>
            </a:r>
            <a:r>
              <a:rPr lang="tr-TR"/>
              <a:t>Şarkışla – Burak Suyunu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BEFAD18-121C-4B1B-B0E9-07A1E2E7E6EC}"/>
              </a:ext>
            </a:extLst>
          </p:cNvPr>
          <p:cNvSpPr/>
          <p:nvPr/>
        </p:nvSpPr>
        <p:spPr>
          <a:xfrm>
            <a:off x="3370506" y="3728687"/>
            <a:ext cx="6279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Gotta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ecide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‘em </a:t>
            </a:r>
            <a:r>
              <a:rPr lang="tr-TR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ll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00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7DCF4E4-9542-443D-B85D-5FDB00A1A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9" y="0"/>
            <a:ext cx="8339847" cy="65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/>
              <a:t>Pikachu Observes The World</a:t>
            </a:r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CD79ED-5E7D-4470-AC08-B1631C34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18" y="1325563"/>
            <a:ext cx="9269963" cy="5406978"/>
          </a:xfrm>
        </p:spPr>
      </p:pic>
    </p:spTree>
    <p:extLst>
      <p:ext uri="{BB962C8B-B14F-4D97-AF65-F5344CB8AC3E}">
        <p14:creationId xmlns:p14="http://schemas.microsoft.com/office/powerpoint/2010/main" val="122507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Desires Needs Energy</a:t>
            </a:r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AFA011B-B720-423B-97A5-52129A8A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06" y="1325562"/>
            <a:ext cx="9196212" cy="5420677"/>
          </a:xfrm>
        </p:spPr>
      </p:pic>
    </p:spTree>
    <p:extLst>
      <p:ext uri="{BB962C8B-B14F-4D97-AF65-F5344CB8AC3E}">
        <p14:creationId xmlns:p14="http://schemas.microsoft.com/office/powerpoint/2010/main" val="225982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Flight Delay</a:t>
            </a:r>
            <a:endParaRPr lang="tr-TR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5104189-6D8A-4DF8-92E0-32FEE2A21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9" y="1325563"/>
            <a:ext cx="9348701" cy="5443778"/>
          </a:xfrm>
        </p:spPr>
      </p:pic>
    </p:spTree>
    <p:extLst>
      <p:ext uri="{BB962C8B-B14F-4D97-AF65-F5344CB8AC3E}">
        <p14:creationId xmlns:p14="http://schemas.microsoft.com/office/powerpoint/2010/main" val="178794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Landing to Amsterdam</a:t>
            </a:r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8238D03-02BF-44B8-9D8C-EEF03A60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74" y="1325563"/>
            <a:ext cx="9446052" cy="5424891"/>
          </a:xfrm>
        </p:spPr>
      </p:pic>
    </p:spTree>
    <p:extLst>
      <p:ext uri="{BB962C8B-B14F-4D97-AF65-F5344CB8AC3E}">
        <p14:creationId xmlns:p14="http://schemas.microsoft.com/office/powerpoint/2010/main" val="1531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Postponement of the Talk</a:t>
            </a:r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2FC5E8A-D6C5-49F9-A1A7-BC216636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37" y="1325563"/>
            <a:ext cx="9336525" cy="5448839"/>
          </a:xfrm>
        </p:spPr>
      </p:pic>
    </p:spTree>
    <p:extLst>
      <p:ext uri="{BB962C8B-B14F-4D97-AF65-F5344CB8AC3E}">
        <p14:creationId xmlns:p14="http://schemas.microsoft.com/office/powerpoint/2010/main" val="61857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Deciding a Surprise Event</a:t>
            </a:r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AF9E67E-9BF7-4AC6-92A2-35D1AECF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28" y="1325563"/>
            <a:ext cx="9125144" cy="5331347"/>
          </a:xfrm>
        </p:spPr>
      </p:pic>
    </p:spTree>
    <p:extLst>
      <p:ext uri="{BB962C8B-B14F-4D97-AF65-F5344CB8AC3E}">
        <p14:creationId xmlns:p14="http://schemas.microsoft.com/office/powerpoint/2010/main" val="8385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Random Event</a:t>
            </a:r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E6D9766-470F-4B7C-AB79-CB750F094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41" y="1325563"/>
            <a:ext cx="9202118" cy="5376452"/>
          </a:xfrm>
        </p:spPr>
      </p:pic>
    </p:spTree>
    <p:extLst>
      <p:ext uri="{BB962C8B-B14F-4D97-AF65-F5344CB8AC3E}">
        <p14:creationId xmlns:p14="http://schemas.microsoft.com/office/powerpoint/2010/main" val="98056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1E24F3-3E52-449D-953D-2F74225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Not that much Random Event</a:t>
            </a:r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6831D42-E999-4CA8-99AF-4CBDB81C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11812" r="8095" b="5355"/>
          <a:stretch/>
        </p:blipFill>
        <p:spPr>
          <a:xfrm>
            <a:off x="1468866" y="1325563"/>
            <a:ext cx="9254268" cy="5359718"/>
          </a:xfrm>
        </p:spPr>
      </p:pic>
    </p:spTree>
    <p:extLst>
      <p:ext uri="{BB962C8B-B14F-4D97-AF65-F5344CB8AC3E}">
        <p14:creationId xmlns:p14="http://schemas.microsoft.com/office/powerpoint/2010/main" val="78975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5E1437-BCCE-462C-BB20-52E99E9B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87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Now Let’s Make a Live DEMO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7811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071CA2-789C-4B41-BC92-0D622BD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12F169-D6EB-47C8-BB0B-77FBDCF1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Ash is a very famous </a:t>
            </a:r>
            <a:r>
              <a:rPr lang="en-US" b="1" dirty="0"/>
              <a:t>Pokémon Trainer</a:t>
            </a:r>
            <a:r>
              <a:rPr lang="en-US" dirty="0"/>
              <a:t>. He has been invited to a </a:t>
            </a:r>
            <a:r>
              <a:rPr lang="en-US" b="1" dirty="0"/>
              <a:t>Pokémon conference at Amsterdam </a:t>
            </a:r>
            <a:r>
              <a:rPr lang="en-US" dirty="0"/>
              <a:t>between </a:t>
            </a:r>
            <a:r>
              <a:rPr lang="en-US" b="1" dirty="0"/>
              <a:t>July 16-21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Ash will give a </a:t>
            </a:r>
            <a:r>
              <a:rPr lang="en-US" b="1" dirty="0"/>
              <a:t>talk</a:t>
            </a:r>
            <a:r>
              <a:rPr lang="en-US" dirty="0"/>
              <a:t> on </a:t>
            </a:r>
            <a:r>
              <a:rPr lang="en-US" b="1" dirty="0"/>
              <a:t>July 16 </a:t>
            </a:r>
            <a:r>
              <a:rPr lang="en-US" dirty="0"/>
              <a:t>and also there will  be a </a:t>
            </a:r>
            <a:r>
              <a:rPr lang="en-US" b="1" dirty="0"/>
              <a:t>Conference Dinner 20</a:t>
            </a:r>
            <a:r>
              <a:rPr lang="en-US" b="1" baseline="30000" dirty="0"/>
              <a:t>th</a:t>
            </a:r>
            <a:r>
              <a:rPr lang="en-US" b="1" dirty="0"/>
              <a:t> night</a:t>
            </a:r>
            <a:r>
              <a:rPr lang="en-US" dirty="0"/>
              <a:t> which he has to attend.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6F4890-4DEA-4808-A39A-6372CC99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19" y="2303780"/>
            <a:ext cx="5134187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A0EAFB-0019-48B6-8779-86CF8D3B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Reality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505150-C552-480E-A03C-7A4C9AAF2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040" cy="435133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The conference will be between 10:00 to 18:00. However, Ash actually </a:t>
            </a:r>
            <a:r>
              <a:rPr lang="en-US" b="1" dirty="0"/>
              <a:t>doesn’t want to attend </a:t>
            </a:r>
            <a:r>
              <a:rPr lang="en-US" dirty="0"/>
              <a:t>the other parts of the conference besides his </a:t>
            </a:r>
            <a:r>
              <a:rPr lang="en-US" b="1" dirty="0"/>
              <a:t>talk</a:t>
            </a:r>
            <a:r>
              <a:rPr lang="en-US" dirty="0"/>
              <a:t> and </a:t>
            </a:r>
            <a:r>
              <a:rPr lang="en-US" b="1" dirty="0"/>
              <a:t>dinner</a:t>
            </a:r>
            <a:r>
              <a:rPr lang="en-US" dirty="0"/>
              <a:t>. So he wants to spend his time in </a:t>
            </a:r>
            <a:r>
              <a:rPr lang="en-US" b="1" dirty="0"/>
              <a:t>Amsterdam</a:t>
            </a:r>
            <a:r>
              <a:rPr lang="en-US" dirty="0"/>
              <a:t> doing different kinds of activity.</a:t>
            </a:r>
          </a:p>
          <a:p>
            <a:pPr algn="just">
              <a:lnSpc>
                <a:spcPct val="120000"/>
              </a:lnSpc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53EEEB-EF20-4E1E-8462-47AFFA27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51" y="1187451"/>
            <a:ext cx="4267049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A77467-E007-49A4-9873-CA1C7C0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Ash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192ACC-CD4B-4ABE-AB08-EEAC1486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/>
              <a:t>Ash </a:t>
            </a:r>
            <a:r>
              <a:rPr lang="en-US" b="1" dirty="0"/>
              <a:t>wakes up </a:t>
            </a:r>
            <a:r>
              <a:rPr lang="en-US" dirty="0"/>
              <a:t>every day at 08:00 and </a:t>
            </a:r>
            <a:r>
              <a:rPr lang="en-US" b="1" dirty="0"/>
              <a:t>sleeps</a:t>
            </a:r>
            <a:r>
              <a:rPr lang="en-US" dirty="0"/>
              <a:t> at 22:00.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Ash wants  to </a:t>
            </a:r>
            <a:r>
              <a:rPr lang="en-US" b="1" dirty="0"/>
              <a:t>study</a:t>
            </a:r>
            <a:r>
              <a:rPr lang="en-US" dirty="0"/>
              <a:t> the night before his talk.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Ash prefers </a:t>
            </a:r>
            <a:r>
              <a:rPr lang="en-US" b="1" dirty="0"/>
              <a:t>performing arts </a:t>
            </a:r>
            <a:r>
              <a:rPr lang="en-US" dirty="0"/>
              <a:t>of sport activities.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Ash wants to </a:t>
            </a:r>
            <a:r>
              <a:rPr lang="en-US" b="1" dirty="0"/>
              <a:t>return home</a:t>
            </a:r>
            <a:r>
              <a:rPr lang="en-US" dirty="0"/>
              <a:t> as soon as possible.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Ash has a BDI agent called </a:t>
            </a:r>
            <a:r>
              <a:rPr lang="en-US" b="1" dirty="0"/>
              <a:t>Pikachu </a:t>
            </a:r>
            <a:r>
              <a:rPr lang="en-US" dirty="0"/>
              <a:t>that will make plans for him. Because Ash is very bad at </a:t>
            </a:r>
            <a:r>
              <a:rPr lang="en-US" b="1" dirty="0"/>
              <a:t>deciding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1D8935-B1D3-43A2-8F68-427EED8A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51" y="365125"/>
            <a:ext cx="2345549" cy="40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9D81C1-FF8B-4E32-8765-867B9A72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Pikachu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5D33834-1677-420D-ABBD-C5E08A57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25" y="365125"/>
            <a:ext cx="2625247" cy="233745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269A62-BD27-43DE-9063-4D9FB8BD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Pikachu makes </a:t>
            </a:r>
            <a:r>
              <a:rPr lang="en-US" b="1" dirty="0"/>
              <a:t>every decision </a:t>
            </a:r>
            <a:r>
              <a:rPr lang="en-US" dirty="0"/>
              <a:t>for Ash.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Pikachu keeps track of Ash’s </a:t>
            </a:r>
            <a:r>
              <a:rPr lang="en-US" b="1" dirty="0"/>
              <a:t>hunger</a:t>
            </a:r>
            <a:r>
              <a:rPr lang="en-US" dirty="0"/>
              <a:t> and </a:t>
            </a:r>
            <a:r>
              <a:rPr lang="en-US" b="1" dirty="0"/>
              <a:t>energy</a:t>
            </a:r>
            <a:r>
              <a:rPr lang="en-US" dirty="0"/>
              <a:t> to keep him alive.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Pikachu notes every</a:t>
            </a:r>
            <a:r>
              <a:rPr lang="tr-TR" dirty="0"/>
              <a:t> </a:t>
            </a:r>
            <a:r>
              <a:rPr lang="en-US" b="1" dirty="0"/>
              <a:t>planned event</a:t>
            </a:r>
            <a:r>
              <a:rPr lang="en-US" dirty="0"/>
              <a:t>, and makes decisions according to them.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Pikachu can take immediate action if there is a </a:t>
            </a:r>
            <a:r>
              <a:rPr lang="en-US" b="1" dirty="0"/>
              <a:t>change in a planned event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Pikachu observes life in a </a:t>
            </a:r>
            <a:r>
              <a:rPr lang="en-US" b="1" dirty="0"/>
              <a:t>daily basis</a:t>
            </a:r>
            <a:r>
              <a:rPr lang="en-US" dirty="0"/>
              <a:t>. So she decides Ash’s desires daily.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Pikachu chooses a </a:t>
            </a:r>
            <a:r>
              <a:rPr lang="en-US" b="1" dirty="0"/>
              <a:t>random appropriate event </a:t>
            </a:r>
            <a:r>
              <a:rPr lang="en-US" dirty="0"/>
              <a:t>for Ash, if there is no planned event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19909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BC4FB4-0D38-47A0-95A1-62D376CA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2192000" cy="33528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9548DA21-D1BA-43EC-A636-A8BAA42D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950" y="294005"/>
            <a:ext cx="18161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Events</a:t>
            </a:r>
            <a:endParaRPr lang="tr-T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7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41289D-4656-470E-8663-62419DD1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38" y="152400"/>
            <a:ext cx="8351122" cy="64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F3950E3-D631-4031-A19C-B31398A8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320"/>
            <a:ext cx="1219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CD7487E-AC36-4824-B30D-4B50C605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885"/>
            <a:ext cx="12192000" cy="48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667</Words>
  <Application>Microsoft Office PowerPoint</Application>
  <PresentationFormat>Geniş ekran</PresentationFormat>
  <Paragraphs>52</Paragraphs>
  <Slides>19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PowerPoint Sunusu</vt:lpstr>
      <vt:lpstr>The Story</vt:lpstr>
      <vt:lpstr>The Reality</vt:lpstr>
      <vt:lpstr>About Ash</vt:lpstr>
      <vt:lpstr>About Pikachu</vt:lpstr>
      <vt:lpstr>Events</vt:lpstr>
      <vt:lpstr>PowerPoint Sunusu</vt:lpstr>
      <vt:lpstr>PowerPoint Sunusu</vt:lpstr>
      <vt:lpstr>PowerPoint Sunusu</vt:lpstr>
      <vt:lpstr>PowerPoint Sunusu</vt:lpstr>
      <vt:lpstr>How Pikachu Observes The World</vt:lpstr>
      <vt:lpstr>Desires Needs Energy</vt:lpstr>
      <vt:lpstr>Flight Delay</vt:lpstr>
      <vt:lpstr>Landing to Amsterdam</vt:lpstr>
      <vt:lpstr>Postponement of the Talk</vt:lpstr>
      <vt:lpstr>Deciding a Surprise Event</vt:lpstr>
      <vt:lpstr>Random Event</vt:lpstr>
      <vt:lpstr>Not that much Random Event</vt:lpstr>
      <vt:lpstr>Now Let’s Make a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Suyunu</dc:creator>
  <cp:lastModifiedBy>Burak Suyunu</cp:lastModifiedBy>
  <cp:revision>50</cp:revision>
  <dcterms:created xsi:type="dcterms:W3CDTF">2017-10-29T12:51:34Z</dcterms:created>
  <dcterms:modified xsi:type="dcterms:W3CDTF">2017-10-30T11:23:58Z</dcterms:modified>
</cp:coreProperties>
</file>