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44"/>
  </p:notesMasterIdLst>
  <p:sldIdLst>
    <p:sldId id="256" r:id="rId2"/>
    <p:sldId id="257" r:id="rId3"/>
    <p:sldId id="258" r:id="rId4"/>
    <p:sldId id="270" r:id="rId5"/>
    <p:sldId id="271" r:id="rId6"/>
    <p:sldId id="272" r:id="rId7"/>
    <p:sldId id="273" r:id="rId8"/>
    <p:sldId id="274" r:id="rId9"/>
    <p:sldId id="259" r:id="rId10"/>
    <p:sldId id="260" r:id="rId11"/>
    <p:sldId id="261" r:id="rId12"/>
    <p:sldId id="275" r:id="rId13"/>
    <p:sldId id="276" r:id="rId14"/>
    <p:sldId id="277" r:id="rId15"/>
    <p:sldId id="278" r:id="rId16"/>
    <p:sldId id="279" r:id="rId17"/>
    <p:sldId id="262" r:id="rId18"/>
    <p:sldId id="281" r:id="rId19"/>
    <p:sldId id="263" r:id="rId20"/>
    <p:sldId id="280" r:id="rId21"/>
    <p:sldId id="282" r:id="rId22"/>
    <p:sldId id="283" r:id="rId23"/>
    <p:sldId id="284" r:id="rId24"/>
    <p:sldId id="264" r:id="rId25"/>
    <p:sldId id="285" r:id="rId26"/>
    <p:sldId id="265" r:id="rId27"/>
    <p:sldId id="286" r:id="rId28"/>
    <p:sldId id="287" r:id="rId29"/>
    <p:sldId id="288" r:id="rId30"/>
    <p:sldId id="289" r:id="rId31"/>
    <p:sldId id="266" r:id="rId32"/>
    <p:sldId id="290" r:id="rId33"/>
    <p:sldId id="267" r:id="rId34"/>
    <p:sldId id="291" r:id="rId35"/>
    <p:sldId id="292" r:id="rId36"/>
    <p:sldId id="293" r:id="rId37"/>
    <p:sldId id="294" r:id="rId38"/>
    <p:sldId id="295" r:id="rId39"/>
    <p:sldId id="299"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p%20Sayin\Dropbox\master%20thesis\docs\data_plo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lp%20Sayin\Dropbox\master%20thesis\docs\data_plo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lp%20Sayin\Dropbox\master%20thesis\docs\data_plo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lp%20Sayin\Dropbox\master%20thesis\docs\data_plo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lp%20Sayin\Dropbox\master%20thesis\docs\data_plo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lp%20Sayin\Dropbox\master%20thesis\docs\data_plo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783327138874616E-2"/>
          <c:y val="0.13668339295575135"/>
          <c:w val="0.91641992706749076"/>
          <c:h val="0.79631120248581888"/>
        </c:manualLayout>
      </c:layout>
      <c:barChart>
        <c:barDir val="col"/>
        <c:grouping val="clustered"/>
        <c:varyColors val="0"/>
        <c:ser>
          <c:idx val="1"/>
          <c:order val="0"/>
          <c:tx>
            <c:strRef>
              <c:f>'transfer time'!$B$1</c:f>
              <c:strCache>
                <c:ptCount val="1"/>
                <c:pt idx="0">
                  <c:v>Transfer Time for 144 Mhz with 127 bytes (sec)</c:v>
                </c:pt>
              </c:strCache>
            </c:strRef>
          </c:tx>
          <c:invertIfNegative val="0"/>
          <c:cat>
            <c:numRef>
              <c:f>'transfer time'!$A$2:$A$9</c:f>
              <c:numCache>
                <c:formatCode>General</c:formatCode>
                <c:ptCount val="8"/>
                <c:pt idx="0">
                  <c:v>0</c:v>
                </c:pt>
                <c:pt idx="1">
                  <c:v>1</c:v>
                </c:pt>
                <c:pt idx="2">
                  <c:v>2</c:v>
                </c:pt>
                <c:pt idx="3">
                  <c:v>3</c:v>
                </c:pt>
                <c:pt idx="4">
                  <c:v>4</c:v>
                </c:pt>
                <c:pt idx="5">
                  <c:v>5</c:v>
                </c:pt>
                <c:pt idx="6">
                  <c:v>6</c:v>
                </c:pt>
                <c:pt idx="7">
                  <c:v>7</c:v>
                </c:pt>
              </c:numCache>
            </c:numRef>
          </c:cat>
          <c:val>
            <c:numRef>
              <c:f>'transfer time'!$B$2:$B$9</c:f>
              <c:numCache>
                <c:formatCode>General</c:formatCode>
                <c:ptCount val="8"/>
                <c:pt idx="0">
                  <c:v>2.4140999999999999</c:v>
                </c:pt>
                <c:pt idx="1">
                  <c:v>2.4171999999999998</c:v>
                </c:pt>
                <c:pt idx="2">
                  <c:v>5.8604000000000003</c:v>
                </c:pt>
                <c:pt idx="3">
                  <c:v>6.6321000000000003</c:v>
                </c:pt>
                <c:pt idx="4">
                  <c:v>3.6758999999999999</c:v>
                </c:pt>
                <c:pt idx="5">
                  <c:v>0</c:v>
                </c:pt>
                <c:pt idx="6">
                  <c:v>3.1726999999999999</c:v>
                </c:pt>
                <c:pt idx="7">
                  <c:v>4.1402999999999999</c:v>
                </c:pt>
              </c:numCache>
            </c:numRef>
          </c:val>
        </c:ser>
        <c:ser>
          <c:idx val="2"/>
          <c:order val="1"/>
          <c:tx>
            <c:strRef>
              <c:f>'transfer time'!$C$1</c:f>
              <c:strCache>
                <c:ptCount val="1"/>
                <c:pt idx="0">
                  <c:v>Transfer Time for 433 Mhz with 127 bytes (sec)</c:v>
                </c:pt>
              </c:strCache>
            </c:strRef>
          </c:tx>
          <c:invertIfNegative val="0"/>
          <c:cat>
            <c:numRef>
              <c:f>'transfer time'!$A$2:$A$9</c:f>
              <c:numCache>
                <c:formatCode>General</c:formatCode>
                <c:ptCount val="8"/>
                <c:pt idx="0">
                  <c:v>0</c:v>
                </c:pt>
                <c:pt idx="1">
                  <c:v>1</c:v>
                </c:pt>
                <c:pt idx="2">
                  <c:v>2</c:v>
                </c:pt>
                <c:pt idx="3">
                  <c:v>3</c:v>
                </c:pt>
                <c:pt idx="4">
                  <c:v>4</c:v>
                </c:pt>
                <c:pt idx="5">
                  <c:v>5</c:v>
                </c:pt>
                <c:pt idx="6">
                  <c:v>6</c:v>
                </c:pt>
                <c:pt idx="7">
                  <c:v>7</c:v>
                </c:pt>
              </c:numCache>
            </c:numRef>
          </c:cat>
          <c:val>
            <c:numRef>
              <c:f>'transfer time'!$C$2:$C$9</c:f>
              <c:numCache>
                <c:formatCode>General</c:formatCode>
                <c:ptCount val="8"/>
                <c:pt idx="0">
                  <c:v>0.87270000000000003</c:v>
                </c:pt>
                <c:pt idx="1">
                  <c:v>6.6521999999999997</c:v>
                </c:pt>
                <c:pt idx="2">
                  <c:v>0</c:v>
                </c:pt>
                <c:pt idx="3">
                  <c:v>0</c:v>
                </c:pt>
                <c:pt idx="4">
                  <c:v>11.5138</c:v>
                </c:pt>
                <c:pt idx="5">
                  <c:v>0</c:v>
                </c:pt>
                <c:pt idx="6">
                  <c:v>0</c:v>
                </c:pt>
                <c:pt idx="7">
                  <c:v>0</c:v>
                </c:pt>
              </c:numCache>
            </c:numRef>
          </c:val>
        </c:ser>
        <c:dLbls>
          <c:showLegendKey val="0"/>
          <c:showVal val="0"/>
          <c:showCatName val="0"/>
          <c:showSerName val="0"/>
          <c:showPercent val="0"/>
          <c:showBubbleSize val="0"/>
        </c:dLbls>
        <c:gapWidth val="150"/>
        <c:axId val="109936128"/>
        <c:axId val="76878912"/>
      </c:barChart>
      <c:catAx>
        <c:axId val="109936128"/>
        <c:scaling>
          <c:orientation val="minMax"/>
        </c:scaling>
        <c:delete val="0"/>
        <c:axPos val="b"/>
        <c:numFmt formatCode="General" sourceLinked="1"/>
        <c:majorTickMark val="out"/>
        <c:minorTickMark val="none"/>
        <c:tickLblPos val="nextTo"/>
        <c:crossAx val="76878912"/>
        <c:crosses val="autoZero"/>
        <c:auto val="1"/>
        <c:lblAlgn val="ctr"/>
        <c:lblOffset val="100"/>
        <c:noMultiLvlLbl val="0"/>
      </c:catAx>
      <c:valAx>
        <c:axId val="76878912"/>
        <c:scaling>
          <c:orientation val="minMax"/>
        </c:scaling>
        <c:delete val="0"/>
        <c:axPos val="l"/>
        <c:majorGridlines/>
        <c:minorGridlines/>
        <c:numFmt formatCode="General" sourceLinked="1"/>
        <c:majorTickMark val="out"/>
        <c:minorTickMark val="none"/>
        <c:tickLblPos val="nextTo"/>
        <c:crossAx val="109936128"/>
        <c:crosses val="autoZero"/>
        <c:crossBetween val="between"/>
        <c:majorUnit val="1"/>
        <c:minorUnit val="0.5"/>
      </c:valAx>
    </c:plotArea>
    <c:legend>
      <c:legendPos val="r"/>
      <c:layout>
        <c:manualLayout>
          <c:xMode val="edge"/>
          <c:yMode val="edge"/>
          <c:x val="6.6734071272733897E-2"/>
          <c:y val="1.8334051498100128E-2"/>
          <c:w val="0.90287486154976482"/>
          <c:h val="0.10534501897984341"/>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783327138874616E-2"/>
          <c:y val="0.13668339295575135"/>
          <c:w val="0.91641992706749076"/>
          <c:h val="0.79631120248581888"/>
        </c:manualLayout>
      </c:layout>
      <c:barChart>
        <c:barDir val="col"/>
        <c:grouping val="clustered"/>
        <c:varyColors val="0"/>
        <c:ser>
          <c:idx val="1"/>
          <c:order val="0"/>
          <c:tx>
            <c:strRef>
              <c:f>'transfer time'!$D$1</c:f>
              <c:strCache>
                <c:ptCount val="1"/>
                <c:pt idx="0">
                  <c:v>Transfer Time for 144 Mhz with 2 kbytes (sec)</c:v>
                </c:pt>
              </c:strCache>
            </c:strRef>
          </c:tx>
          <c:invertIfNegative val="0"/>
          <c:cat>
            <c:numRef>
              <c:f>'transfer time'!$A$2:$A$9</c:f>
              <c:numCache>
                <c:formatCode>General</c:formatCode>
                <c:ptCount val="8"/>
                <c:pt idx="0">
                  <c:v>0</c:v>
                </c:pt>
                <c:pt idx="1">
                  <c:v>1</c:v>
                </c:pt>
                <c:pt idx="2">
                  <c:v>2</c:v>
                </c:pt>
                <c:pt idx="3">
                  <c:v>3</c:v>
                </c:pt>
                <c:pt idx="4">
                  <c:v>4</c:v>
                </c:pt>
                <c:pt idx="5">
                  <c:v>5</c:v>
                </c:pt>
                <c:pt idx="6">
                  <c:v>6</c:v>
                </c:pt>
                <c:pt idx="7">
                  <c:v>7</c:v>
                </c:pt>
              </c:numCache>
            </c:numRef>
          </c:cat>
          <c:val>
            <c:numRef>
              <c:f>'transfer time'!$D$2:$D$9</c:f>
              <c:numCache>
                <c:formatCode>General</c:formatCode>
                <c:ptCount val="8"/>
                <c:pt idx="0">
                  <c:v>21.726700000000001</c:v>
                </c:pt>
                <c:pt idx="1">
                  <c:v>21.724900000000002</c:v>
                </c:pt>
                <c:pt idx="2">
                  <c:v>22.635000000000002</c:v>
                </c:pt>
                <c:pt idx="3">
                  <c:v>22.759899999999998</c:v>
                </c:pt>
                <c:pt idx="4">
                  <c:v>23.1693</c:v>
                </c:pt>
                <c:pt idx="5">
                  <c:v>0</c:v>
                </c:pt>
                <c:pt idx="6">
                  <c:v>22.185099999999998</c:v>
                </c:pt>
                <c:pt idx="7">
                  <c:v>23.5792</c:v>
                </c:pt>
              </c:numCache>
            </c:numRef>
          </c:val>
        </c:ser>
        <c:ser>
          <c:idx val="2"/>
          <c:order val="1"/>
          <c:tx>
            <c:strRef>
              <c:f>'transfer time'!$E$1</c:f>
              <c:strCache>
                <c:ptCount val="1"/>
                <c:pt idx="0">
                  <c:v>Transfer Time for 433 Mhz with 2 kbytes (sec)</c:v>
                </c:pt>
              </c:strCache>
            </c:strRef>
          </c:tx>
          <c:invertIfNegative val="0"/>
          <c:cat>
            <c:numRef>
              <c:f>'transfer time'!$A$2:$A$9</c:f>
              <c:numCache>
                <c:formatCode>General</c:formatCode>
                <c:ptCount val="8"/>
                <c:pt idx="0">
                  <c:v>0</c:v>
                </c:pt>
                <c:pt idx="1">
                  <c:v>1</c:v>
                </c:pt>
                <c:pt idx="2">
                  <c:v>2</c:v>
                </c:pt>
                <c:pt idx="3">
                  <c:v>3</c:v>
                </c:pt>
                <c:pt idx="4">
                  <c:v>4</c:v>
                </c:pt>
                <c:pt idx="5">
                  <c:v>5</c:v>
                </c:pt>
                <c:pt idx="6">
                  <c:v>6</c:v>
                </c:pt>
                <c:pt idx="7">
                  <c:v>7</c:v>
                </c:pt>
              </c:numCache>
            </c:numRef>
          </c:cat>
          <c:val>
            <c:numRef>
              <c:f>'transfer time'!$E$2:$E$9</c:f>
              <c:numCache>
                <c:formatCode>General</c:formatCode>
                <c:ptCount val="8"/>
                <c:pt idx="0">
                  <c:v>8.9151000000000007</c:v>
                </c:pt>
                <c:pt idx="1">
                  <c:v>0</c:v>
                </c:pt>
                <c:pt idx="2">
                  <c:v>0</c:v>
                </c:pt>
                <c:pt idx="3">
                  <c:v>0</c:v>
                </c:pt>
                <c:pt idx="4">
                  <c:v>0</c:v>
                </c:pt>
                <c:pt idx="5">
                  <c:v>0</c:v>
                </c:pt>
                <c:pt idx="6">
                  <c:v>0</c:v>
                </c:pt>
                <c:pt idx="7">
                  <c:v>0</c:v>
                </c:pt>
              </c:numCache>
            </c:numRef>
          </c:val>
        </c:ser>
        <c:dLbls>
          <c:showLegendKey val="0"/>
          <c:showVal val="0"/>
          <c:showCatName val="0"/>
          <c:showSerName val="0"/>
          <c:showPercent val="0"/>
          <c:showBubbleSize val="0"/>
        </c:dLbls>
        <c:gapWidth val="150"/>
        <c:axId val="113782784"/>
        <c:axId val="76880640"/>
      </c:barChart>
      <c:catAx>
        <c:axId val="113782784"/>
        <c:scaling>
          <c:orientation val="minMax"/>
        </c:scaling>
        <c:delete val="0"/>
        <c:axPos val="b"/>
        <c:numFmt formatCode="General" sourceLinked="1"/>
        <c:majorTickMark val="out"/>
        <c:minorTickMark val="none"/>
        <c:tickLblPos val="nextTo"/>
        <c:crossAx val="76880640"/>
        <c:crosses val="autoZero"/>
        <c:auto val="1"/>
        <c:lblAlgn val="ctr"/>
        <c:lblOffset val="100"/>
        <c:noMultiLvlLbl val="0"/>
      </c:catAx>
      <c:valAx>
        <c:axId val="76880640"/>
        <c:scaling>
          <c:orientation val="minMax"/>
        </c:scaling>
        <c:delete val="0"/>
        <c:axPos val="l"/>
        <c:majorGridlines/>
        <c:minorGridlines/>
        <c:numFmt formatCode="General" sourceLinked="1"/>
        <c:majorTickMark val="out"/>
        <c:minorTickMark val="none"/>
        <c:tickLblPos val="nextTo"/>
        <c:crossAx val="113782784"/>
        <c:crosses val="autoZero"/>
        <c:crossBetween val="between"/>
        <c:majorUnit val="2"/>
        <c:minorUnit val="0.5"/>
      </c:valAx>
    </c:plotArea>
    <c:legend>
      <c:legendPos val="r"/>
      <c:layout>
        <c:manualLayout>
          <c:xMode val="edge"/>
          <c:yMode val="edge"/>
          <c:x val="6.6734071272733897E-2"/>
          <c:y val="1.8334051498100128E-2"/>
          <c:w val="0.89785288943317754"/>
          <c:h val="0.10205520908046191"/>
        </c:manualLayou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783327138874616E-2"/>
          <c:y val="0.13668339295575135"/>
          <c:w val="0.91641992706749076"/>
          <c:h val="0.79631120248581888"/>
        </c:manualLayout>
      </c:layout>
      <c:barChart>
        <c:barDir val="col"/>
        <c:grouping val="clustered"/>
        <c:varyColors val="0"/>
        <c:ser>
          <c:idx val="2"/>
          <c:order val="0"/>
          <c:tx>
            <c:strRef>
              <c:f>'error rate'!$B$1</c:f>
              <c:strCache>
                <c:ptCount val="1"/>
                <c:pt idx="0">
                  <c:v>Error Rate for 144 Mhz with 127 bytes (percent)</c:v>
                </c:pt>
              </c:strCache>
            </c:strRef>
          </c:tx>
          <c:invertIfNegative val="0"/>
          <c:cat>
            <c:numRef>
              <c:f>'error rate'!$A$2:$A$9</c:f>
              <c:numCache>
                <c:formatCode>General</c:formatCode>
                <c:ptCount val="8"/>
                <c:pt idx="0">
                  <c:v>0</c:v>
                </c:pt>
                <c:pt idx="1">
                  <c:v>1</c:v>
                </c:pt>
                <c:pt idx="2">
                  <c:v>2</c:v>
                </c:pt>
                <c:pt idx="3">
                  <c:v>3</c:v>
                </c:pt>
                <c:pt idx="4">
                  <c:v>4</c:v>
                </c:pt>
                <c:pt idx="5">
                  <c:v>5</c:v>
                </c:pt>
                <c:pt idx="6">
                  <c:v>6</c:v>
                </c:pt>
                <c:pt idx="7">
                  <c:v>7</c:v>
                </c:pt>
              </c:numCache>
            </c:numRef>
          </c:cat>
          <c:val>
            <c:numRef>
              <c:f>'error rate'!$B$2:$B$9</c:f>
              <c:numCache>
                <c:formatCode>General</c:formatCode>
                <c:ptCount val="8"/>
                <c:pt idx="0">
                  <c:v>0</c:v>
                </c:pt>
                <c:pt idx="1">
                  <c:v>0</c:v>
                </c:pt>
                <c:pt idx="2">
                  <c:v>20.37</c:v>
                </c:pt>
                <c:pt idx="3">
                  <c:v>15.57</c:v>
                </c:pt>
                <c:pt idx="4">
                  <c:v>11.11</c:v>
                </c:pt>
                <c:pt idx="5">
                  <c:v>100</c:v>
                </c:pt>
                <c:pt idx="6">
                  <c:v>6.67</c:v>
                </c:pt>
                <c:pt idx="7">
                  <c:v>14.44</c:v>
                </c:pt>
              </c:numCache>
            </c:numRef>
          </c:val>
        </c:ser>
        <c:ser>
          <c:idx val="0"/>
          <c:order val="1"/>
          <c:tx>
            <c:strRef>
              <c:f>'error rate'!$C$1</c:f>
              <c:strCache>
                <c:ptCount val="1"/>
                <c:pt idx="0">
                  <c:v>Error Rate for 433 Mhz with 127 bytes (percent)</c:v>
                </c:pt>
              </c:strCache>
            </c:strRef>
          </c:tx>
          <c:invertIfNegative val="0"/>
          <c:cat>
            <c:numRef>
              <c:f>'error rate'!$A$2:$A$9</c:f>
              <c:numCache>
                <c:formatCode>General</c:formatCode>
                <c:ptCount val="8"/>
                <c:pt idx="0">
                  <c:v>0</c:v>
                </c:pt>
                <c:pt idx="1">
                  <c:v>1</c:v>
                </c:pt>
                <c:pt idx="2">
                  <c:v>2</c:v>
                </c:pt>
                <c:pt idx="3">
                  <c:v>3</c:v>
                </c:pt>
                <c:pt idx="4">
                  <c:v>4</c:v>
                </c:pt>
                <c:pt idx="5">
                  <c:v>5</c:v>
                </c:pt>
                <c:pt idx="6">
                  <c:v>6</c:v>
                </c:pt>
                <c:pt idx="7">
                  <c:v>7</c:v>
                </c:pt>
              </c:numCache>
            </c:numRef>
          </c:cat>
          <c:val>
            <c:numRef>
              <c:f>'error rate'!$C$2:$C$9</c:f>
              <c:numCache>
                <c:formatCode>General</c:formatCode>
                <c:ptCount val="8"/>
                <c:pt idx="0">
                  <c:v>0</c:v>
                </c:pt>
                <c:pt idx="1">
                  <c:v>33.46</c:v>
                </c:pt>
                <c:pt idx="2">
                  <c:v>100</c:v>
                </c:pt>
                <c:pt idx="3">
                  <c:v>100</c:v>
                </c:pt>
                <c:pt idx="4">
                  <c:v>71.430000000000007</c:v>
                </c:pt>
                <c:pt idx="5">
                  <c:v>100</c:v>
                </c:pt>
                <c:pt idx="6">
                  <c:v>100</c:v>
                </c:pt>
                <c:pt idx="7">
                  <c:v>100</c:v>
                </c:pt>
              </c:numCache>
            </c:numRef>
          </c:val>
        </c:ser>
        <c:dLbls>
          <c:showLegendKey val="0"/>
          <c:showVal val="0"/>
          <c:showCatName val="0"/>
          <c:showSerName val="0"/>
          <c:showPercent val="0"/>
          <c:showBubbleSize val="0"/>
        </c:dLbls>
        <c:gapWidth val="150"/>
        <c:axId val="113786368"/>
        <c:axId val="113902720"/>
      </c:barChart>
      <c:catAx>
        <c:axId val="113786368"/>
        <c:scaling>
          <c:orientation val="minMax"/>
        </c:scaling>
        <c:delete val="0"/>
        <c:axPos val="b"/>
        <c:numFmt formatCode="General" sourceLinked="1"/>
        <c:majorTickMark val="out"/>
        <c:minorTickMark val="none"/>
        <c:tickLblPos val="nextTo"/>
        <c:crossAx val="113902720"/>
        <c:crosses val="autoZero"/>
        <c:auto val="1"/>
        <c:lblAlgn val="ctr"/>
        <c:lblOffset val="100"/>
        <c:noMultiLvlLbl val="0"/>
      </c:catAx>
      <c:valAx>
        <c:axId val="113902720"/>
        <c:scaling>
          <c:orientation val="minMax"/>
        </c:scaling>
        <c:delete val="0"/>
        <c:axPos val="l"/>
        <c:majorGridlines/>
        <c:minorGridlines/>
        <c:numFmt formatCode="General" sourceLinked="1"/>
        <c:majorTickMark val="out"/>
        <c:minorTickMark val="none"/>
        <c:tickLblPos val="nextTo"/>
        <c:crossAx val="113786368"/>
        <c:crosses val="autoZero"/>
        <c:crossBetween val="between"/>
      </c:valAx>
    </c:plotArea>
    <c:legend>
      <c:legendPos val="r"/>
      <c:layout>
        <c:manualLayout>
          <c:xMode val="edge"/>
          <c:yMode val="edge"/>
          <c:x val="1.24966413096668E-2"/>
          <c:y val="1.8334051498100128E-2"/>
          <c:w val="0.98572676720494679"/>
          <c:h val="0.10534501897984341"/>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783327138874616E-2"/>
          <c:y val="0.13668339295575135"/>
          <c:w val="0.91641992706749076"/>
          <c:h val="0.79631120248581888"/>
        </c:manualLayout>
      </c:layout>
      <c:barChart>
        <c:barDir val="col"/>
        <c:grouping val="clustered"/>
        <c:varyColors val="0"/>
        <c:ser>
          <c:idx val="0"/>
          <c:order val="0"/>
          <c:tx>
            <c:strRef>
              <c:f>'error rate'!$D$1</c:f>
              <c:strCache>
                <c:ptCount val="1"/>
                <c:pt idx="0">
                  <c:v>Error Rate for 144 Mhz with 2 kbytes (percent)</c:v>
                </c:pt>
              </c:strCache>
            </c:strRef>
          </c:tx>
          <c:invertIfNegative val="0"/>
          <c:cat>
            <c:numRef>
              <c:f>'error rate'!$A$2:$A$9</c:f>
              <c:numCache>
                <c:formatCode>General</c:formatCode>
                <c:ptCount val="8"/>
                <c:pt idx="0">
                  <c:v>0</c:v>
                </c:pt>
                <c:pt idx="1">
                  <c:v>1</c:v>
                </c:pt>
                <c:pt idx="2">
                  <c:v>2</c:v>
                </c:pt>
                <c:pt idx="3">
                  <c:v>3</c:v>
                </c:pt>
                <c:pt idx="4">
                  <c:v>4</c:v>
                </c:pt>
                <c:pt idx="5">
                  <c:v>5</c:v>
                </c:pt>
                <c:pt idx="6">
                  <c:v>6</c:v>
                </c:pt>
                <c:pt idx="7">
                  <c:v>7</c:v>
                </c:pt>
              </c:numCache>
            </c:numRef>
          </c:cat>
          <c:val>
            <c:numRef>
              <c:f>'error rate'!$D$2:$D$9</c:f>
              <c:numCache>
                <c:formatCode>General</c:formatCode>
                <c:ptCount val="8"/>
                <c:pt idx="0">
                  <c:v>0</c:v>
                </c:pt>
                <c:pt idx="1">
                  <c:v>0</c:v>
                </c:pt>
                <c:pt idx="2">
                  <c:v>1.96</c:v>
                </c:pt>
                <c:pt idx="3">
                  <c:v>1.68</c:v>
                </c:pt>
                <c:pt idx="4">
                  <c:v>1.1299999999999999</c:v>
                </c:pt>
                <c:pt idx="5">
                  <c:v>100</c:v>
                </c:pt>
                <c:pt idx="6">
                  <c:v>0.65</c:v>
                </c:pt>
                <c:pt idx="7">
                  <c:v>3.44</c:v>
                </c:pt>
              </c:numCache>
            </c:numRef>
          </c:val>
        </c:ser>
        <c:ser>
          <c:idx val="1"/>
          <c:order val="1"/>
          <c:tx>
            <c:strRef>
              <c:f>'error rate'!$E$1</c:f>
              <c:strCache>
                <c:ptCount val="1"/>
                <c:pt idx="0">
                  <c:v>Error Rate for 433 Mhz with 2 kbytes (percent)</c:v>
                </c:pt>
              </c:strCache>
            </c:strRef>
          </c:tx>
          <c:invertIfNegative val="0"/>
          <c:cat>
            <c:numRef>
              <c:f>'error rate'!$A$2:$A$9</c:f>
              <c:numCache>
                <c:formatCode>General</c:formatCode>
                <c:ptCount val="8"/>
                <c:pt idx="0">
                  <c:v>0</c:v>
                </c:pt>
                <c:pt idx="1">
                  <c:v>1</c:v>
                </c:pt>
                <c:pt idx="2">
                  <c:v>2</c:v>
                </c:pt>
                <c:pt idx="3">
                  <c:v>3</c:v>
                </c:pt>
                <c:pt idx="4">
                  <c:v>4</c:v>
                </c:pt>
                <c:pt idx="5">
                  <c:v>5</c:v>
                </c:pt>
                <c:pt idx="6">
                  <c:v>6</c:v>
                </c:pt>
                <c:pt idx="7">
                  <c:v>7</c:v>
                </c:pt>
              </c:numCache>
            </c:numRef>
          </c:cat>
          <c:val>
            <c:numRef>
              <c:f>'error rate'!$E$2:$E$9</c:f>
              <c:numCache>
                <c:formatCode>General</c:formatCode>
                <c:ptCount val="8"/>
                <c:pt idx="0">
                  <c:v>3.26</c:v>
                </c:pt>
                <c:pt idx="1">
                  <c:v>100</c:v>
                </c:pt>
                <c:pt idx="2">
                  <c:v>100</c:v>
                </c:pt>
                <c:pt idx="3">
                  <c:v>100</c:v>
                </c:pt>
                <c:pt idx="4">
                  <c:v>100</c:v>
                </c:pt>
                <c:pt idx="5">
                  <c:v>100</c:v>
                </c:pt>
                <c:pt idx="6">
                  <c:v>100</c:v>
                </c:pt>
                <c:pt idx="7">
                  <c:v>100</c:v>
                </c:pt>
              </c:numCache>
            </c:numRef>
          </c:val>
        </c:ser>
        <c:dLbls>
          <c:showLegendKey val="0"/>
          <c:showVal val="0"/>
          <c:showCatName val="0"/>
          <c:showSerName val="0"/>
          <c:showPercent val="0"/>
          <c:showBubbleSize val="0"/>
        </c:dLbls>
        <c:gapWidth val="150"/>
        <c:axId val="113971200"/>
        <c:axId val="113904448"/>
      </c:barChart>
      <c:catAx>
        <c:axId val="113971200"/>
        <c:scaling>
          <c:orientation val="minMax"/>
        </c:scaling>
        <c:delete val="0"/>
        <c:axPos val="b"/>
        <c:numFmt formatCode="General" sourceLinked="1"/>
        <c:majorTickMark val="out"/>
        <c:minorTickMark val="none"/>
        <c:tickLblPos val="nextTo"/>
        <c:crossAx val="113904448"/>
        <c:crosses val="autoZero"/>
        <c:auto val="1"/>
        <c:lblAlgn val="ctr"/>
        <c:lblOffset val="100"/>
        <c:noMultiLvlLbl val="0"/>
      </c:catAx>
      <c:valAx>
        <c:axId val="113904448"/>
        <c:scaling>
          <c:orientation val="minMax"/>
        </c:scaling>
        <c:delete val="0"/>
        <c:axPos val="l"/>
        <c:majorGridlines/>
        <c:minorGridlines/>
        <c:numFmt formatCode="General" sourceLinked="1"/>
        <c:majorTickMark val="out"/>
        <c:minorTickMark val="none"/>
        <c:tickLblPos val="nextTo"/>
        <c:crossAx val="113971200"/>
        <c:crosses val="autoZero"/>
        <c:crossBetween val="between"/>
      </c:valAx>
    </c:plotArea>
    <c:legend>
      <c:legendPos val="r"/>
      <c:layout>
        <c:manualLayout>
          <c:xMode val="edge"/>
          <c:yMode val="edge"/>
          <c:x val="0"/>
          <c:y val="1.8334051498100128E-2"/>
          <c:w val="0.99876525535318184"/>
          <c:h val="0.1073715785526809"/>
        </c:manualLayou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783327138874616E-2"/>
          <c:y val="0.13668339295575135"/>
          <c:w val="0.91641992706749076"/>
          <c:h val="0.79631120248581888"/>
        </c:manualLayout>
      </c:layout>
      <c:barChart>
        <c:barDir val="col"/>
        <c:grouping val="clustered"/>
        <c:varyColors val="0"/>
        <c:ser>
          <c:idx val="2"/>
          <c:order val="0"/>
          <c:tx>
            <c:strRef>
              <c:f>bitrate!$B$1</c:f>
              <c:strCache>
                <c:ptCount val="1"/>
                <c:pt idx="0">
                  <c:v>Bitrate for 144 Mhz with 127 bytes (bytes/sec)</c:v>
                </c:pt>
              </c:strCache>
            </c:strRef>
          </c:tx>
          <c:invertIfNegative val="0"/>
          <c:cat>
            <c:numRef>
              <c:f>'error rate'!$A$2:$A$9</c:f>
              <c:numCache>
                <c:formatCode>General</c:formatCode>
                <c:ptCount val="8"/>
                <c:pt idx="0">
                  <c:v>0</c:v>
                </c:pt>
                <c:pt idx="1">
                  <c:v>1</c:v>
                </c:pt>
                <c:pt idx="2">
                  <c:v>2</c:v>
                </c:pt>
                <c:pt idx="3">
                  <c:v>3</c:v>
                </c:pt>
                <c:pt idx="4">
                  <c:v>4</c:v>
                </c:pt>
                <c:pt idx="5">
                  <c:v>5</c:v>
                </c:pt>
                <c:pt idx="6">
                  <c:v>6</c:v>
                </c:pt>
                <c:pt idx="7">
                  <c:v>7</c:v>
                </c:pt>
              </c:numCache>
            </c:numRef>
          </c:cat>
          <c:val>
            <c:numRef>
              <c:f>bitrate!$B$2:$B$9</c:f>
              <c:numCache>
                <c:formatCode>0.0000</c:formatCode>
                <c:ptCount val="8"/>
                <c:pt idx="0">
                  <c:v>52.607597034091384</c:v>
                </c:pt>
                <c:pt idx="1">
                  <c:v>52.540129074962771</c:v>
                </c:pt>
                <c:pt idx="2">
                  <c:v>21.670875708142788</c:v>
                </c:pt>
                <c:pt idx="3">
                  <c:v>19.149289063795781</c:v>
                </c:pt>
                <c:pt idx="4">
                  <c:v>34.549362060991868</c:v>
                </c:pt>
                <c:pt idx="5">
                  <c:v>0</c:v>
                </c:pt>
                <c:pt idx="6">
                  <c:v>40.028997383931667</c:v>
                </c:pt>
                <c:pt idx="7">
                  <c:v>30.674105741129871</c:v>
                </c:pt>
              </c:numCache>
            </c:numRef>
          </c:val>
        </c:ser>
        <c:ser>
          <c:idx val="0"/>
          <c:order val="1"/>
          <c:tx>
            <c:strRef>
              <c:f>bitrate!$C$1</c:f>
              <c:strCache>
                <c:ptCount val="1"/>
                <c:pt idx="0">
                  <c:v>Bitrate for 433 Mhz with 127 bytes (bytes/sec)</c:v>
                </c:pt>
              </c:strCache>
            </c:strRef>
          </c:tx>
          <c:invertIfNegative val="0"/>
          <c:cat>
            <c:numRef>
              <c:f>'error rate'!$A$2:$A$9</c:f>
              <c:numCache>
                <c:formatCode>General</c:formatCode>
                <c:ptCount val="8"/>
                <c:pt idx="0">
                  <c:v>0</c:v>
                </c:pt>
                <c:pt idx="1">
                  <c:v>1</c:v>
                </c:pt>
                <c:pt idx="2">
                  <c:v>2</c:v>
                </c:pt>
                <c:pt idx="3">
                  <c:v>3</c:v>
                </c:pt>
                <c:pt idx="4">
                  <c:v>4</c:v>
                </c:pt>
                <c:pt idx="5">
                  <c:v>5</c:v>
                </c:pt>
                <c:pt idx="6">
                  <c:v>6</c:v>
                </c:pt>
                <c:pt idx="7">
                  <c:v>7</c:v>
                </c:pt>
              </c:numCache>
            </c:numRef>
          </c:cat>
          <c:val>
            <c:numRef>
              <c:f>bitrate!$C$2:$C$9</c:f>
              <c:numCache>
                <c:formatCode>0.0000</c:formatCode>
                <c:ptCount val="8"/>
                <c:pt idx="0">
                  <c:v>145.52538100148962</c:v>
                </c:pt>
                <c:pt idx="1">
                  <c:v>19.091428399627191</c:v>
                </c:pt>
                <c:pt idx="2">
                  <c:v>0</c:v>
                </c:pt>
                <c:pt idx="3">
                  <c:v>0</c:v>
                </c:pt>
                <c:pt idx="4">
                  <c:v>11.03024197050496</c:v>
                </c:pt>
                <c:pt idx="5">
                  <c:v>0</c:v>
                </c:pt>
                <c:pt idx="6">
                  <c:v>0</c:v>
                </c:pt>
                <c:pt idx="7">
                  <c:v>0</c:v>
                </c:pt>
              </c:numCache>
            </c:numRef>
          </c:val>
        </c:ser>
        <c:dLbls>
          <c:showLegendKey val="0"/>
          <c:showVal val="0"/>
          <c:showCatName val="0"/>
          <c:showSerName val="0"/>
          <c:showPercent val="0"/>
          <c:showBubbleSize val="0"/>
        </c:dLbls>
        <c:gapWidth val="150"/>
        <c:axId val="113973760"/>
        <c:axId val="113906752"/>
      </c:barChart>
      <c:catAx>
        <c:axId val="113973760"/>
        <c:scaling>
          <c:orientation val="minMax"/>
        </c:scaling>
        <c:delete val="0"/>
        <c:axPos val="b"/>
        <c:numFmt formatCode="General" sourceLinked="1"/>
        <c:majorTickMark val="out"/>
        <c:minorTickMark val="none"/>
        <c:tickLblPos val="nextTo"/>
        <c:crossAx val="113906752"/>
        <c:crosses val="autoZero"/>
        <c:auto val="1"/>
        <c:lblAlgn val="ctr"/>
        <c:lblOffset val="100"/>
        <c:noMultiLvlLbl val="0"/>
      </c:catAx>
      <c:valAx>
        <c:axId val="113906752"/>
        <c:scaling>
          <c:orientation val="minMax"/>
        </c:scaling>
        <c:delete val="0"/>
        <c:axPos val="l"/>
        <c:majorGridlines/>
        <c:minorGridlines/>
        <c:numFmt formatCode="0" sourceLinked="0"/>
        <c:majorTickMark val="out"/>
        <c:minorTickMark val="none"/>
        <c:tickLblPos val="nextTo"/>
        <c:crossAx val="113973760"/>
        <c:crosses val="autoZero"/>
        <c:crossBetween val="between"/>
      </c:valAx>
    </c:plotArea>
    <c:legend>
      <c:legendPos val="r"/>
      <c:layout>
        <c:manualLayout>
          <c:xMode val="edge"/>
          <c:yMode val="edge"/>
          <c:x val="0.13456838129096768"/>
          <c:y val="1.2659883668839664E-3"/>
          <c:w val="0.86369272133666231"/>
          <c:h val="0.10534501897984341"/>
        </c:manualLayou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783327138874616E-2"/>
          <c:y val="0.13668339295575135"/>
          <c:w val="0.91641992706749076"/>
          <c:h val="0.79631120248581888"/>
        </c:manualLayout>
      </c:layout>
      <c:barChart>
        <c:barDir val="col"/>
        <c:grouping val="clustered"/>
        <c:varyColors val="0"/>
        <c:ser>
          <c:idx val="2"/>
          <c:order val="0"/>
          <c:tx>
            <c:strRef>
              <c:f>bitrate!$D$1</c:f>
              <c:strCache>
                <c:ptCount val="1"/>
                <c:pt idx="0">
                  <c:v>Bitrate for 144 Mhz with 2 kbytes (bytes/sec)</c:v>
                </c:pt>
              </c:strCache>
            </c:strRef>
          </c:tx>
          <c:invertIfNegative val="0"/>
          <c:cat>
            <c:numRef>
              <c:f>'error rate'!$A$2:$A$9</c:f>
              <c:numCache>
                <c:formatCode>General</c:formatCode>
                <c:ptCount val="8"/>
                <c:pt idx="0">
                  <c:v>0</c:v>
                </c:pt>
                <c:pt idx="1">
                  <c:v>1</c:v>
                </c:pt>
                <c:pt idx="2">
                  <c:v>2</c:v>
                </c:pt>
                <c:pt idx="3">
                  <c:v>3</c:v>
                </c:pt>
                <c:pt idx="4">
                  <c:v>4</c:v>
                </c:pt>
                <c:pt idx="5">
                  <c:v>5</c:v>
                </c:pt>
                <c:pt idx="6">
                  <c:v>6</c:v>
                </c:pt>
                <c:pt idx="7">
                  <c:v>7</c:v>
                </c:pt>
              </c:numCache>
            </c:numRef>
          </c:cat>
          <c:val>
            <c:numRef>
              <c:f>bitrate!$D$2:$D$9</c:f>
              <c:numCache>
                <c:formatCode>0.0000</c:formatCode>
                <c:ptCount val="8"/>
                <c:pt idx="0">
                  <c:v>94.261898953821799</c:v>
                </c:pt>
                <c:pt idx="1">
                  <c:v>94.269708951479643</c:v>
                </c:pt>
                <c:pt idx="2">
                  <c:v>90.479346145350121</c:v>
                </c:pt>
                <c:pt idx="3">
                  <c:v>89.982820662656707</c:v>
                </c:pt>
                <c:pt idx="4">
                  <c:v>88.392830167506133</c:v>
                </c:pt>
                <c:pt idx="5">
                  <c:v>0</c:v>
                </c:pt>
                <c:pt idx="6">
                  <c:v>92.314210889290564</c:v>
                </c:pt>
                <c:pt idx="7">
                  <c:v>86.856212254868694</c:v>
                </c:pt>
              </c:numCache>
            </c:numRef>
          </c:val>
        </c:ser>
        <c:ser>
          <c:idx val="0"/>
          <c:order val="1"/>
          <c:tx>
            <c:strRef>
              <c:f>bitrate!$E$1</c:f>
              <c:strCache>
                <c:ptCount val="1"/>
                <c:pt idx="0">
                  <c:v>Bitrate for 433 Mhz with 2 kbytes (bytes/sec)</c:v>
                </c:pt>
              </c:strCache>
            </c:strRef>
          </c:tx>
          <c:invertIfNegative val="0"/>
          <c:cat>
            <c:numRef>
              <c:f>'error rate'!$A$2:$A$9</c:f>
              <c:numCache>
                <c:formatCode>General</c:formatCode>
                <c:ptCount val="8"/>
                <c:pt idx="0">
                  <c:v>0</c:v>
                </c:pt>
                <c:pt idx="1">
                  <c:v>1</c:v>
                </c:pt>
                <c:pt idx="2">
                  <c:v>2</c:v>
                </c:pt>
                <c:pt idx="3">
                  <c:v>3</c:v>
                </c:pt>
                <c:pt idx="4">
                  <c:v>4</c:v>
                </c:pt>
                <c:pt idx="5">
                  <c:v>5</c:v>
                </c:pt>
                <c:pt idx="6">
                  <c:v>6</c:v>
                </c:pt>
                <c:pt idx="7">
                  <c:v>7</c:v>
                </c:pt>
              </c:numCache>
            </c:numRef>
          </c:cat>
          <c:val>
            <c:numRef>
              <c:f>bitrate!$E$2:$E$9</c:f>
              <c:numCache>
                <c:formatCode>0.0000</c:formatCode>
                <c:ptCount val="8"/>
                <c:pt idx="0">
                  <c:v>229.7226054671288</c:v>
                </c:pt>
                <c:pt idx="1">
                  <c:v>0</c:v>
                </c:pt>
                <c:pt idx="2">
                  <c:v>0</c:v>
                </c:pt>
                <c:pt idx="3">
                  <c:v>0</c:v>
                </c:pt>
                <c:pt idx="4">
                  <c:v>0</c:v>
                </c:pt>
                <c:pt idx="5">
                  <c:v>0</c:v>
                </c:pt>
                <c:pt idx="6">
                  <c:v>0</c:v>
                </c:pt>
                <c:pt idx="7">
                  <c:v>0</c:v>
                </c:pt>
              </c:numCache>
            </c:numRef>
          </c:val>
        </c:ser>
        <c:dLbls>
          <c:showLegendKey val="0"/>
          <c:showVal val="0"/>
          <c:showCatName val="0"/>
          <c:showSerName val="0"/>
          <c:showPercent val="0"/>
          <c:showBubbleSize val="0"/>
        </c:dLbls>
        <c:gapWidth val="150"/>
        <c:axId val="113974784"/>
        <c:axId val="113908480"/>
      </c:barChart>
      <c:catAx>
        <c:axId val="113974784"/>
        <c:scaling>
          <c:orientation val="minMax"/>
        </c:scaling>
        <c:delete val="0"/>
        <c:axPos val="b"/>
        <c:numFmt formatCode="General" sourceLinked="1"/>
        <c:majorTickMark val="out"/>
        <c:minorTickMark val="none"/>
        <c:tickLblPos val="nextTo"/>
        <c:crossAx val="113908480"/>
        <c:crosses val="autoZero"/>
        <c:auto val="1"/>
        <c:lblAlgn val="ctr"/>
        <c:lblOffset val="100"/>
        <c:noMultiLvlLbl val="0"/>
      </c:catAx>
      <c:valAx>
        <c:axId val="113908480"/>
        <c:scaling>
          <c:orientation val="minMax"/>
        </c:scaling>
        <c:delete val="0"/>
        <c:axPos val="l"/>
        <c:majorGridlines/>
        <c:minorGridlines/>
        <c:numFmt formatCode="0" sourceLinked="0"/>
        <c:majorTickMark val="out"/>
        <c:minorTickMark val="none"/>
        <c:tickLblPos val="nextTo"/>
        <c:crossAx val="113974784"/>
        <c:crosses val="autoZero"/>
        <c:crossBetween val="between"/>
      </c:valAx>
    </c:plotArea>
    <c:legend>
      <c:legendPos val="r"/>
      <c:layout>
        <c:manualLayout>
          <c:xMode val="edge"/>
          <c:yMode val="edge"/>
          <c:x val="6.6734071272733897E-2"/>
          <c:y val="1.8334051498100128E-2"/>
          <c:w val="0.89120293223503866"/>
          <c:h val="0.10534501897984341"/>
        </c:manualLayout>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DED593-8D6C-43E1-9057-370BA4C8ADB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71449847-368F-4EB3-B77E-CC38EDC35CD0}">
      <dgm:prSet phldrT="[Text]"/>
      <dgm:spPr/>
      <dgm:t>
        <a:bodyPr/>
        <a:lstStyle/>
        <a:p>
          <a:r>
            <a:rPr lang="en-US" b="1" dirty="0"/>
            <a:t>AX.25</a:t>
          </a:r>
        </a:p>
      </dgm:t>
    </dgm:pt>
    <dgm:pt modelId="{291EB32C-1781-4D56-B9C2-47F625530E7C}" type="parTrans" cxnId="{FC26C1B1-0E80-424F-A84D-D67748590497}">
      <dgm:prSet/>
      <dgm:spPr/>
      <dgm:t>
        <a:bodyPr/>
        <a:lstStyle/>
        <a:p>
          <a:endParaRPr lang="en-US"/>
        </a:p>
      </dgm:t>
    </dgm:pt>
    <dgm:pt modelId="{B9C17556-03E4-40AD-8BDF-835BE8814FCE}" type="sibTrans" cxnId="{FC26C1B1-0E80-424F-A84D-D67748590497}">
      <dgm:prSet/>
      <dgm:spPr/>
      <dgm:t>
        <a:bodyPr/>
        <a:lstStyle/>
        <a:p>
          <a:endParaRPr lang="en-US"/>
        </a:p>
      </dgm:t>
    </dgm:pt>
    <dgm:pt modelId="{344900B0-B09E-47AC-82B0-36E8A3F68D35}">
      <dgm:prSet phldrT="[Text]"/>
      <dgm:spPr/>
      <dgm:t>
        <a:bodyPr/>
        <a:lstStyle/>
        <a:p>
          <a:r>
            <a:rPr lang="en-US" b="1" dirty="0"/>
            <a:t>IPv4</a:t>
          </a:r>
        </a:p>
      </dgm:t>
    </dgm:pt>
    <dgm:pt modelId="{ADD8662B-A7E4-4E58-BB41-0C6E09966E64}" type="parTrans" cxnId="{F9ACCAE6-9EE0-42BE-82AA-32D9BC0A5035}">
      <dgm:prSet/>
      <dgm:spPr/>
      <dgm:t>
        <a:bodyPr/>
        <a:lstStyle/>
        <a:p>
          <a:endParaRPr lang="en-US"/>
        </a:p>
      </dgm:t>
    </dgm:pt>
    <dgm:pt modelId="{BD2920C2-60BB-494A-A06D-D4B4A98ECCCC}" type="sibTrans" cxnId="{F9ACCAE6-9EE0-42BE-82AA-32D9BC0A5035}">
      <dgm:prSet/>
      <dgm:spPr/>
      <dgm:t>
        <a:bodyPr/>
        <a:lstStyle/>
        <a:p>
          <a:endParaRPr lang="en-US"/>
        </a:p>
      </dgm:t>
    </dgm:pt>
    <dgm:pt modelId="{578AB36F-EA9A-4BDD-A864-5D534A2756DB}">
      <dgm:prSet phldrT="[Text]"/>
      <dgm:spPr/>
      <dgm:t>
        <a:bodyPr/>
        <a:lstStyle/>
        <a:p>
          <a:r>
            <a:rPr lang="en-US" b="1" dirty="0"/>
            <a:t>TCP</a:t>
          </a:r>
        </a:p>
      </dgm:t>
    </dgm:pt>
    <dgm:pt modelId="{1B064627-1A96-49E9-A67F-7E20AFB806DB}" type="parTrans" cxnId="{E149F8B9-DBF4-4EAA-8D67-B954F5A6D310}">
      <dgm:prSet/>
      <dgm:spPr/>
      <dgm:t>
        <a:bodyPr/>
        <a:lstStyle/>
        <a:p>
          <a:endParaRPr lang="en-US"/>
        </a:p>
      </dgm:t>
    </dgm:pt>
    <dgm:pt modelId="{F77CE2F5-4D7D-48FC-BF4F-A1115F23C69C}" type="sibTrans" cxnId="{E149F8B9-DBF4-4EAA-8D67-B954F5A6D310}">
      <dgm:prSet/>
      <dgm:spPr/>
      <dgm:t>
        <a:bodyPr/>
        <a:lstStyle/>
        <a:p>
          <a:endParaRPr lang="en-US"/>
        </a:p>
      </dgm:t>
    </dgm:pt>
    <dgm:pt modelId="{7FE50F01-F803-4C1A-B6FA-E8B63023D5E9}">
      <dgm:prSet phldrT="[Text]"/>
      <dgm:spPr/>
      <dgm:t>
        <a:bodyPr/>
        <a:lstStyle/>
        <a:p>
          <a:r>
            <a:rPr lang="en-US" b="1" dirty="0"/>
            <a:t>UDP</a:t>
          </a:r>
        </a:p>
      </dgm:t>
    </dgm:pt>
    <dgm:pt modelId="{20C438A8-6A46-401D-82F9-53F2B362B43B}" type="parTrans" cxnId="{D7136D01-1645-44AF-B739-AE98AC8C94EF}">
      <dgm:prSet/>
      <dgm:spPr/>
      <dgm:t>
        <a:bodyPr/>
        <a:lstStyle/>
        <a:p>
          <a:endParaRPr lang="en-US"/>
        </a:p>
      </dgm:t>
    </dgm:pt>
    <dgm:pt modelId="{04E11E91-0AED-42F7-849E-05224E029BE9}" type="sibTrans" cxnId="{D7136D01-1645-44AF-B739-AE98AC8C94EF}">
      <dgm:prSet/>
      <dgm:spPr/>
      <dgm:t>
        <a:bodyPr/>
        <a:lstStyle/>
        <a:p>
          <a:endParaRPr lang="en-US"/>
        </a:p>
      </dgm:t>
    </dgm:pt>
    <dgm:pt modelId="{EA044980-E8E4-4086-861D-14F92C08D139}">
      <dgm:prSet phldrT="[Text]"/>
      <dgm:spPr/>
      <dgm:t>
        <a:bodyPr/>
        <a:lstStyle/>
        <a:p>
          <a:r>
            <a:rPr lang="en-US" b="1" dirty="0"/>
            <a:t>APRS</a:t>
          </a:r>
        </a:p>
      </dgm:t>
    </dgm:pt>
    <dgm:pt modelId="{DBEF688E-0AA5-4495-90B2-6853DDA237E4}" type="parTrans" cxnId="{29170320-FAD0-4AB8-B5D4-E360D45F69B3}">
      <dgm:prSet/>
      <dgm:spPr/>
      <dgm:t>
        <a:bodyPr/>
        <a:lstStyle/>
        <a:p>
          <a:endParaRPr lang="en-US"/>
        </a:p>
      </dgm:t>
    </dgm:pt>
    <dgm:pt modelId="{8A830398-EAD2-4F5C-BEDB-52CBBDD3C86D}" type="sibTrans" cxnId="{29170320-FAD0-4AB8-B5D4-E360D45F69B3}">
      <dgm:prSet/>
      <dgm:spPr/>
      <dgm:t>
        <a:bodyPr/>
        <a:lstStyle/>
        <a:p>
          <a:endParaRPr lang="en-US"/>
        </a:p>
      </dgm:t>
    </dgm:pt>
    <dgm:pt modelId="{06001B32-D5F4-45F0-B247-3913CDE2EDD0}">
      <dgm:prSet phldrT="[Text]"/>
      <dgm:spPr/>
      <dgm:t>
        <a:bodyPr/>
        <a:lstStyle/>
        <a:p>
          <a:r>
            <a:rPr lang="en-US" b="1" dirty="0"/>
            <a:t>APRS</a:t>
          </a:r>
        </a:p>
      </dgm:t>
    </dgm:pt>
    <dgm:pt modelId="{256D71D1-9870-48EB-AF9D-A59A3533E733}" type="parTrans" cxnId="{2DE9530A-5093-4ED6-8483-CDAFC11FAA0C}">
      <dgm:prSet/>
      <dgm:spPr/>
      <dgm:t>
        <a:bodyPr/>
        <a:lstStyle/>
        <a:p>
          <a:endParaRPr lang="en-US"/>
        </a:p>
      </dgm:t>
    </dgm:pt>
    <dgm:pt modelId="{DCE85641-D869-402C-8E7E-79F3FE3056B6}" type="sibTrans" cxnId="{2DE9530A-5093-4ED6-8483-CDAFC11FAA0C}">
      <dgm:prSet/>
      <dgm:spPr/>
      <dgm:t>
        <a:bodyPr/>
        <a:lstStyle/>
        <a:p>
          <a:endParaRPr lang="en-US"/>
        </a:p>
      </dgm:t>
    </dgm:pt>
    <dgm:pt modelId="{9C9C7E21-1C45-4840-AA40-A9C5B0C3C830}">
      <dgm:prSet phldrT="[Text]"/>
      <dgm:spPr/>
      <dgm:t>
        <a:bodyPr/>
        <a:lstStyle/>
        <a:p>
          <a:r>
            <a:rPr lang="en-US"/>
            <a:t>Data-Link</a:t>
          </a:r>
        </a:p>
      </dgm:t>
    </dgm:pt>
    <dgm:pt modelId="{9BB72794-4369-4D13-9C50-95D73C584734}" type="parTrans" cxnId="{56381F14-AA92-45E4-8250-643F0E0A5CED}">
      <dgm:prSet/>
      <dgm:spPr/>
      <dgm:t>
        <a:bodyPr/>
        <a:lstStyle/>
        <a:p>
          <a:endParaRPr lang="en-US"/>
        </a:p>
      </dgm:t>
    </dgm:pt>
    <dgm:pt modelId="{001A42D5-EB73-4B0C-821D-75B2915DCCBD}" type="sibTrans" cxnId="{56381F14-AA92-45E4-8250-643F0E0A5CED}">
      <dgm:prSet/>
      <dgm:spPr/>
      <dgm:t>
        <a:bodyPr/>
        <a:lstStyle/>
        <a:p>
          <a:endParaRPr lang="en-US"/>
        </a:p>
      </dgm:t>
    </dgm:pt>
    <dgm:pt modelId="{A278CB3B-4F63-4840-B98E-022FEA329588}">
      <dgm:prSet phldrT="[Text]"/>
      <dgm:spPr/>
      <dgm:t>
        <a:bodyPr/>
        <a:lstStyle/>
        <a:p>
          <a:r>
            <a:rPr lang="en-US"/>
            <a:t>Network</a:t>
          </a:r>
        </a:p>
      </dgm:t>
    </dgm:pt>
    <dgm:pt modelId="{CE7EADF3-CD29-4BA4-98B3-370F3E21E610}" type="parTrans" cxnId="{E0811949-1ADE-4E6E-ADFB-83409C7DAB9E}">
      <dgm:prSet/>
      <dgm:spPr/>
      <dgm:t>
        <a:bodyPr/>
        <a:lstStyle/>
        <a:p>
          <a:endParaRPr lang="en-US"/>
        </a:p>
      </dgm:t>
    </dgm:pt>
    <dgm:pt modelId="{8CFA7C9A-24C1-409C-8213-1EBAA119E00C}" type="sibTrans" cxnId="{E0811949-1ADE-4E6E-ADFB-83409C7DAB9E}">
      <dgm:prSet/>
      <dgm:spPr/>
      <dgm:t>
        <a:bodyPr/>
        <a:lstStyle/>
        <a:p>
          <a:endParaRPr lang="en-US"/>
        </a:p>
      </dgm:t>
    </dgm:pt>
    <dgm:pt modelId="{3F62CBBE-3352-4976-B519-454D05B92E41}">
      <dgm:prSet phldrT="[Text]"/>
      <dgm:spPr/>
      <dgm:t>
        <a:bodyPr/>
        <a:lstStyle/>
        <a:p>
          <a:r>
            <a:rPr lang="en-US"/>
            <a:t>Transport</a:t>
          </a:r>
        </a:p>
      </dgm:t>
    </dgm:pt>
    <dgm:pt modelId="{536D1837-C1B3-4E3B-8DE2-E917C1BF8C6A}" type="parTrans" cxnId="{3D28506B-4890-4855-9EA2-C6FEC112793A}">
      <dgm:prSet/>
      <dgm:spPr/>
      <dgm:t>
        <a:bodyPr/>
        <a:lstStyle/>
        <a:p>
          <a:endParaRPr lang="en-US"/>
        </a:p>
      </dgm:t>
    </dgm:pt>
    <dgm:pt modelId="{51C047FA-5A2B-4374-9B11-4C0EDB2F3FCE}" type="sibTrans" cxnId="{3D28506B-4890-4855-9EA2-C6FEC112793A}">
      <dgm:prSet/>
      <dgm:spPr/>
      <dgm:t>
        <a:bodyPr/>
        <a:lstStyle/>
        <a:p>
          <a:endParaRPr lang="en-US"/>
        </a:p>
      </dgm:t>
    </dgm:pt>
    <dgm:pt modelId="{F0190E80-5271-47F9-98FC-A8394DACE2AD}">
      <dgm:prSet phldrT="[Text]"/>
      <dgm:spPr/>
      <dgm:t>
        <a:bodyPr/>
        <a:lstStyle/>
        <a:p>
          <a:r>
            <a:rPr lang="en-US"/>
            <a:t>Application</a:t>
          </a:r>
        </a:p>
      </dgm:t>
    </dgm:pt>
    <dgm:pt modelId="{3CACB132-D49D-4A9A-9BED-BE0C06F7F37B}" type="parTrans" cxnId="{BEB0B00B-E064-418E-A600-006AAEBC034E}">
      <dgm:prSet/>
      <dgm:spPr/>
      <dgm:t>
        <a:bodyPr/>
        <a:lstStyle/>
        <a:p>
          <a:endParaRPr lang="en-US"/>
        </a:p>
      </dgm:t>
    </dgm:pt>
    <dgm:pt modelId="{7F0143E0-CF98-4B4C-8340-52A7E3BA57B5}" type="sibTrans" cxnId="{BEB0B00B-E064-418E-A600-006AAEBC034E}">
      <dgm:prSet/>
      <dgm:spPr/>
      <dgm:t>
        <a:bodyPr/>
        <a:lstStyle/>
        <a:p>
          <a:endParaRPr lang="en-US"/>
        </a:p>
      </dgm:t>
    </dgm:pt>
    <dgm:pt modelId="{184F9C03-42D3-4FCD-A636-92A188A68485}">
      <dgm:prSet phldrT="[Text]"/>
      <dgm:spPr/>
      <dgm:t>
        <a:bodyPr/>
        <a:lstStyle/>
        <a:p>
          <a:r>
            <a:rPr lang="en-US" b="1" dirty="0"/>
            <a:t>HTTP</a:t>
          </a:r>
        </a:p>
      </dgm:t>
    </dgm:pt>
    <dgm:pt modelId="{07365C78-363C-4C0B-A9EC-43249BCF6A04}" type="parTrans" cxnId="{DD81B617-FDCB-4D4E-B430-AA5BF629E742}">
      <dgm:prSet/>
      <dgm:spPr/>
      <dgm:t>
        <a:bodyPr/>
        <a:lstStyle/>
        <a:p>
          <a:endParaRPr lang="en-US"/>
        </a:p>
      </dgm:t>
    </dgm:pt>
    <dgm:pt modelId="{D2049CC9-E30C-4FC8-B0DB-EFB28B6AC6D7}" type="sibTrans" cxnId="{DD81B617-FDCB-4D4E-B430-AA5BF629E742}">
      <dgm:prSet/>
      <dgm:spPr/>
      <dgm:t>
        <a:bodyPr/>
        <a:lstStyle/>
        <a:p>
          <a:endParaRPr lang="en-US"/>
        </a:p>
      </dgm:t>
    </dgm:pt>
    <dgm:pt modelId="{54AE27F1-DB81-4056-969B-3C8CEF3DADB2}">
      <dgm:prSet phldrT="[Text]"/>
      <dgm:spPr/>
      <dgm:t>
        <a:bodyPr/>
        <a:lstStyle/>
        <a:p>
          <a:r>
            <a:rPr lang="en-US" b="1" dirty="0"/>
            <a:t>TFTP</a:t>
          </a:r>
        </a:p>
      </dgm:t>
    </dgm:pt>
    <dgm:pt modelId="{4CB47274-8B50-4CF6-9E4A-D6EEDC29B6F2}" type="parTrans" cxnId="{E589D58A-1F17-4378-9BFB-891BFD4FE59B}">
      <dgm:prSet/>
      <dgm:spPr/>
      <dgm:t>
        <a:bodyPr/>
        <a:lstStyle/>
        <a:p>
          <a:endParaRPr lang="en-US"/>
        </a:p>
      </dgm:t>
    </dgm:pt>
    <dgm:pt modelId="{6C2F05C7-F24E-4DCC-B41B-9A53147D7C48}" type="sibTrans" cxnId="{E589D58A-1F17-4378-9BFB-891BFD4FE59B}">
      <dgm:prSet/>
      <dgm:spPr/>
      <dgm:t>
        <a:bodyPr/>
        <a:lstStyle/>
        <a:p>
          <a:endParaRPr lang="en-US"/>
        </a:p>
      </dgm:t>
    </dgm:pt>
    <dgm:pt modelId="{A94507C8-9847-4D7F-A2C5-5B017224DDE5}">
      <dgm:prSet phldrT="[Text]"/>
      <dgm:spPr/>
      <dgm:t>
        <a:bodyPr/>
        <a:lstStyle/>
        <a:p>
          <a:r>
            <a:rPr lang="en-US" b="1" dirty="0"/>
            <a:t>APRS</a:t>
          </a:r>
        </a:p>
      </dgm:t>
    </dgm:pt>
    <dgm:pt modelId="{9B88EE5E-0AF9-4853-A07E-4F0D24A2699A}" type="parTrans" cxnId="{96BB5EF7-4ACC-43F3-B9CE-28E80B466C74}">
      <dgm:prSet/>
      <dgm:spPr/>
      <dgm:t>
        <a:bodyPr/>
        <a:lstStyle/>
        <a:p>
          <a:endParaRPr lang="en-US"/>
        </a:p>
      </dgm:t>
    </dgm:pt>
    <dgm:pt modelId="{31D76C24-DF86-4682-B85F-0115DC5C51D4}" type="sibTrans" cxnId="{96BB5EF7-4ACC-43F3-B9CE-28E80B466C74}">
      <dgm:prSet/>
      <dgm:spPr/>
      <dgm:t>
        <a:bodyPr/>
        <a:lstStyle/>
        <a:p>
          <a:endParaRPr lang="en-US"/>
        </a:p>
      </dgm:t>
    </dgm:pt>
    <dgm:pt modelId="{B1CA5636-A223-4611-B5A9-FBC5DF571820}">
      <dgm:prSet phldrT="[Text]"/>
      <dgm:spPr/>
      <dgm:t>
        <a:bodyPr/>
        <a:lstStyle/>
        <a:p>
          <a:r>
            <a:rPr lang="en-US"/>
            <a:t>Physical</a:t>
          </a:r>
        </a:p>
      </dgm:t>
    </dgm:pt>
    <dgm:pt modelId="{9A0FA3D5-6C9E-4986-9F71-652CC3E28FD1}" type="parTrans" cxnId="{E326FBA6-FD50-4561-B8A5-DC84FD04351B}">
      <dgm:prSet/>
      <dgm:spPr/>
      <dgm:t>
        <a:bodyPr/>
        <a:lstStyle/>
        <a:p>
          <a:endParaRPr lang="en-US"/>
        </a:p>
      </dgm:t>
    </dgm:pt>
    <dgm:pt modelId="{3EFC522A-3C2F-4D92-B7B3-F9F1473FB1B6}" type="sibTrans" cxnId="{E326FBA6-FD50-4561-B8A5-DC84FD04351B}">
      <dgm:prSet/>
      <dgm:spPr/>
      <dgm:t>
        <a:bodyPr/>
        <a:lstStyle/>
        <a:p>
          <a:endParaRPr lang="en-US"/>
        </a:p>
      </dgm:t>
    </dgm:pt>
    <dgm:pt modelId="{C113E237-D2C3-4467-A075-8F6FBC8D4904}">
      <dgm:prSet phldrT="[Text]"/>
      <dgm:spPr/>
      <dgm:t>
        <a:bodyPr/>
        <a:lstStyle/>
        <a:p>
          <a:r>
            <a:rPr lang="en-US" b="1" dirty="0"/>
            <a:t>VHF/UHF Analog or Digital Modulation</a:t>
          </a:r>
        </a:p>
      </dgm:t>
    </dgm:pt>
    <dgm:pt modelId="{064766CB-7D5F-4455-BD76-75B00DFB8E16}" type="parTrans" cxnId="{D189EE0F-93E6-406C-9903-B61B819084CB}">
      <dgm:prSet/>
      <dgm:spPr/>
      <dgm:t>
        <a:bodyPr/>
        <a:lstStyle/>
        <a:p>
          <a:endParaRPr lang="en-US"/>
        </a:p>
      </dgm:t>
    </dgm:pt>
    <dgm:pt modelId="{8D8FEB85-7674-48C5-91EE-121068387BF3}" type="sibTrans" cxnId="{D189EE0F-93E6-406C-9903-B61B819084CB}">
      <dgm:prSet/>
      <dgm:spPr/>
      <dgm:t>
        <a:bodyPr/>
        <a:lstStyle/>
        <a:p>
          <a:endParaRPr lang="en-US"/>
        </a:p>
      </dgm:t>
    </dgm:pt>
    <dgm:pt modelId="{CE0A6E73-C11E-4469-BEF5-70D370ADA02C}" type="pres">
      <dgm:prSet presAssocID="{F2DED593-8D6C-43E1-9057-370BA4C8ADB2}" presName="mainComposite" presStyleCnt="0">
        <dgm:presLayoutVars>
          <dgm:chPref val="1"/>
          <dgm:dir/>
          <dgm:animOne val="branch"/>
          <dgm:animLvl val="lvl"/>
          <dgm:resizeHandles val="exact"/>
        </dgm:presLayoutVars>
      </dgm:prSet>
      <dgm:spPr/>
      <dgm:t>
        <a:bodyPr/>
        <a:lstStyle/>
        <a:p>
          <a:endParaRPr lang="en-US"/>
        </a:p>
      </dgm:t>
    </dgm:pt>
    <dgm:pt modelId="{21E2DA97-E1B0-4D38-AEA6-638E7B4A589A}" type="pres">
      <dgm:prSet presAssocID="{F2DED593-8D6C-43E1-9057-370BA4C8ADB2}" presName="hierFlow" presStyleCnt="0"/>
      <dgm:spPr/>
    </dgm:pt>
    <dgm:pt modelId="{66055DFE-4901-4769-B8C8-A64D00385406}" type="pres">
      <dgm:prSet presAssocID="{F2DED593-8D6C-43E1-9057-370BA4C8ADB2}" presName="firstBuf" presStyleCnt="0"/>
      <dgm:spPr/>
    </dgm:pt>
    <dgm:pt modelId="{1363C4F7-B7CE-4C84-A941-C4533C79BAD1}" type="pres">
      <dgm:prSet presAssocID="{F2DED593-8D6C-43E1-9057-370BA4C8ADB2}" presName="hierChild1" presStyleCnt="0">
        <dgm:presLayoutVars>
          <dgm:chPref val="1"/>
          <dgm:animOne val="branch"/>
          <dgm:animLvl val="lvl"/>
        </dgm:presLayoutVars>
      </dgm:prSet>
      <dgm:spPr/>
    </dgm:pt>
    <dgm:pt modelId="{7F1F2FE1-1B7E-4767-B706-35CE60D38C75}" type="pres">
      <dgm:prSet presAssocID="{C113E237-D2C3-4467-A075-8F6FBC8D4904}" presName="Name14" presStyleCnt="0"/>
      <dgm:spPr/>
    </dgm:pt>
    <dgm:pt modelId="{14019A3A-158E-4154-854D-3FADBED8593A}" type="pres">
      <dgm:prSet presAssocID="{C113E237-D2C3-4467-A075-8F6FBC8D4904}" presName="level1Shape" presStyleLbl="node0" presStyleIdx="0" presStyleCnt="1" custScaleX="367530">
        <dgm:presLayoutVars>
          <dgm:chPref val="3"/>
        </dgm:presLayoutVars>
      </dgm:prSet>
      <dgm:spPr/>
      <dgm:t>
        <a:bodyPr/>
        <a:lstStyle/>
        <a:p>
          <a:endParaRPr lang="en-US"/>
        </a:p>
      </dgm:t>
    </dgm:pt>
    <dgm:pt modelId="{9689B209-2437-4503-B680-DB78E0982F2F}" type="pres">
      <dgm:prSet presAssocID="{C113E237-D2C3-4467-A075-8F6FBC8D4904}" presName="hierChild2" presStyleCnt="0"/>
      <dgm:spPr/>
    </dgm:pt>
    <dgm:pt modelId="{7D93FE74-EA63-40DA-8AC3-EA860519A452}" type="pres">
      <dgm:prSet presAssocID="{291EB32C-1781-4D56-B9C2-47F625530E7C}" presName="Name19" presStyleLbl="parChTrans1D2" presStyleIdx="0" presStyleCnt="1"/>
      <dgm:spPr/>
      <dgm:t>
        <a:bodyPr/>
        <a:lstStyle/>
        <a:p>
          <a:endParaRPr lang="en-US"/>
        </a:p>
      </dgm:t>
    </dgm:pt>
    <dgm:pt modelId="{EBD55F95-64CC-45FA-99E4-84700E184677}" type="pres">
      <dgm:prSet presAssocID="{71449847-368F-4EB3-B77E-CC38EDC35CD0}" presName="Name21" presStyleCnt="0"/>
      <dgm:spPr/>
    </dgm:pt>
    <dgm:pt modelId="{072C53ED-DA55-47F3-9068-7FAA42BFB496}" type="pres">
      <dgm:prSet presAssocID="{71449847-368F-4EB3-B77E-CC38EDC35CD0}" presName="level2Shape" presStyleLbl="node2" presStyleIdx="0" presStyleCnt="1"/>
      <dgm:spPr/>
      <dgm:t>
        <a:bodyPr/>
        <a:lstStyle/>
        <a:p>
          <a:endParaRPr lang="en-US"/>
        </a:p>
      </dgm:t>
    </dgm:pt>
    <dgm:pt modelId="{076E2E70-D485-4051-9BA5-9849B8EBB3C1}" type="pres">
      <dgm:prSet presAssocID="{71449847-368F-4EB3-B77E-CC38EDC35CD0}" presName="hierChild3" presStyleCnt="0"/>
      <dgm:spPr/>
    </dgm:pt>
    <dgm:pt modelId="{D613E293-A1A0-4A2A-A6CD-0510FC1D1B69}" type="pres">
      <dgm:prSet presAssocID="{ADD8662B-A7E4-4E58-BB41-0C6E09966E64}" presName="Name19" presStyleLbl="parChTrans1D3" presStyleIdx="0" presStyleCnt="2"/>
      <dgm:spPr/>
      <dgm:t>
        <a:bodyPr/>
        <a:lstStyle/>
        <a:p>
          <a:endParaRPr lang="en-US"/>
        </a:p>
      </dgm:t>
    </dgm:pt>
    <dgm:pt modelId="{16385511-D335-4A8C-8FEF-DAA381AD770C}" type="pres">
      <dgm:prSet presAssocID="{344900B0-B09E-47AC-82B0-36E8A3F68D35}" presName="Name21" presStyleCnt="0"/>
      <dgm:spPr/>
    </dgm:pt>
    <dgm:pt modelId="{DC67A286-360F-4C1C-BBF3-A58EDB0F11B3}" type="pres">
      <dgm:prSet presAssocID="{344900B0-B09E-47AC-82B0-36E8A3F68D35}" presName="level2Shape" presStyleLbl="node3" presStyleIdx="0" presStyleCnt="2"/>
      <dgm:spPr/>
      <dgm:t>
        <a:bodyPr/>
        <a:lstStyle/>
        <a:p>
          <a:endParaRPr lang="en-US"/>
        </a:p>
      </dgm:t>
    </dgm:pt>
    <dgm:pt modelId="{C63CC9BA-10A7-4C68-AE57-6F24A35E00C7}" type="pres">
      <dgm:prSet presAssocID="{344900B0-B09E-47AC-82B0-36E8A3F68D35}" presName="hierChild3" presStyleCnt="0"/>
      <dgm:spPr/>
    </dgm:pt>
    <dgm:pt modelId="{59ED00E3-0282-4357-B940-4F7E8CE24BF7}" type="pres">
      <dgm:prSet presAssocID="{1B064627-1A96-49E9-A67F-7E20AFB806DB}" presName="Name19" presStyleLbl="parChTrans1D4" presStyleIdx="0" presStyleCnt="6"/>
      <dgm:spPr/>
      <dgm:t>
        <a:bodyPr/>
        <a:lstStyle/>
        <a:p>
          <a:endParaRPr lang="en-US"/>
        </a:p>
      </dgm:t>
    </dgm:pt>
    <dgm:pt modelId="{13E8AEC9-C47A-441F-8857-EC02E4DE44F6}" type="pres">
      <dgm:prSet presAssocID="{578AB36F-EA9A-4BDD-A864-5D534A2756DB}" presName="Name21" presStyleCnt="0"/>
      <dgm:spPr/>
    </dgm:pt>
    <dgm:pt modelId="{04985967-3944-44FC-9BB7-588B2CB96A59}" type="pres">
      <dgm:prSet presAssocID="{578AB36F-EA9A-4BDD-A864-5D534A2756DB}" presName="level2Shape" presStyleLbl="node4" presStyleIdx="0" presStyleCnt="6"/>
      <dgm:spPr/>
      <dgm:t>
        <a:bodyPr/>
        <a:lstStyle/>
        <a:p>
          <a:endParaRPr lang="en-US"/>
        </a:p>
      </dgm:t>
    </dgm:pt>
    <dgm:pt modelId="{38A360CA-88CC-49A4-8155-4FE668D44EF7}" type="pres">
      <dgm:prSet presAssocID="{578AB36F-EA9A-4BDD-A864-5D534A2756DB}" presName="hierChild3" presStyleCnt="0"/>
      <dgm:spPr/>
    </dgm:pt>
    <dgm:pt modelId="{430F842D-E426-4FFA-AF87-60B01422227A}" type="pres">
      <dgm:prSet presAssocID="{07365C78-363C-4C0B-A9EC-43249BCF6A04}" presName="Name19" presStyleLbl="parChTrans1D4" presStyleIdx="1" presStyleCnt="6"/>
      <dgm:spPr/>
      <dgm:t>
        <a:bodyPr/>
        <a:lstStyle/>
        <a:p>
          <a:endParaRPr lang="en-US"/>
        </a:p>
      </dgm:t>
    </dgm:pt>
    <dgm:pt modelId="{86C95E83-35FE-4CA9-986A-BE9BC30A2D82}" type="pres">
      <dgm:prSet presAssocID="{184F9C03-42D3-4FCD-A636-92A188A68485}" presName="Name21" presStyleCnt="0"/>
      <dgm:spPr/>
    </dgm:pt>
    <dgm:pt modelId="{1DDA01CC-1FC1-4369-AF1A-52652EC1102A}" type="pres">
      <dgm:prSet presAssocID="{184F9C03-42D3-4FCD-A636-92A188A68485}" presName="level2Shape" presStyleLbl="node4" presStyleIdx="1" presStyleCnt="6"/>
      <dgm:spPr/>
      <dgm:t>
        <a:bodyPr/>
        <a:lstStyle/>
        <a:p>
          <a:endParaRPr lang="en-US"/>
        </a:p>
      </dgm:t>
    </dgm:pt>
    <dgm:pt modelId="{EF470468-83B6-4038-AD3A-0DF696DDBD74}" type="pres">
      <dgm:prSet presAssocID="{184F9C03-42D3-4FCD-A636-92A188A68485}" presName="hierChild3" presStyleCnt="0"/>
      <dgm:spPr/>
    </dgm:pt>
    <dgm:pt modelId="{B5A9A6EB-E34B-49CC-9E29-EC61D8526156}" type="pres">
      <dgm:prSet presAssocID="{20C438A8-6A46-401D-82F9-53F2B362B43B}" presName="Name19" presStyleLbl="parChTrans1D4" presStyleIdx="2" presStyleCnt="6"/>
      <dgm:spPr/>
      <dgm:t>
        <a:bodyPr/>
        <a:lstStyle/>
        <a:p>
          <a:endParaRPr lang="en-US"/>
        </a:p>
      </dgm:t>
    </dgm:pt>
    <dgm:pt modelId="{44DF14B2-A2FE-4B03-A237-733B18EA395C}" type="pres">
      <dgm:prSet presAssocID="{7FE50F01-F803-4C1A-B6FA-E8B63023D5E9}" presName="Name21" presStyleCnt="0"/>
      <dgm:spPr/>
    </dgm:pt>
    <dgm:pt modelId="{6E29C88E-BFAC-4981-89D9-FC7EB55A38D2}" type="pres">
      <dgm:prSet presAssocID="{7FE50F01-F803-4C1A-B6FA-E8B63023D5E9}" presName="level2Shape" presStyleLbl="node4" presStyleIdx="2" presStyleCnt="6"/>
      <dgm:spPr/>
      <dgm:t>
        <a:bodyPr/>
        <a:lstStyle/>
        <a:p>
          <a:endParaRPr lang="en-US"/>
        </a:p>
      </dgm:t>
    </dgm:pt>
    <dgm:pt modelId="{AB29D902-6E0D-486F-ADEF-0417841B063A}" type="pres">
      <dgm:prSet presAssocID="{7FE50F01-F803-4C1A-B6FA-E8B63023D5E9}" presName="hierChild3" presStyleCnt="0"/>
      <dgm:spPr/>
    </dgm:pt>
    <dgm:pt modelId="{93EB5005-4E40-4B87-B5C4-42B816C87950}" type="pres">
      <dgm:prSet presAssocID="{4CB47274-8B50-4CF6-9E4A-D6EEDC29B6F2}" presName="Name19" presStyleLbl="parChTrans1D4" presStyleIdx="3" presStyleCnt="6"/>
      <dgm:spPr/>
      <dgm:t>
        <a:bodyPr/>
        <a:lstStyle/>
        <a:p>
          <a:endParaRPr lang="en-US"/>
        </a:p>
      </dgm:t>
    </dgm:pt>
    <dgm:pt modelId="{78DE5984-D981-4BC1-8F90-6B78B3CD7A5A}" type="pres">
      <dgm:prSet presAssocID="{54AE27F1-DB81-4056-969B-3C8CEF3DADB2}" presName="Name21" presStyleCnt="0"/>
      <dgm:spPr/>
    </dgm:pt>
    <dgm:pt modelId="{269BE638-ED9D-492A-B36F-6758576C9286}" type="pres">
      <dgm:prSet presAssocID="{54AE27F1-DB81-4056-969B-3C8CEF3DADB2}" presName="level2Shape" presStyleLbl="node4" presStyleIdx="3" presStyleCnt="6"/>
      <dgm:spPr/>
      <dgm:t>
        <a:bodyPr/>
        <a:lstStyle/>
        <a:p>
          <a:endParaRPr lang="en-US"/>
        </a:p>
      </dgm:t>
    </dgm:pt>
    <dgm:pt modelId="{610D419B-25FB-4225-801E-D4F879BE8CF0}" type="pres">
      <dgm:prSet presAssocID="{54AE27F1-DB81-4056-969B-3C8CEF3DADB2}" presName="hierChild3" presStyleCnt="0"/>
      <dgm:spPr/>
    </dgm:pt>
    <dgm:pt modelId="{BBB30575-6436-4486-A014-CAAD4D29525D}" type="pres">
      <dgm:prSet presAssocID="{DBEF688E-0AA5-4495-90B2-6853DDA237E4}" presName="Name19" presStyleLbl="parChTrans1D3" presStyleIdx="1" presStyleCnt="2"/>
      <dgm:spPr/>
      <dgm:t>
        <a:bodyPr/>
        <a:lstStyle/>
        <a:p>
          <a:endParaRPr lang="en-US"/>
        </a:p>
      </dgm:t>
    </dgm:pt>
    <dgm:pt modelId="{06B2FC96-8147-4148-A9FA-950BD94B737D}" type="pres">
      <dgm:prSet presAssocID="{EA044980-E8E4-4086-861D-14F92C08D139}" presName="Name21" presStyleCnt="0"/>
      <dgm:spPr/>
    </dgm:pt>
    <dgm:pt modelId="{DC4AFB30-C6D4-40CB-9FE1-5934188FDF86}" type="pres">
      <dgm:prSet presAssocID="{EA044980-E8E4-4086-861D-14F92C08D139}" presName="level2Shape" presStyleLbl="node3" presStyleIdx="1" presStyleCnt="2"/>
      <dgm:spPr/>
      <dgm:t>
        <a:bodyPr/>
        <a:lstStyle/>
        <a:p>
          <a:endParaRPr lang="en-US"/>
        </a:p>
      </dgm:t>
    </dgm:pt>
    <dgm:pt modelId="{0D78C243-DBBE-4FE2-AD5E-9E500B194306}" type="pres">
      <dgm:prSet presAssocID="{EA044980-E8E4-4086-861D-14F92C08D139}" presName="hierChild3" presStyleCnt="0"/>
      <dgm:spPr/>
    </dgm:pt>
    <dgm:pt modelId="{AF05451D-6F81-420C-BF3C-FEA3F718A986}" type="pres">
      <dgm:prSet presAssocID="{256D71D1-9870-48EB-AF9D-A59A3533E733}" presName="Name19" presStyleLbl="parChTrans1D4" presStyleIdx="4" presStyleCnt="6"/>
      <dgm:spPr/>
      <dgm:t>
        <a:bodyPr/>
        <a:lstStyle/>
        <a:p>
          <a:endParaRPr lang="en-US"/>
        </a:p>
      </dgm:t>
    </dgm:pt>
    <dgm:pt modelId="{03D21B04-A3FB-4A24-AD80-CEB7603EFA1E}" type="pres">
      <dgm:prSet presAssocID="{06001B32-D5F4-45F0-B247-3913CDE2EDD0}" presName="Name21" presStyleCnt="0"/>
      <dgm:spPr/>
    </dgm:pt>
    <dgm:pt modelId="{F169AC78-1719-4C59-B6AA-0DC8B4320FEA}" type="pres">
      <dgm:prSet presAssocID="{06001B32-D5F4-45F0-B247-3913CDE2EDD0}" presName="level2Shape" presStyleLbl="node4" presStyleIdx="4" presStyleCnt="6"/>
      <dgm:spPr/>
      <dgm:t>
        <a:bodyPr/>
        <a:lstStyle/>
        <a:p>
          <a:endParaRPr lang="en-US"/>
        </a:p>
      </dgm:t>
    </dgm:pt>
    <dgm:pt modelId="{8DB27C7F-E359-4576-B801-0C1D1932C2C2}" type="pres">
      <dgm:prSet presAssocID="{06001B32-D5F4-45F0-B247-3913CDE2EDD0}" presName="hierChild3" presStyleCnt="0"/>
      <dgm:spPr/>
    </dgm:pt>
    <dgm:pt modelId="{5017E7AB-C854-472E-9C8A-F5F6DE1EFAE6}" type="pres">
      <dgm:prSet presAssocID="{9B88EE5E-0AF9-4853-A07E-4F0D24A2699A}" presName="Name19" presStyleLbl="parChTrans1D4" presStyleIdx="5" presStyleCnt="6"/>
      <dgm:spPr/>
      <dgm:t>
        <a:bodyPr/>
        <a:lstStyle/>
        <a:p>
          <a:endParaRPr lang="en-US"/>
        </a:p>
      </dgm:t>
    </dgm:pt>
    <dgm:pt modelId="{73C92524-DFF2-4992-8B7F-7C41AF43185B}" type="pres">
      <dgm:prSet presAssocID="{A94507C8-9847-4D7F-A2C5-5B017224DDE5}" presName="Name21" presStyleCnt="0"/>
      <dgm:spPr/>
    </dgm:pt>
    <dgm:pt modelId="{159ED7E6-76E4-4964-8D2E-46F62E1B53BD}" type="pres">
      <dgm:prSet presAssocID="{A94507C8-9847-4D7F-A2C5-5B017224DDE5}" presName="level2Shape" presStyleLbl="node4" presStyleIdx="5" presStyleCnt="6"/>
      <dgm:spPr/>
      <dgm:t>
        <a:bodyPr/>
        <a:lstStyle/>
        <a:p>
          <a:endParaRPr lang="en-US"/>
        </a:p>
      </dgm:t>
    </dgm:pt>
    <dgm:pt modelId="{C7F00646-D7E6-475F-B194-E8B927168BD3}" type="pres">
      <dgm:prSet presAssocID="{A94507C8-9847-4D7F-A2C5-5B017224DDE5}" presName="hierChild3" presStyleCnt="0"/>
      <dgm:spPr/>
    </dgm:pt>
    <dgm:pt modelId="{5C36AFB1-AAAC-4226-84BF-939052204281}" type="pres">
      <dgm:prSet presAssocID="{F2DED593-8D6C-43E1-9057-370BA4C8ADB2}" presName="bgShapesFlow" presStyleCnt="0"/>
      <dgm:spPr/>
    </dgm:pt>
    <dgm:pt modelId="{857798F1-A27F-4CC1-B67F-774ACA7AC7EE}" type="pres">
      <dgm:prSet presAssocID="{B1CA5636-A223-4611-B5A9-FBC5DF571820}" presName="rectComp" presStyleCnt="0"/>
      <dgm:spPr/>
    </dgm:pt>
    <dgm:pt modelId="{678BEFF1-6780-4B88-AF30-BBA6208B54A4}" type="pres">
      <dgm:prSet presAssocID="{B1CA5636-A223-4611-B5A9-FBC5DF571820}" presName="bgRect" presStyleLbl="bgShp" presStyleIdx="0" presStyleCnt="5"/>
      <dgm:spPr/>
      <dgm:t>
        <a:bodyPr/>
        <a:lstStyle/>
        <a:p>
          <a:endParaRPr lang="en-US"/>
        </a:p>
      </dgm:t>
    </dgm:pt>
    <dgm:pt modelId="{FB5B9989-B705-433B-839E-618DCE1AD799}" type="pres">
      <dgm:prSet presAssocID="{B1CA5636-A223-4611-B5A9-FBC5DF571820}" presName="bgRectTx" presStyleLbl="bgShp" presStyleIdx="0" presStyleCnt="5">
        <dgm:presLayoutVars>
          <dgm:bulletEnabled val="1"/>
        </dgm:presLayoutVars>
      </dgm:prSet>
      <dgm:spPr/>
      <dgm:t>
        <a:bodyPr/>
        <a:lstStyle/>
        <a:p>
          <a:endParaRPr lang="en-US"/>
        </a:p>
      </dgm:t>
    </dgm:pt>
    <dgm:pt modelId="{11DDB28E-36EA-459A-8C07-C45D05772D3B}" type="pres">
      <dgm:prSet presAssocID="{B1CA5636-A223-4611-B5A9-FBC5DF571820}" presName="spComp" presStyleCnt="0"/>
      <dgm:spPr/>
    </dgm:pt>
    <dgm:pt modelId="{4EE6C1F9-E62E-42D4-A5E3-9F3516CAF1D4}" type="pres">
      <dgm:prSet presAssocID="{B1CA5636-A223-4611-B5A9-FBC5DF571820}" presName="vSp" presStyleCnt="0"/>
      <dgm:spPr/>
    </dgm:pt>
    <dgm:pt modelId="{B6949BBB-7EDB-4A48-9893-67527E4F890F}" type="pres">
      <dgm:prSet presAssocID="{9C9C7E21-1C45-4840-AA40-A9C5B0C3C830}" presName="rectComp" presStyleCnt="0"/>
      <dgm:spPr/>
    </dgm:pt>
    <dgm:pt modelId="{893A08E1-06DF-4211-8240-07577CBD216B}" type="pres">
      <dgm:prSet presAssocID="{9C9C7E21-1C45-4840-AA40-A9C5B0C3C830}" presName="bgRect" presStyleLbl="bgShp" presStyleIdx="1" presStyleCnt="5"/>
      <dgm:spPr/>
      <dgm:t>
        <a:bodyPr/>
        <a:lstStyle/>
        <a:p>
          <a:endParaRPr lang="en-US"/>
        </a:p>
      </dgm:t>
    </dgm:pt>
    <dgm:pt modelId="{F130FE8D-1755-4D4B-B552-5CC5A409B6B5}" type="pres">
      <dgm:prSet presAssocID="{9C9C7E21-1C45-4840-AA40-A9C5B0C3C830}" presName="bgRectTx" presStyleLbl="bgShp" presStyleIdx="1" presStyleCnt="5">
        <dgm:presLayoutVars>
          <dgm:bulletEnabled val="1"/>
        </dgm:presLayoutVars>
      </dgm:prSet>
      <dgm:spPr/>
      <dgm:t>
        <a:bodyPr/>
        <a:lstStyle/>
        <a:p>
          <a:endParaRPr lang="en-US"/>
        </a:p>
      </dgm:t>
    </dgm:pt>
    <dgm:pt modelId="{96749CE3-5258-4F1B-83A2-855F0923DEA1}" type="pres">
      <dgm:prSet presAssocID="{9C9C7E21-1C45-4840-AA40-A9C5B0C3C830}" presName="spComp" presStyleCnt="0"/>
      <dgm:spPr/>
    </dgm:pt>
    <dgm:pt modelId="{41CCF01E-5F10-4D24-9D90-C7807DF2B9B0}" type="pres">
      <dgm:prSet presAssocID="{9C9C7E21-1C45-4840-AA40-A9C5B0C3C830}" presName="vSp" presStyleCnt="0"/>
      <dgm:spPr/>
    </dgm:pt>
    <dgm:pt modelId="{EFC2A18B-8C38-480D-9349-4F581BEA5199}" type="pres">
      <dgm:prSet presAssocID="{A278CB3B-4F63-4840-B98E-022FEA329588}" presName="rectComp" presStyleCnt="0"/>
      <dgm:spPr/>
    </dgm:pt>
    <dgm:pt modelId="{988B1DC9-C370-456C-AF0A-8C135AE0CE74}" type="pres">
      <dgm:prSet presAssocID="{A278CB3B-4F63-4840-B98E-022FEA329588}" presName="bgRect" presStyleLbl="bgShp" presStyleIdx="2" presStyleCnt="5"/>
      <dgm:spPr/>
      <dgm:t>
        <a:bodyPr/>
        <a:lstStyle/>
        <a:p>
          <a:endParaRPr lang="en-US"/>
        </a:p>
      </dgm:t>
    </dgm:pt>
    <dgm:pt modelId="{A41107CE-C967-4A7F-861E-227496E3EFCB}" type="pres">
      <dgm:prSet presAssocID="{A278CB3B-4F63-4840-B98E-022FEA329588}" presName="bgRectTx" presStyleLbl="bgShp" presStyleIdx="2" presStyleCnt="5">
        <dgm:presLayoutVars>
          <dgm:bulletEnabled val="1"/>
        </dgm:presLayoutVars>
      </dgm:prSet>
      <dgm:spPr/>
      <dgm:t>
        <a:bodyPr/>
        <a:lstStyle/>
        <a:p>
          <a:endParaRPr lang="en-US"/>
        </a:p>
      </dgm:t>
    </dgm:pt>
    <dgm:pt modelId="{E9B2ED81-85B8-43E7-87E8-AEDD31E66620}" type="pres">
      <dgm:prSet presAssocID="{A278CB3B-4F63-4840-B98E-022FEA329588}" presName="spComp" presStyleCnt="0"/>
      <dgm:spPr/>
    </dgm:pt>
    <dgm:pt modelId="{245121D5-1981-4F75-AA98-F9F811492E05}" type="pres">
      <dgm:prSet presAssocID="{A278CB3B-4F63-4840-B98E-022FEA329588}" presName="vSp" presStyleCnt="0"/>
      <dgm:spPr/>
    </dgm:pt>
    <dgm:pt modelId="{5F0AF0AF-BE5E-41B6-A8DC-A8527DE17DE0}" type="pres">
      <dgm:prSet presAssocID="{3F62CBBE-3352-4976-B519-454D05B92E41}" presName="rectComp" presStyleCnt="0"/>
      <dgm:spPr/>
    </dgm:pt>
    <dgm:pt modelId="{49650D92-C037-4335-8A2B-1428A284D95A}" type="pres">
      <dgm:prSet presAssocID="{3F62CBBE-3352-4976-B519-454D05B92E41}" presName="bgRect" presStyleLbl="bgShp" presStyleIdx="3" presStyleCnt="5"/>
      <dgm:spPr/>
      <dgm:t>
        <a:bodyPr/>
        <a:lstStyle/>
        <a:p>
          <a:endParaRPr lang="en-US"/>
        </a:p>
      </dgm:t>
    </dgm:pt>
    <dgm:pt modelId="{FA7887C7-1B3C-4D2C-840D-CC8B9D4D4875}" type="pres">
      <dgm:prSet presAssocID="{3F62CBBE-3352-4976-B519-454D05B92E41}" presName="bgRectTx" presStyleLbl="bgShp" presStyleIdx="3" presStyleCnt="5">
        <dgm:presLayoutVars>
          <dgm:bulletEnabled val="1"/>
        </dgm:presLayoutVars>
      </dgm:prSet>
      <dgm:spPr/>
      <dgm:t>
        <a:bodyPr/>
        <a:lstStyle/>
        <a:p>
          <a:endParaRPr lang="en-US"/>
        </a:p>
      </dgm:t>
    </dgm:pt>
    <dgm:pt modelId="{BC35076C-D387-45BB-9C99-3290B7993DF5}" type="pres">
      <dgm:prSet presAssocID="{3F62CBBE-3352-4976-B519-454D05B92E41}" presName="spComp" presStyleCnt="0"/>
      <dgm:spPr/>
    </dgm:pt>
    <dgm:pt modelId="{52BC92CB-8DD1-4B1A-9D23-784C00F32B3C}" type="pres">
      <dgm:prSet presAssocID="{3F62CBBE-3352-4976-B519-454D05B92E41}" presName="vSp" presStyleCnt="0"/>
      <dgm:spPr/>
    </dgm:pt>
    <dgm:pt modelId="{80FC9CCC-ED33-485E-860C-EE1355D7D841}" type="pres">
      <dgm:prSet presAssocID="{F0190E80-5271-47F9-98FC-A8394DACE2AD}" presName="rectComp" presStyleCnt="0"/>
      <dgm:spPr/>
    </dgm:pt>
    <dgm:pt modelId="{DEA232A5-D9AF-4153-857D-8A94ED2CBBEC}" type="pres">
      <dgm:prSet presAssocID="{F0190E80-5271-47F9-98FC-A8394DACE2AD}" presName="bgRect" presStyleLbl="bgShp" presStyleIdx="4" presStyleCnt="5"/>
      <dgm:spPr/>
      <dgm:t>
        <a:bodyPr/>
        <a:lstStyle/>
        <a:p>
          <a:endParaRPr lang="en-US"/>
        </a:p>
      </dgm:t>
    </dgm:pt>
    <dgm:pt modelId="{160F0817-1732-4D36-9185-DB261F786367}" type="pres">
      <dgm:prSet presAssocID="{F0190E80-5271-47F9-98FC-A8394DACE2AD}" presName="bgRectTx" presStyleLbl="bgShp" presStyleIdx="4" presStyleCnt="5">
        <dgm:presLayoutVars>
          <dgm:bulletEnabled val="1"/>
        </dgm:presLayoutVars>
      </dgm:prSet>
      <dgm:spPr/>
      <dgm:t>
        <a:bodyPr/>
        <a:lstStyle/>
        <a:p>
          <a:endParaRPr lang="en-US"/>
        </a:p>
      </dgm:t>
    </dgm:pt>
  </dgm:ptLst>
  <dgm:cxnLst>
    <dgm:cxn modelId="{BEB0B00B-E064-418E-A600-006AAEBC034E}" srcId="{F2DED593-8D6C-43E1-9057-370BA4C8ADB2}" destId="{F0190E80-5271-47F9-98FC-A8394DACE2AD}" srcOrd="5" destOrd="0" parTransId="{3CACB132-D49D-4A9A-9BED-BE0C06F7F37B}" sibTransId="{7F0143E0-CF98-4B4C-8340-52A7E3BA57B5}"/>
    <dgm:cxn modelId="{9E9F9C6C-2441-4EE7-A739-66887C7E8662}" type="presOf" srcId="{DBEF688E-0AA5-4495-90B2-6853DDA237E4}" destId="{BBB30575-6436-4486-A014-CAAD4D29525D}" srcOrd="0" destOrd="0" presId="urn:microsoft.com/office/officeart/2005/8/layout/hierarchy6"/>
    <dgm:cxn modelId="{56381F14-AA92-45E4-8250-643F0E0A5CED}" srcId="{F2DED593-8D6C-43E1-9057-370BA4C8ADB2}" destId="{9C9C7E21-1C45-4840-AA40-A9C5B0C3C830}" srcOrd="2" destOrd="0" parTransId="{9BB72794-4369-4D13-9C50-95D73C584734}" sibTransId="{001A42D5-EB73-4B0C-821D-75B2915DCCBD}"/>
    <dgm:cxn modelId="{D7136D01-1645-44AF-B739-AE98AC8C94EF}" srcId="{344900B0-B09E-47AC-82B0-36E8A3F68D35}" destId="{7FE50F01-F803-4C1A-B6FA-E8B63023D5E9}" srcOrd="1" destOrd="0" parTransId="{20C438A8-6A46-401D-82F9-53F2B362B43B}" sibTransId="{04E11E91-0AED-42F7-849E-05224E029BE9}"/>
    <dgm:cxn modelId="{D189EE0F-93E6-406C-9903-B61B819084CB}" srcId="{F2DED593-8D6C-43E1-9057-370BA4C8ADB2}" destId="{C113E237-D2C3-4467-A075-8F6FBC8D4904}" srcOrd="0" destOrd="0" parTransId="{064766CB-7D5F-4455-BD76-75B00DFB8E16}" sibTransId="{8D8FEB85-7674-48C5-91EE-121068387BF3}"/>
    <dgm:cxn modelId="{91318CD7-5FC7-4E39-84DD-77C3710C1B1F}" type="presOf" srcId="{7FE50F01-F803-4C1A-B6FA-E8B63023D5E9}" destId="{6E29C88E-BFAC-4981-89D9-FC7EB55A38D2}" srcOrd="0" destOrd="0" presId="urn:microsoft.com/office/officeart/2005/8/layout/hierarchy6"/>
    <dgm:cxn modelId="{96BB5EF7-4ACC-43F3-B9CE-28E80B466C74}" srcId="{06001B32-D5F4-45F0-B247-3913CDE2EDD0}" destId="{A94507C8-9847-4D7F-A2C5-5B017224DDE5}" srcOrd="0" destOrd="0" parTransId="{9B88EE5E-0AF9-4853-A07E-4F0D24A2699A}" sibTransId="{31D76C24-DF86-4682-B85F-0115DC5C51D4}"/>
    <dgm:cxn modelId="{E0811949-1ADE-4E6E-ADFB-83409C7DAB9E}" srcId="{F2DED593-8D6C-43E1-9057-370BA4C8ADB2}" destId="{A278CB3B-4F63-4840-B98E-022FEA329588}" srcOrd="3" destOrd="0" parTransId="{CE7EADF3-CD29-4BA4-98B3-370F3E21E610}" sibTransId="{8CFA7C9A-24C1-409C-8213-1EBAA119E00C}"/>
    <dgm:cxn modelId="{4065316B-4B91-4AAF-8B86-C73A3AB38DDB}" type="presOf" srcId="{06001B32-D5F4-45F0-B247-3913CDE2EDD0}" destId="{F169AC78-1719-4C59-B6AA-0DC8B4320FEA}" srcOrd="0" destOrd="0" presId="urn:microsoft.com/office/officeart/2005/8/layout/hierarchy6"/>
    <dgm:cxn modelId="{DBFA716B-7CDD-47E5-80A4-8604143DF0A8}" type="presOf" srcId="{71449847-368F-4EB3-B77E-CC38EDC35CD0}" destId="{072C53ED-DA55-47F3-9068-7FAA42BFB496}" srcOrd="0" destOrd="0" presId="urn:microsoft.com/office/officeart/2005/8/layout/hierarchy6"/>
    <dgm:cxn modelId="{CCA4D3F2-8909-4F42-87EE-C05370B5DE98}" type="presOf" srcId="{291EB32C-1781-4D56-B9C2-47F625530E7C}" destId="{7D93FE74-EA63-40DA-8AC3-EA860519A452}" srcOrd="0" destOrd="0" presId="urn:microsoft.com/office/officeart/2005/8/layout/hierarchy6"/>
    <dgm:cxn modelId="{C2D851C5-A674-44D7-8BBD-D2E98C711759}" type="presOf" srcId="{F0190E80-5271-47F9-98FC-A8394DACE2AD}" destId="{160F0817-1732-4D36-9185-DB261F786367}" srcOrd="1" destOrd="0" presId="urn:microsoft.com/office/officeart/2005/8/layout/hierarchy6"/>
    <dgm:cxn modelId="{A476EBBB-A9F9-4DE2-AD3C-3C46078E294A}" type="presOf" srcId="{578AB36F-EA9A-4BDD-A864-5D534A2756DB}" destId="{04985967-3944-44FC-9BB7-588B2CB96A59}" srcOrd="0" destOrd="0" presId="urn:microsoft.com/office/officeart/2005/8/layout/hierarchy6"/>
    <dgm:cxn modelId="{E589D58A-1F17-4378-9BFB-891BFD4FE59B}" srcId="{7FE50F01-F803-4C1A-B6FA-E8B63023D5E9}" destId="{54AE27F1-DB81-4056-969B-3C8CEF3DADB2}" srcOrd="0" destOrd="0" parTransId="{4CB47274-8B50-4CF6-9E4A-D6EEDC29B6F2}" sibTransId="{6C2F05C7-F24E-4DCC-B41B-9A53147D7C48}"/>
    <dgm:cxn modelId="{EEE6E2AE-9AE9-49E2-8206-ED2A89778033}" type="presOf" srcId="{3F62CBBE-3352-4976-B519-454D05B92E41}" destId="{49650D92-C037-4335-8A2B-1428A284D95A}" srcOrd="0" destOrd="0" presId="urn:microsoft.com/office/officeart/2005/8/layout/hierarchy6"/>
    <dgm:cxn modelId="{FC26C1B1-0E80-424F-A84D-D67748590497}" srcId="{C113E237-D2C3-4467-A075-8F6FBC8D4904}" destId="{71449847-368F-4EB3-B77E-CC38EDC35CD0}" srcOrd="0" destOrd="0" parTransId="{291EB32C-1781-4D56-B9C2-47F625530E7C}" sibTransId="{B9C17556-03E4-40AD-8BDF-835BE8814FCE}"/>
    <dgm:cxn modelId="{3A4E96CD-7BA4-4A5A-BB5F-3BF4A2FD4B27}" type="presOf" srcId="{F0190E80-5271-47F9-98FC-A8394DACE2AD}" destId="{DEA232A5-D9AF-4153-857D-8A94ED2CBBEC}" srcOrd="0" destOrd="0" presId="urn:microsoft.com/office/officeart/2005/8/layout/hierarchy6"/>
    <dgm:cxn modelId="{0B0D3D4C-E97F-4E06-BF7C-6F6D2CCFAA94}" type="presOf" srcId="{F2DED593-8D6C-43E1-9057-370BA4C8ADB2}" destId="{CE0A6E73-C11E-4469-BEF5-70D370ADA02C}" srcOrd="0" destOrd="0" presId="urn:microsoft.com/office/officeart/2005/8/layout/hierarchy6"/>
    <dgm:cxn modelId="{E470082B-148B-45FD-8CDC-CACE408B67A1}" type="presOf" srcId="{EA044980-E8E4-4086-861D-14F92C08D139}" destId="{DC4AFB30-C6D4-40CB-9FE1-5934188FDF86}" srcOrd="0" destOrd="0" presId="urn:microsoft.com/office/officeart/2005/8/layout/hierarchy6"/>
    <dgm:cxn modelId="{F825D03C-83D4-4B43-BBC1-FD3F74091655}" type="presOf" srcId="{3F62CBBE-3352-4976-B519-454D05B92E41}" destId="{FA7887C7-1B3C-4D2C-840D-CC8B9D4D4875}" srcOrd="1" destOrd="0" presId="urn:microsoft.com/office/officeart/2005/8/layout/hierarchy6"/>
    <dgm:cxn modelId="{F8F4BC57-CF35-4517-A4DE-9D068BF4677E}" type="presOf" srcId="{B1CA5636-A223-4611-B5A9-FBC5DF571820}" destId="{FB5B9989-B705-433B-839E-618DCE1AD799}" srcOrd="1" destOrd="0" presId="urn:microsoft.com/office/officeart/2005/8/layout/hierarchy6"/>
    <dgm:cxn modelId="{2DE9530A-5093-4ED6-8483-CDAFC11FAA0C}" srcId="{EA044980-E8E4-4086-861D-14F92C08D139}" destId="{06001B32-D5F4-45F0-B247-3913CDE2EDD0}" srcOrd="0" destOrd="0" parTransId="{256D71D1-9870-48EB-AF9D-A59A3533E733}" sibTransId="{DCE85641-D869-402C-8E7E-79F3FE3056B6}"/>
    <dgm:cxn modelId="{2A0CA0F8-22EC-4A0B-888C-06156BAAD198}" type="presOf" srcId="{4CB47274-8B50-4CF6-9E4A-D6EEDC29B6F2}" destId="{93EB5005-4E40-4B87-B5C4-42B816C87950}" srcOrd="0" destOrd="0" presId="urn:microsoft.com/office/officeart/2005/8/layout/hierarchy6"/>
    <dgm:cxn modelId="{7B60CC30-E646-4ECD-BF26-D07D8451786F}" type="presOf" srcId="{256D71D1-9870-48EB-AF9D-A59A3533E733}" destId="{AF05451D-6F81-420C-BF3C-FEA3F718A986}" srcOrd="0" destOrd="0" presId="urn:microsoft.com/office/officeart/2005/8/layout/hierarchy6"/>
    <dgm:cxn modelId="{2AA49822-6D86-465E-8AF3-32C2AE53F0C4}" type="presOf" srcId="{B1CA5636-A223-4611-B5A9-FBC5DF571820}" destId="{678BEFF1-6780-4B88-AF30-BBA6208B54A4}" srcOrd="0" destOrd="0" presId="urn:microsoft.com/office/officeart/2005/8/layout/hierarchy6"/>
    <dgm:cxn modelId="{A200C22F-6351-4C81-910F-C3E39D0A7E93}" type="presOf" srcId="{9C9C7E21-1C45-4840-AA40-A9C5B0C3C830}" destId="{F130FE8D-1755-4D4B-B552-5CC5A409B6B5}" srcOrd="1" destOrd="0" presId="urn:microsoft.com/office/officeart/2005/8/layout/hierarchy6"/>
    <dgm:cxn modelId="{E149F8B9-DBF4-4EAA-8D67-B954F5A6D310}" srcId="{344900B0-B09E-47AC-82B0-36E8A3F68D35}" destId="{578AB36F-EA9A-4BDD-A864-5D534A2756DB}" srcOrd="0" destOrd="0" parTransId="{1B064627-1A96-49E9-A67F-7E20AFB806DB}" sibTransId="{F77CE2F5-4D7D-48FC-BF4F-A1115F23C69C}"/>
    <dgm:cxn modelId="{F9ACCAE6-9EE0-42BE-82AA-32D9BC0A5035}" srcId="{71449847-368F-4EB3-B77E-CC38EDC35CD0}" destId="{344900B0-B09E-47AC-82B0-36E8A3F68D35}" srcOrd="0" destOrd="0" parTransId="{ADD8662B-A7E4-4E58-BB41-0C6E09966E64}" sibTransId="{BD2920C2-60BB-494A-A06D-D4B4A98ECCCC}"/>
    <dgm:cxn modelId="{216B703C-B60C-4833-8DA6-88C46C0E9298}" type="presOf" srcId="{184F9C03-42D3-4FCD-A636-92A188A68485}" destId="{1DDA01CC-1FC1-4369-AF1A-52652EC1102A}" srcOrd="0" destOrd="0" presId="urn:microsoft.com/office/officeart/2005/8/layout/hierarchy6"/>
    <dgm:cxn modelId="{F5EC93EA-302A-4015-9123-CC277A72CB5B}" type="presOf" srcId="{20C438A8-6A46-401D-82F9-53F2B362B43B}" destId="{B5A9A6EB-E34B-49CC-9E29-EC61D8526156}" srcOrd="0" destOrd="0" presId="urn:microsoft.com/office/officeart/2005/8/layout/hierarchy6"/>
    <dgm:cxn modelId="{29170320-FAD0-4AB8-B5D4-E360D45F69B3}" srcId="{71449847-368F-4EB3-B77E-CC38EDC35CD0}" destId="{EA044980-E8E4-4086-861D-14F92C08D139}" srcOrd="1" destOrd="0" parTransId="{DBEF688E-0AA5-4495-90B2-6853DDA237E4}" sibTransId="{8A830398-EAD2-4F5C-BEDB-52CBBDD3C86D}"/>
    <dgm:cxn modelId="{3C39BF64-5FB1-4682-8786-BA0BAD18967E}" type="presOf" srcId="{A94507C8-9847-4D7F-A2C5-5B017224DDE5}" destId="{159ED7E6-76E4-4964-8D2E-46F62E1B53BD}" srcOrd="0" destOrd="0" presId="urn:microsoft.com/office/officeart/2005/8/layout/hierarchy6"/>
    <dgm:cxn modelId="{76A5AC79-CE46-4C68-B71A-F6C2F56AA9B7}" type="presOf" srcId="{9B88EE5E-0AF9-4853-A07E-4F0D24A2699A}" destId="{5017E7AB-C854-472E-9C8A-F5F6DE1EFAE6}" srcOrd="0" destOrd="0" presId="urn:microsoft.com/office/officeart/2005/8/layout/hierarchy6"/>
    <dgm:cxn modelId="{9DA7224B-79F8-45C8-9065-91768AA7F03F}" type="presOf" srcId="{07365C78-363C-4C0B-A9EC-43249BCF6A04}" destId="{430F842D-E426-4FFA-AF87-60B01422227A}" srcOrd="0" destOrd="0" presId="urn:microsoft.com/office/officeart/2005/8/layout/hierarchy6"/>
    <dgm:cxn modelId="{3D28506B-4890-4855-9EA2-C6FEC112793A}" srcId="{F2DED593-8D6C-43E1-9057-370BA4C8ADB2}" destId="{3F62CBBE-3352-4976-B519-454D05B92E41}" srcOrd="4" destOrd="0" parTransId="{536D1837-C1B3-4E3B-8DE2-E917C1BF8C6A}" sibTransId="{51C047FA-5A2B-4374-9B11-4C0EDB2F3FCE}"/>
    <dgm:cxn modelId="{4E52D5A3-B3CA-4924-8582-93438EBC8DE0}" type="presOf" srcId="{54AE27F1-DB81-4056-969B-3C8CEF3DADB2}" destId="{269BE638-ED9D-492A-B36F-6758576C9286}" srcOrd="0" destOrd="0" presId="urn:microsoft.com/office/officeart/2005/8/layout/hierarchy6"/>
    <dgm:cxn modelId="{1AEB59F2-D2E7-4524-9DD3-5F8DA9787AA9}" type="presOf" srcId="{C113E237-D2C3-4467-A075-8F6FBC8D4904}" destId="{14019A3A-158E-4154-854D-3FADBED8593A}" srcOrd="0" destOrd="0" presId="urn:microsoft.com/office/officeart/2005/8/layout/hierarchy6"/>
    <dgm:cxn modelId="{DD81B617-FDCB-4D4E-B430-AA5BF629E742}" srcId="{578AB36F-EA9A-4BDD-A864-5D534A2756DB}" destId="{184F9C03-42D3-4FCD-A636-92A188A68485}" srcOrd="0" destOrd="0" parTransId="{07365C78-363C-4C0B-A9EC-43249BCF6A04}" sibTransId="{D2049CC9-E30C-4FC8-B0DB-EFB28B6AC6D7}"/>
    <dgm:cxn modelId="{775B8D04-FF3D-47CF-8BEB-70D38DDC6740}" type="presOf" srcId="{A278CB3B-4F63-4840-B98E-022FEA329588}" destId="{988B1DC9-C370-456C-AF0A-8C135AE0CE74}" srcOrd="0" destOrd="0" presId="urn:microsoft.com/office/officeart/2005/8/layout/hierarchy6"/>
    <dgm:cxn modelId="{E326FBA6-FD50-4561-B8A5-DC84FD04351B}" srcId="{F2DED593-8D6C-43E1-9057-370BA4C8ADB2}" destId="{B1CA5636-A223-4611-B5A9-FBC5DF571820}" srcOrd="1" destOrd="0" parTransId="{9A0FA3D5-6C9E-4986-9F71-652CC3E28FD1}" sibTransId="{3EFC522A-3C2F-4D92-B7B3-F9F1473FB1B6}"/>
    <dgm:cxn modelId="{779AB70C-F350-4EA6-9E56-968DEA00F8B7}" type="presOf" srcId="{ADD8662B-A7E4-4E58-BB41-0C6E09966E64}" destId="{D613E293-A1A0-4A2A-A6CD-0510FC1D1B69}" srcOrd="0" destOrd="0" presId="urn:microsoft.com/office/officeart/2005/8/layout/hierarchy6"/>
    <dgm:cxn modelId="{E27D4624-0880-47FF-8869-7B9E8C53BE5A}" type="presOf" srcId="{9C9C7E21-1C45-4840-AA40-A9C5B0C3C830}" destId="{893A08E1-06DF-4211-8240-07577CBD216B}" srcOrd="0" destOrd="0" presId="urn:microsoft.com/office/officeart/2005/8/layout/hierarchy6"/>
    <dgm:cxn modelId="{76142DBD-8797-4011-8980-018B7211835A}" type="presOf" srcId="{A278CB3B-4F63-4840-B98E-022FEA329588}" destId="{A41107CE-C967-4A7F-861E-227496E3EFCB}" srcOrd="1" destOrd="0" presId="urn:microsoft.com/office/officeart/2005/8/layout/hierarchy6"/>
    <dgm:cxn modelId="{7DF43F0F-B87D-42C3-B78F-2F271E4E6D8E}" type="presOf" srcId="{344900B0-B09E-47AC-82B0-36E8A3F68D35}" destId="{DC67A286-360F-4C1C-BBF3-A58EDB0F11B3}" srcOrd="0" destOrd="0" presId="urn:microsoft.com/office/officeart/2005/8/layout/hierarchy6"/>
    <dgm:cxn modelId="{5DB4353D-51ED-4268-B014-A3BA352F866F}" type="presOf" srcId="{1B064627-1A96-49E9-A67F-7E20AFB806DB}" destId="{59ED00E3-0282-4357-B940-4F7E8CE24BF7}" srcOrd="0" destOrd="0" presId="urn:microsoft.com/office/officeart/2005/8/layout/hierarchy6"/>
    <dgm:cxn modelId="{F73D670D-C193-4B50-BDFB-F633BFB88085}" type="presParOf" srcId="{CE0A6E73-C11E-4469-BEF5-70D370ADA02C}" destId="{21E2DA97-E1B0-4D38-AEA6-638E7B4A589A}" srcOrd="0" destOrd="0" presId="urn:microsoft.com/office/officeart/2005/8/layout/hierarchy6"/>
    <dgm:cxn modelId="{AAC2F358-9F44-4980-92AD-9F133D640D8B}" type="presParOf" srcId="{21E2DA97-E1B0-4D38-AEA6-638E7B4A589A}" destId="{66055DFE-4901-4769-B8C8-A64D00385406}" srcOrd="0" destOrd="0" presId="urn:microsoft.com/office/officeart/2005/8/layout/hierarchy6"/>
    <dgm:cxn modelId="{7720C37C-2EEF-46BA-ACC0-A1915C381859}" type="presParOf" srcId="{21E2DA97-E1B0-4D38-AEA6-638E7B4A589A}" destId="{1363C4F7-B7CE-4C84-A941-C4533C79BAD1}" srcOrd="1" destOrd="0" presId="urn:microsoft.com/office/officeart/2005/8/layout/hierarchy6"/>
    <dgm:cxn modelId="{0FB15EC1-3CC3-44E2-95F0-D1E07C4136D2}" type="presParOf" srcId="{1363C4F7-B7CE-4C84-A941-C4533C79BAD1}" destId="{7F1F2FE1-1B7E-4767-B706-35CE60D38C75}" srcOrd="0" destOrd="0" presId="urn:microsoft.com/office/officeart/2005/8/layout/hierarchy6"/>
    <dgm:cxn modelId="{8CB58A90-3B61-413C-A140-E6ADAD04A037}" type="presParOf" srcId="{7F1F2FE1-1B7E-4767-B706-35CE60D38C75}" destId="{14019A3A-158E-4154-854D-3FADBED8593A}" srcOrd="0" destOrd="0" presId="urn:microsoft.com/office/officeart/2005/8/layout/hierarchy6"/>
    <dgm:cxn modelId="{7516E19A-F78E-48C8-A1F6-96EB4FDAD735}" type="presParOf" srcId="{7F1F2FE1-1B7E-4767-B706-35CE60D38C75}" destId="{9689B209-2437-4503-B680-DB78E0982F2F}" srcOrd="1" destOrd="0" presId="urn:microsoft.com/office/officeart/2005/8/layout/hierarchy6"/>
    <dgm:cxn modelId="{D7D822A2-9232-42F0-BE03-6ABBCB42EFD0}" type="presParOf" srcId="{9689B209-2437-4503-B680-DB78E0982F2F}" destId="{7D93FE74-EA63-40DA-8AC3-EA860519A452}" srcOrd="0" destOrd="0" presId="urn:microsoft.com/office/officeart/2005/8/layout/hierarchy6"/>
    <dgm:cxn modelId="{E38774B5-A4B4-4DA6-93F6-197041501D02}" type="presParOf" srcId="{9689B209-2437-4503-B680-DB78E0982F2F}" destId="{EBD55F95-64CC-45FA-99E4-84700E184677}" srcOrd="1" destOrd="0" presId="urn:microsoft.com/office/officeart/2005/8/layout/hierarchy6"/>
    <dgm:cxn modelId="{A698BB44-D691-486D-A52A-1E1E778BAA95}" type="presParOf" srcId="{EBD55F95-64CC-45FA-99E4-84700E184677}" destId="{072C53ED-DA55-47F3-9068-7FAA42BFB496}" srcOrd="0" destOrd="0" presId="urn:microsoft.com/office/officeart/2005/8/layout/hierarchy6"/>
    <dgm:cxn modelId="{58788A68-88E5-4C11-BDA5-6AA18F1CDC2D}" type="presParOf" srcId="{EBD55F95-64CC-45FA-99E4-84700E184677}" destId="{076E2E70-D485-4051-9BA5-9849B8EBB3C1}" srcOrd="1" destOrd="0" presId="urn:microsoft.com/office/officeart/2005/8/layout/hierarchy6"/>
    <dgm:cxn modelId="{F5D6CA5A-07F9-4081-BAD2-CD554CDE0853}" type="presParOf" srcId="{076E2E70-D485-4051-9BA5-9849B8EBB3C1}" destId="{D613E293-A1A0-4A2A-A6CD-0510FC1D1B69}" srcOrd="0" destOrd="0" presId="urn:microsoft.com/office/officeart/2005/8/layout/hierarchy6"/>
    <dgm:cxn modelId="{865936E2-1669-45B7-8CB4-3A369FD767D4}" type="presParOf" srcId="{076E2E70-D485-4051-9BA5-9849B8EBB3C1}" destId="{16385511-D335-4A8C-8FEF-DAA381AD770C}" srcOrd="1" destOrd="0" presId="urn:microsoft.com/office/officeart/2005/8/layout/hierarchy6"/>
    <dgm:cxn modelId="{F00A9F9F-C6E6-4D3A-B531-11732261EAB0}" type="presParOf" srcId="{16385511-D335-4A8C-8FEF-DAA381AD770C}" destId="{DC67A286-360F-4C1C-BBF3-A58EDB0F11B3}" srcOrd="0" destOrd="0" presId="urn:microsoft.com/office/officeart/2005/8/layout/hierarchy6"/>
    <dgm:cxn modelId="{5DEEC219-C822-486F-8D24-5D69EDF0CCB6}" type="presParOf" srcId="{16385511-D335-4A8C-8FEF-DAA381AD770C}" destId="{C63CC9BA-10A7-4C68-AE57-6F24A35E00C7}" srcOrd="1" destOrd="0" presId="urn:microsoft.com/office/officeart/2005/8/layout/hierarchy6"/>
    <dgm:cxn modelId="{6F075F5F-6E19-426D-86BB-C0A420F32F24}" type="presParOf" srcId="{C63CC9BA-10A7-4C68-AE57-6F24A35E00C7}" destId="{59ED00E3-0282-4357-B940-4F7E8CE24BF7}" srcOrd="0" destOrd="0" presId="urn:microsoft.com/office/officeart/2005/8/layout/hierarchy6"/>
    <dgm:cxn modelId="{E5EF6422-989C-47D6-AB65-4C38B6C4FA35}" type="presParOf" srcId="{C63CC9BA-10A7-4C68-AE57-6F24A35E00C7}" destId="{13E8AEC9-C47A-441F-8857-EC02E4DE44F6}" srcOrd="1" destOrd="0" presId="urn:microsoft.com/office/officeart/2005/8/layout/hierarchy6"/>
    <dgm:cxn modelId="{06D73270-0B92-4134-9F76-CF427BAEEA71}" type="presParOf" srcId="{13E8AEC9-C47A-441F-8857-EC02E4DE44F6}" destId="{04985967-3944-44FC-9BB7-588B2CB96A59}" srcOrd="0" destOrd="0" presId="urn:microsoft.com/office/officeart/2005/8/layout/hierarchy6"/>
    <dgm:cxn modelId="{3982575F-16A1-45AD-9130-568F3D6B0D6E}" type="presParOf" srcId="{13E8AEC9-C47A-441F-8857-EC02E4DE44F6}" destId="{38A360CA-88CC-49A4-8155-4FE668D44EF7}" srcOrd="1" destOrd="0" presId="urn:microsoft.com/office/officeart/2005/8/layout/hierarchy6"/>
    <dgm:cxn modelId="{88AA3B15-A104-4FCE-AD53-B8D715A4B8AE}" type="presParOf" srcId="{38A360CA-88CC-49A4-8155-4FE668D44EF7}" destId="{430F842D-E426-4FFA-AF87-60B01422227A}" srcOrd="0" destOrd="0" presId="urn:microsoft.com/office/officeart/2005/8/layout/hierarchy6"/>
    <dgm:cxn modelId="{8B90921C-62D5-4022-9CD7-B43EA9D5E8AD}" type="presParOf" srcId="{38A360CA-88CC-49A4-8155-4FE668D44EF7}" destId="{86C95E83-35FE-4CA9-986A-BE9BC30A2D82}" srcOrd="1" destOrd="0" presId="urn:microsoft.com/office/officeart/2005/8/layout/hierarchy6"/>
    <dgm:cxn modelId="{BBEAE392-E1E0-4517-BC75-F6FC8EC3B03D}" type="presParOf" srcId="{86C95E83-35FE-4CA9-986A-BE9BC30A2D82}" destId="{1DDA01CC-1FC1-4369-AF1A-52652EC1102A}" srcOrd="0" destOrd="0" presId="urn:microsoft.com/office/officeart/2005/8/layout/hierarchy6"/>
    <dgm:cxn modelId="{AB97E63D-35B1-4674-83A3-C0688B8C67C0}" type="presParOf" srcId="{86C95E83-35FE-4CA9-986A-BE9BC30A2D82}" destId="{EF470468-83B6-4038-AD3A-0DF696DDBD74}" srcOrd="1" destOrd="0" presId="urn:microsoft.com/office/officeart/2005/8/layout/hierarchy6"/>
    <dgm:cxn modelId="{045B950F-7F57-4849-ADB6-197EACB6117A}" type="presParOf" srcId="{C63CC9BA-10A7-4C68-AE57-6F24A35E00C7}" destId="{B5A9A6EB-E34B-49CC-9E29-EC61D8526156}" srcOrd="2" destOrd="0" presId="urn:microsoft.com/office/officeart/2005/8/layout/hierarchy6"/>
    <dgm:cxn modelId="{9058B02E-4D5A-48EB-B6B0-B1FFA4F3B1BB}" type="presParOf" srcId="{C63CC9BA-10A7-4C68-AE57-6F24A35E00C7}" destId="{44DF14B2-A2FE-4B03-A237-733B18EA395C}" srcOrd="3" destOrd="0" presId="urn:microsoft.com/office/officeart/2005/8/layout/hierarchy6"/>
    <dgm:cxn modelId="{0984EB54-E45D-4BBB-A089-8A552CD9503A}" type="presParOf" srcId="{44DF14B2-A2FE-4B03-A237-733B18EA395C}" destId="{6E29C88E-BFAC-4981-89D9-FC7EB55A38D2}" srcOrd="0" destOrd="0" presId="urn:microsoft.com/office/officeart/2005/8/layout/hierarchy6"/>
    <dgm:cxn modelId="{CEAD59DD-C3FD-4B62-A2DC-8853079CBB6A}" type="presParOf" srcId="{44DF14B2-A2FE-4B03-A237-733B18EA395C}" destId="{AB29D902-6E0D-486F-ADEF-0417841B063A}" srcOrd="1" destOrd="0" presId="urn:microsoft.com/office/officeart/2005/8/layout/hierarchy6"/>
    <dgm:cxn modelId="{4BC7471A-41D3-44B2-8D4E-52DB9A5947C3}" type="presParOf" srcId="{AB29D902-6E0D-486F-ADEF-0417841B063A}" destId="{93EB5005-4E40-4B87-B5C4-42B816C87950}" srcOrd="0" destOrd="0" presId="urn:microsoft.com/office/officeart/2005/8/layout/hierarchy6"/>
    <dgm:cxn modelId="{534D8882-ABE2-4C17-A122-291E80B9B357}" type="presParOf" srcId="{AB29D902-6E0D-486F-ADEF-0417841B063A}" destId="{78DE5984-D981-4BC1-8F90-6B78B3CD7A5A}" srcOrd="1" destOrd="0" presId="urn:microsoft.com/office/officeart/2005/8/layout/hierarchy6"/>
    <dgm:cxn modelId="{7F5EE628-BE0E-4950-B2EA-1BF2D5AEDF55}" type="presParOf" srcId="{78DE5984-D981-4BC1-8F90-6B78B3CD7A5A}" destId="{269BE638-ED9D-492A-B36F-6758576C9286}" srcOrd="0" destOrd="0" presId="urn:microsoft.com/office/officeart/2005/8/layout/hierarchy6"/>
    <dgm:cxn modelId="{015302CA-8675-4F7C-981C-4542EE13CD41}" type="presParOf" srcId="{78DE5984-D981-4BC1-8F90-6B78B3CD7A5A}" destId="{610D419B-25FB-4225-801E-D4F879BE8CF0}" srcOrd="1" destOrd="0" presId="urn:microsoft.com/office/officeart/2005/8/layout/hierarchy6"/>
    <dgm:cxn modelId="{EF0FBF4D-875A-48DD-A64D-D8DA678BEBC2}" type="presParOf" srcId="{076E2E70-D485-4051-9BA5-9849B8EBB3C1}" destId="{BBB30575-6436-4486-A014-CAAD4D29525D}" srcOrd="2" destOrd="0" presId="urn:microsoft.com/office/officeart/2005/8/layout/hierarchy6"/>
    <dgm:cxn modelId="{761F0D4F-A910-4D74-A38D-315D534B87A8}" type="presParOf" srcId="{076E2E70-D485-4051-9BA5-9849B8EBB3C1}" destId="{06B2FC96-8147-4148-A9FA-950BD94B737D}" srcOrd="3" destOrd="0" presId="urn:microsoft.com/office/officeart/2005/8/layout/hierarchy6"/>
    <dgm:cxn modelId="{DD9D53CF-B6BB-4B3C-8CAF-F4C3A6D5E837}" type="presParOf" srcId="{06B2FC96-8147-4148-A9FA-950BD94B737D}" destId="{DC4AFB30-C6D4-40CB-9FE1-5934188FDF86}" srcOrd="0" destOrd="0" presId="urn:microsoft.com/office/officeart/2005/8/layout/hierarchy6"/>
    <dgm:cxn modelId="{2158EEC0-A5F1-47BF-85E8-D258E37CEFF5}" type="presParOf" srcId="{06B2FC96-8147-4148-A9FA-950BD94B737D}" destId="{0D78C243-DBBE-4FE2-AD5E-9E500B194306}" srcOrd="1" destOrd="0" presId="urn:microsoft.com/office/officeart/2005/8/layout/hierarchy6"/>
    <dgm:cxn modelId="{0B7AA208-FEB2-4860-8AA2-F00B2454B4F9}" type="presParOf" srcId="{0D78C243-DBBE-4FE2-AD5E-9E500B194306}" destId="{AF05451D-6F81-420C-BF3C-FEA3F718A986}" srcOrd="0" destOrd="0" presId="urn:microsoft.com/office/officeart/2005/8/layout/hierarchy6"/>
    <dgm:cxn modelId="{2589027D-A60B-44D2-992C-C7178DA246E8}" type="presParOf" srcId="{0D78C243-DBBE-4FE2-AD5E-9E500B194306}" destId="{03D21B04-A3FB-4A24-AD80-CEB7603EFA1E}" srcOrd="1" destOrd="0" presId="urn:microsoft.com/office/officeart/2005/8/layout/hierarchy6"/>
    <dgm:cxn modelId="{170F60AD-F275-4E0C-909B-0750A7C010E5}" type="presParOf" srcId="{03D21B04-A3FB-4A24-AD80-CEB7603EFA1E}" destId="{F169AC78-1719-4C59-B6AA-0DC8B4320FEA}" srcOrd="0" destOrd="0" presId="urn:microsoft.com/office/officeart/2005/8/layout/hierarchy6"/>
    <dgm:cxn modelId="{E4A832BD-346C-4FCD-8562-BBF039F64BDD}" type="presParOf" srcId="{03D21B04-A3FB-4A24-AD80-CEB7603EFA1E}" destId="{8DB27C7F-E359-4576-B801-0C1D1932C2C2}" srcOrd="1" destOrd="0" presId="urn:microsoft.com/office/officeart/2005/8/layout/hierarchy6"/>
    <dgm:cxn modelId="{68D1B631-CA78-40C4-8184-CFF54D58EE4D}" type="presParOf" srcId="{8DB27C7F-E359-4576-B801-0C1D1932C2C2}" destId="{5017E7AB-C854-472E-9C8A-F5F6DE1EFAE6}" srcOrd="0" destOrd="0" presId="urn:microsoft.com/office/officeart/2005/8/layout/hierarchy6"/>
    <dgm:cxn modelId="{0BA4AC3D-898F-4488-8254-BCA6AC94F3D4}" type="presParOf" srcId="{8DB27C7F-E359-4576-B801-0C1D1932C2C2}" destId="{73C92524-DFF2-4992-8B7F-7C41AF43185B}" srcOrd="1" destOrd="0" presId="urn:microsoft.com/office/officeart/2005/8/layout/hierarchy6"/>
    <dgm:cxn modelId="{C5FE28DB-BC18-487D-8B60-5CE84FAB678B}" type="presParOf" srcId="{73C92524-DFF2-4992-8B7F-7C41AF43185B}" destId="{159ED7E6-76E4-4964-8D2E-46F62E1B53BD}" srcOrd="0" destOrd="0" presId="urn:microsoft.com/office/officeart/2005/8/layout/hierarchy6"/>
    <dgm:cxn modelId="{B76D317F-01E4-44F7-A12B-2CA7BE8F335A}" type="presParOf" srcId="{73C92524-DFF2-4992-8B7F-7C41AF43185B}" destId="{C7F00646-D7E6-475F-B194-E8B927168BD3}" srcOrd="1" destOrd="0" presId="urn:microsoft.com/office/officeart/2005/8/layout/hierarchy6"/>
    <dgm:cxn modelId="{BADECAC3-38FE-4A04-9F9A-445F4D8BA113}" type="presParOf" srcId="{CE0A6E73-C11E-4469-BEF5-70D370ADA02C}" destId="{5C36AFB1-AAAC-4226-84BF-939052204281}" srcOrd="1" destOrd="0" presId="urn:microsoft.com/office/officeart/2005/8/layout/hierarchy6"/>
    <dgm:cxn modelId="{8BD5EF95-B97F-4E88-9A0D-A06A8742DD8D}" type="presParOf" srcId="{5C36AFB1-AAAC-4226-84BF-939052204281}" destId="{857798F1-A27F-4CC1-B67F-774ACA7AC7EE}" srcOrd="0" destOrd="0" presId="urn:microsoft.com/office/officeart/2005/8/layout/hierarchy6"/>
    <dgm:cxn modelId="{7E6193AC-F7B7-4C37-B3A9-D43E487DBAA0}" type="presParOf" srcId="{857798F1-A27F-4CC1-B67F-774ACA7AC7EE}" destId="{678BEFF1-6780-4B88-AF30-BBA6208B54A4}" srcOrd="0" destOrd="0" presId="urn:microsoft.com/office/officeart/2005/8/layout/hierarchy6"/>
    <dgm:cxn modelId="{2C5B9E57-8994-4CBD-9238-691A274BFDE4}" type="presParOf" srcId="{857798F1-A27F-4CC1-B67F-774ACA7AC7EE}" destId="{FB5B9989-B705-433B-839E-618DCE1AD799}" srcOrd="1" destOrd="0" presId="urn:microsoft.com/office/officeart/2005/8/layout/hierarchy6"/>
    <dgm:cxn modelId="{A12B3C06-27D4-4A1C-8B2A-BFD15386803A}" type="presParOf" srcId="{5C36AFB1-AAAC-4226-84BF-939052204281}" destId="{11DDB28E-36EA-459A-8C07-C45D05772D3B}" srcOrd="1" destOrd="0" presId="urn:microsoft.com/office/officeart/2005/8/layout/hierarchy6"/>
    <dgm:cxn modelId="{08F1FB4D-62CD-451F-AFFA-988EB0B85AB3}" type="presParOf" srcId="{11DDB28E-36EA-459A-8C07-C45D05772D3B}" destId="{4EE6C1F9-E62E-42D4-A5E3-9F3516CAF1D4}" srcOrd="0" destOrd="0" presId="urn:microsoft.com/office/officeart/2005/8/layout/hierarchy6"/>
    <dgm:cxn modelId="{7CE15AAA-4CC2-439F-96CE-1F51DBB6999C}" type="presParOf" srcId="{5C36AFB1-AAAC-4226-84BF-939052204281}" destId="{B6949BBB-7EDB-4A48-9893-67527E4F890F}" srcOrd="2" destOrd="0" presId="urn:microsoft.com/office/officeart/2005/8/layout/hierarchy6"/>
    <dgm:cxn modelId="{EA7AF2EF-B14B-4AEC-9490-E1259C3F7DE6}" type="presParOf" srcId="{B6949BBB-7EDB-4A48-9893-67527E4F890F}" destId="{893A08E1-06DF-4211-8240-07577CBD216B}" srcOrd="0" destOrd="0" presId="urn:microsoft.com/office/officeart/2005/8/layout/hierarchy6"/>
    <dgm:cxn modelId="{E744B484-1E91-4011-9E4B-CCCF86128B09}" type="presParOf" srcId="{B6949BBB-7EDB-4A48-9893-67527E4F890F}" destId="{F130FE8D-1755-4D4B-B552-5CC5A409B6B5}" srcOrd="1" destOrd="0" presId="urn:microsoft.com/office/officeart/2005/8/layout/hierarchy6"/>
    <dgm:cxn modelId="{12002C33-9A46-4C98-8E57-3955779FF6BA}" type="presParOf" srcId="{5C36AFB1-AAAC-4226-84BF-939052204281}" destId="{96749CE3-5258-4F1B-83A2-855F0923DEA1}" srcOrd="3" destOrd="0" presId="urn:microsoft.com/office/officeart/2005/8/layout/hierarchy6"/>
    <dgm:cxn modelId="{2249CB60-A38D-4D64-9333-77309C591DA0}" type="presParOf" srcId="{96749CE3-5258-4F1B-83A2-855F0923DEA1}" destId="{41CCF01E-5F10-4D24-9D90-C7807DF2B9B0}" srcOrd="0" destOrd="0" presId="urn:microsoft.com/office/officeart/2005/8/layout/hierarchy6"/>
    <dgm:cxn modelId="{64D89383-83EA-4101-9D84-4FE26CD589F7}" type="presParOf" srcId="{5C36AFB1-AAAC-4226-84BF-939052204281}" destId="{EFC2A18B-8C38-480D-9349-4F581BEA5199}" srcOrd="4" destOrd="0" presId="urn:microsoft.com/office/officeart/2005/8/layout/hierarchy6"/>
    <dgm:cxn modelId="{E9E451ED-7A5A-4050-B62F-9DC4067C0AB1}" type="presParOf" srcId="{EFC2A18B-8C38-480D-9349-4F581BEA5199}" destId="{988B1DC9-C370-456C-AF0A-8C135AE0CE74}" srcOrd="0" destOrd="0" presId="urn:microsoft.com/office/officeart/2005/8/layout/hierarchy6"/>
    <dgm:cxn modelId="{1F24EAFC-99A2-4489-BDEA-02B0E4177E11}" type="presParOf" srcId="{EFC2A18B-8C38-480D-9349-4F581BEA5199}" destId="{A41107CE-C967-4A7F-861E-227496E3EFCB}" srcOrd="1" destOrd="0" presId="urn:microsoft.com/office/officeart/2005/8/layout/hierarchy6"/>
    <dgm:cxn modelId="{469B8D9B-EF19-47F6-AEAE-ED38321A9EE5}" type="presParOf" srcId="{5C36AFB1-AAAC-4226-84BF-939052204281}" destId="{E9B2ED81-85B8-43E7-87E8-AEDD31E66620}" srcOrd="5" destOrd="0" presId="urn:microsoft.com/office/officeart/2005/8/layout/hierarchy6"/>
    <dgm:cxn modelId="{1A441CE6-BBE9-4BBE-BB95-F381DF38259B}" type="presParOf" srcId="{E9B2ED81-85B8-43E7-87E8-AEDD31E66620}" destId="{245121D5-1981-4F75-AA98-F9F811492E05}" srcOrd="0" destOrd="0" presId="urn:microsoft.com/office/officeart/2005/8/layout/hierarchy6"/>
    <dgm:cxn modelId="{A54353B7-0805-4E2B-83F7-F4CC72BFF042}" type="presParOf" srcId="{5C36AFB1-AAAC-4226-84BF-939052204281}" destId="{5F0AF0AF-BE5E-41B6-A8DC-A8527DE17DE0}" srcOrd="6" destOrd="0" presId="urn:microsoft.com/office/officeart/2005/8/layout/hierarchy6"/>
    <dgm:cxn modelId="{6FD1B87E-6919-416D-B3C5-57328114EF1C}" type="presParOf" srcId="{5F0AF0AF-BE5E-41B6-A8DC-A8527DE17DE0}" destId="{49650D92-C037-4335-8A2B-1428A284D95A}" srcOrd="0" destOrd="0" presId="urn:microsoft.com/office/officeart/2005/8/layout/hierarchy6"/>
    <dgm:cxn modelId="{1915C3BA-6AE4-4E4F-AB38-40AC04EDF979}" type="presParOf" srcId="{5F0AF0AF-BE5E-41B6-A8DC-A8527DE17DE0}" destId="{FA7887C7-1B3C-4D2C-840D-CC8B9D4D4875}" srcOrd="1" destOrd="0" presId="urn:microsoft.com/office/officeart/2005/8/layout/hierarchy6"/>
    <dgm:cxn modelId="{9BA93B9E-05EB-473B-9AFC-5BED5FFC8018}" type="presParOf" srcId="{5C36AFB1-AAAC-4226-84BF-939052204281}" destId="{BC35076C-D387-45BB-9C99-3290B7993DF5}" srcOrd="7" destOrd="0" presId="urn:microsoft.com/office/officeart/2005/8/layout/hierarchy6"/>
    <dgm:cxn modelId="{A4403E21-FC41-4F41-875F-92AA9E3DC72F}" type="presParOf" srcId="{BC35076C-D387-45BB-9C99-3290B7993DF5}" destId="{52BC92CB-8DD1-4B1A-9D23-784C00F32B3C}" srcOrd="0" destOrd="0" presId="urn:microsoft.com/office/officeart/2005/8/layout/hierarchy6"/>
    <dgm:cxn modelId="{BC81329E-17DD-4EEC-8B05-BC77AE9E8EB5}" type="presParOf" srcId="{5C36AFB1-AAAC-4226-84BF-939052204281}" destId="{80FC9CCC-ED33-485E-860C-EE1355D7D841}" srcOrd="8" destOrd="0" presId="urn:microsoft.com/office/officeart/2005/8/layout/hierarchy6"/>
    <dgm:cxn modelId="{3F72E4EC-1B1D-4E77-B3A1-93966783003A}" type="presParOf" srcId="{80FC9CCC-ED33-485E-860C-EE1355D7D841}" destId="{DEA232A5-D9AF-4153-857D-8A94ED2CBBEC}" srcOrd="0" destOrd="0" presId="urn:microsoft.com/office/officeart/2005/8/layout/hierarchy6"/>
    <dgm:cxn modelId="{63241463-1994-407E-9161-3BC99048C685}" type="presParOf" srcId="{80FC9CCC-ED33-485E-860C-EE1355D7D841}" destId="{160F0817-1732-4D36-9185-DB261F78636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F4FE47-1398-4DA1-8817-E9551F667866}"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DB9EA54C-963C-496E-962A-4FFDD70C7DD6}">
      <dgm:prSet phldrT="[Text]"/>
      <dgm:spPr/>
      <dgm:t>
        <a:bodyPr/>
        <a:lstStyle/>
        <a:p>
          <a:pPr algn="ctr"/>
          <a:r>
            <a:rPr lang="en-US"/>
            <a:t>HTTP/TCP/IPv4/AX.25</a:t>
          </a:r>
        </a:p>
      </dgm:t>
    </dgm:pt>
    <dgm:pt modelId="{25C3C784-C17F-454A-A781-FDFBCB8C20C3}" type="parTrans" cxnId="{D1A8A56F-9118-4E0C-8AF4-87A3812BA4F7}">
      <dgm:prSet/>
      <dgm:spPr/>
      <dgm:t>
        <a:bodyPr/>
        <a:lstStyle/>
        <a:p>
          <a:pPr algn="ctr"/>
          <a:endParaRPr lang="en-US"/>
        </a:p>
      </dgm:t>
    </dgm:pt>
    <dgm:pt modelId="{79C7A565-A9B3-41A8-BB19-91765AEED9A7}" type="sibTrans" cxnId="{D1A8A56F-9118-4E0C-8AF4-87A3812BA4F7}">
      <dgm:prSet/>
      <dgm:spPr/>
      <dgm:t>
        <a:bodyPr/>
        <a:lstStyle/>
        <a:p>
          <a:pPr algn="ctr"/>
          <a:endParaRPr lang="en-US"/>
        </a:p>
      </dgm:t>
    </dgm:pt>
    <dgm:pt modelId="{C66B4528-57F3-4E9F-868B-C8166A5A2410}">
      <dgm:prSet phldrT="[Text]"/>
      <dgm:spPr/>
      <dgm:t>
        <a:bodyPr/>
        <a:lstStyle/>
        <a:p>
          <a:pPr algn="ctr"/>
          <a:r>
            <a:rPr lang="en-US"/>
            <a:t>Soundmodem</a:t>
          </a:r>
        </a:p>
      </dgm:t>
    </dgm:pt>
    <dgm:pt modelId="{159FE851-80A0-445D-851A-6238C4E050C8}" type="parTrans" cxnId="{18D01617-E3D5-4A0D-820E-E6C8113CCE75}">
      <dgm:prSet/>
      <dgm:spPr/>
      <dgm:t>
        <a:bodyPr/>
        <a:lstStyle/>
        <a:p>
          <a:pPr algn="ctr"/>
          <a:endParaRPr lang="en-US"/>
        </a:p>
      </dgm:t>
    </dgm:pt>
    <dgm:pt modelId="{DCD90204-A20F-4120-A466-5E8CF5DE37D7}" type="sibTrans" cxnId="{18D01617-E3D5-4A0D-820E-E6C8113CCE75}">
      <dgm:prSet/>
      <dgm:spPr/>
      <dgm:t>
        <a:bodyPr/>
        <a:lstStyle/>
        <a:p>
          <a:pPr algn="ctr"/>
          <a:r>
            <a:rPr lang="en-US"/>
            <a:t>Analogue Modulation</a:t>
          </a:r>
        </a:p>
        <a:p>
          <a:pPr algn="ctr"/>
          <a:r>
            <a:rPr lang="en-US"/>
            <a:t>Linux Platform</a:t>
          </a:r>
        </a:p>
      </dgm:t>
    </dgm:pt>
    <dgm:pt modelId="{45231664-C0EA-4E75-BD4A-65FD8156A84C}">
      <dgm:prSet phldrT="[Text]"/>
      <dgm:spPr/>
      <dgm:t>
        <a:bodyPr/>
        <a:lstStyle/>
        <a:p>
          <a:pPr algn="ctr"/>
          <a:r>
            <a:rPr lang="en-US"/>
            <a:t>TFTP/UDP/IPv4/AX.25</a:t>
          </a:r>
        </a:p>
      </dgm:t>
    </dgm:pt>
    <dgm:pt modelId="{A2A055C8-F036-448F-A8BE-99E61D7D18D2}" type="parTrans" cxnId="{1BFA0FA2-D141-4CE7-BB5F-5E1F1281FB92}">
      <dgm:prSet/>
      <dgm:spPr/>
      <dgm:t>
        <a:bodyPr/>
        <a:lstStyle/>
        <a:p>
          <a:pPr algn="ctr"/>
          <a:endParaRPr lang="en-US"/>
        </a:p>
      </dgm:t>
    </dgm:pt>
    <dgm:pt modelId="{868E2AE4-4D1B-4AC5-991A-1372F57B94E1}" type="sibTrans" cxnId="{1BFA0FA2-D141-4CE7-BB5F-5E1F1281FB92}">
      <dgm:prSet/>
      <dgm:spPr/>
      <dgm:t>
        <a:bodyPr/>
        <a:lstStyle/>
        <a:p>
          <a:pPr algn="ctr"/>
          <a:endParaRPr lang="en-US"/>
        </a:p>
      </dgm:t>
    </dgm:pt>
    <dgm:pt modelId="{F18D0BAD-3DDE-475C-8BAB-2BD00EC0DE08}">
      <dgm:prSet phldrT="[Text]"/>
      <dgm:spPr/>
      <dgm:t>
        <a:bodyPr/>
        <a:lstStyle/>
        <a:p>
          <a:pPr algn="ctr"/>
          <a:r>
            <a:rPr lang="en-US"/>
            <a:t>Radiotftp</a:t>
          </a:r>
        </a:p>
      </dgm:t>
    </dgm:pt>
    <dgm:pt modelId="{2403D9EA-89E9-4D63-B047-E48A5ED9D518}" type="parTrans" cxnId="{352F2A81-75FF-4788-AB63-0124CC5F18A0}">
      <dgm:prSet/>
      <dgm:spPr/>
      <dgm:t>
        <a:bodyPr/>
        <a:lstStyle/>
        <a:p>
          <a:pPr algn="ctr"/>
          <a:endParaRPr lang="en-US"/>
        </a:p>
      </dgm:t>
    </dgm:pt>
    <dgm:pt modelId="{9C7D5165-10F9-495A-BD89-1D100731D7D5}" type="sibTrans" cxnId="{352F2A81-75FF-4788-AB63-0124CC5F18A0}">
      <dgm:prSet/>
      <dgm:spPr/>
      <dgm:t>
        <a:bodyPr/>
        <a:lstStyle/>
        <a:p>
          <a:pPr algn="ctr"/>
          <a:r>
            <a:rPr lang="en-US"/>
            <a:t>Digital Modulation</a:t>
          </a:r>
        </a:p>
        <a:p>
          <a:pPr algn="ctr"/>
          <a:r>
            <a:rPr lang="en-US"/>
            <a:t>Linux Platform</a:t>
          </a:r>
        </a:p>
      </dgm:t>
    </dgm:pt>
    <dgm:pt modelId="{71A8345D-5730-409C-9F70-A4FA17D05A5D}">
      <dgm:prSet phldrT="[Text]"/>
      <dgm:spPr/>
      <dgm:t>
        <a:bodyPr/>
        <a:lstStyle/>
        <a:p>
          <a:pPr algn="ctr"/>
          <a:r>
            <a:rPr lang="en-US"/>
            <a:t>Radiotunnel</a:t>
          </a:r>
        </a:p>
      </dgm:t>
    </dgm:pt>
    <dgm:pt modelId="{3CB755E1-E04C-4E51-B153-0CCBB121E280}" type="parTrans" cxnId="{C3F0B06C-E806-4996-B3B6-45A1926AB04F}">
      <dgm:prSet/>
      <dgm:spPr/>
      <dgm:t>
        <a:bodyPr/>
        <a:lstStyle/>
        <a:p>
          <a:pPr algn="ctr"/>
          <a:endParaRPr lang="en-US"/>
        </a:p>
      </dgm:t>
    </dgm:pt>
    <dgm:pt modelId="{31029C9B-CE21-4C30-A914-EDDA73E1E5F4}" type="sibTrans" cxnId="{C3F0B06C-E806-4996-B3B6-45A1926AB04F}">
      <dgm:prSet/>
      <dgm:spPr/>
      <dgm:t>
        <a:bodyPr/>
        <a:lstStyle/>
        <a:p>
          <a:pPr algn="ctr"/>
          <a:r>
            <a:rPr lang="en-US"/>
            <a:t>Digital Modulation</a:t>
          </a:r>
        </a:p>
        <a:p>
          <a:pPr algn="ctr"/>
          <a:r>
            <a:rPr lang="en-US"/>
            <a:t>Linux Platform</a:t>
          </a:r>
        </a:p>
      </dgm:t>
    </dgm:pt>
    <dgm:pt modelId="{87403343-2AAB-4BBB-AE0F-DD24D883B6D1}">
      <dgm:prSet phldrT="[Text]"/>
      <dgm:spPr/>
      <dgm:t>
        <a:bodyPr/>
        <a:lstStyle/>
        <a:p>
          <a:pPr algn="ctr"/>
          <a:r>
            <a:rPr lang="en-US"/>
            <a:t>Radiotftp_process</a:t>
          </a:r>
        </a:p>
      </dgm:t>
    </dgm:pt>
    <dgm:pt modelId="{8D37B4CF-ED41-407C-98D6-3F2141B9DA53}" type="parTrans" cxnId="{EE3CFC7E-441B-4E4D-A826-3DC0C99FBD30}">
      <dgm:prSet/>
      <dgm:spPr/>
      <dgm:t>
        <a:bodyPr/>
        <a:lstStyle/>
        <a:p>
          <a:pPr algn="ctr"/>
          <a:endParaRPr lang="en-US"/>
        </a:p>
      </dgm:t>
    </dgm:pt>
    <dgm:pt modelId="{395E78BA-F2A7-42C9-AB14-C3F6233348AF}" type="sibTrans" cxnId="{EE3CFC7E-441B-4E4D-A826-3DC0C99FBD30}">
      <dgm:prSet/>
      <dgm:spPr/>
      <dgm:t>
        <a:bodyPr/>
        <a:lstStyle/>
        <a:p>
          <a:pPr algn="ctr"/>
          <a:r>
            <a:rPr lang="en-US"/>
            <a:t>Digital Modulation</a:t>
          </a:r>
        </a:p>
        <a:p>
          <a:pPr algn="ctr"/>
          <a:r>
            <a:rPr lang="en-US"/>
            <a:t>Contiki Platform</a:t>
          </a:r>
        </a:p>
      </dgm:t>
    </dgm:pt>
    <dgm:pt modelId="{5247D540-EBC6-4944-A109-52A5121F974B}">
      <dgm:prSet phldrT="[Text]"/>
      <dgm:spPr/>
      <dgm:t>
        <a:bodyPr/>
        <a:lstStyle/>
        <a:p>
          <a:pPr algn="ctr"/>
          <a:r>
            <a:rPr lang="en-US"/>
            <a:t>APRS/AX.25</a:t>
          </a:r>
        </a:p>
      </dgm:t>
    </dgm:pt>
    <dgm:pt modelId="{969159E5-AAA6-44E4-ACAA-67354EC7B773}" type="parTrans" cxnId="{858F19C0-A600-45B9-8028-EA3165752CC6}">
      <dgm:prSet/>
      <dgm:spPr/>
      <dgm:t>
        <a:bodyPr/>
        <a:lstStyle/>
        <a:p>
          <a:pPr algn="ctr"/>
          <a:endParaRPr lang="en-US"/>
        </a:p>
      </dgm:t>
    </dgm:pt>
    <dgm:pt modelId="{756333E7-3480-4AF8-BA70-E4D54DCE7F46}" type="sibTrans" cxnId="{858F19C0-A600-45B9-8028-EA3165752CC6}">
      <dgm:prSet/>
      <dgm:spPr/>
      <dgm:t>
        <a:bodyPr/>
        <a:lstStyle/>
        <a:p>
          <a:pPr algn="ctr"/>
          <a:endParaRPr lang="en-US"/>
        </a:p>
      </dgm:t>
    </dgm:pt>
    <dgm:pt modelId="{B61C3671-8FA8-4467-8A1E-0AE745B25846}">
      <dgm:prSet phldrT="[Text]"/>
      <dgm:spPr/>
      <dgm:t>
        <a:bodyPr/>
        <a:lstStyle/>
        <a:p>
          <a:pPr algn="ctr"/>
          <a:r>
            <a:rPr lang="en-US"/>
            <a:t>APRS</a:t>
          </a:r>
        </a:p>
      </dgm:t>
    </dgm:pt>
    <dgm:pt modelId="{28B4CCDB-1789-41BC-AB31-E3D51C8B1404}" type="parTrans" cxnId="{E38BEE07-C80E-4061-8AF7-2C978779080F}">
      <dgm:prSet/>
      <dgm:spPr/>
      <dgm:t>
        <a:bodyPr/>
        <a:lstStyle/>
        <a:p>
          <a:pPr algn="ctr"/>
          <a:endParaRPr lang="en-US"/>
        </a:p>
      </dgm:t>
    </dgm:pt>
    <dgm:pt modelId="{381E746E-E161-4349-A843-BECB3FD9BC73}" type="sibTrans" cxnId="{E38BEE07-C80E-4061-8AF7-2C978779080F}">
      <dgm:prSet/>
      <dgm:spPr/>
      <dgm:t>
        <a:bodyPr/>
        <a:lstStyle/>
        <a:p>
          <a:pPr algn="ctr"/>
          <a:r>
            <a:rPr lang="en-US"/>
            <a:t>Analogue Modulation</a:t>
          </a:r>
        </a:p>
        <a:p>
          <a:pPr algn="ctr"/>
          <a:r>
            <a:rPr lang="en-US"/>
            <a:t>Linux Platform</a:t>
          </a:r>
        </a:p>
      </dgm:t>
    </dgm:pt>
    <dgm:pt modelId="{FE55DC01-D626-4E4D-8BEF-6ED62868F967}" type="pres">
      <dgm:prSet presAssocID="{24F4FE47-1398-4DA1-8817-E9551F667866}" presName="hierChild1" presStyleCnt="0">
        <dgm:presLayoutVars>
          <dgm:orgChart val="1"/>
          <dgm:chPref val="1"/>
          <dgm:dir/>
          <dgm:animOne val="branch"/>
          <dgm:animLvl val="lvl"/>
          <dgm:resizeHandles/>
        </dgm:presLayoutVars>
      </dgm:prSet>
      <dgm:spPr/>
      <dgm:t>
        <a:bodyPr/>
        <a:lstStyle/>
        <a:p>
          <a:endParaRPr lang="en-US"/>
        </a:p>
      </dgm:t>
    </dgm:pt>
    <dgm:pt modelId="{031595F9-A0E5-44F9-98AD-E63FE9C82446}" type="pres">
      <dgm:prSet presAssocID="{DB9EA54C-963C-496E-962A-4FFDD70C7DD6}" presName="hierRoot1" presStyleCnt="0">
        <dgm:presLayoutVars>
          <dgm:hierBranch val="init"/>
        </dgm:presLayoutVars>
      </dgm:prSet>
      <dgm:spPr/>
    </dgm:pt>
    <dgm:pt modelId="{02C8FFE4-630E-48DE-B42C-A6A1B1921CC2}" type="pres">
      <dgm:prSet presAssocID="{DB9EA54C-963C-496E-962A-4FFDD70C7DD6}" presName="rootComposite1" presStyleCnt="0"/>
      <dgm:spPr/>
    </dgm:pt>
    <dgm:pt modelId="{11278D6B-23F9-4D13-A9E0-3A3B76D08E07}" type="pres">
      <dgm:prSet presAssocID="{DB9EA54C-963C-496E-962A-4FFDD70C7DD6}" presName="rootText1" presStyleLbl="node0" presStyleIdx="0" presStyleCnt="3">
        <dgm:presLayoutVars>
          <dgm:chMax/>
          <dgm:chPref val="3"/>
        </dgm:presLayoutVars>
      </dgm:prSet>
      <dgm:spPr/>
      <dgm:t>
        <a:bodyPr/>
        <a:lstStyle/>
        <a:p>
          <a:endParaRPr lang="en-US"/>
        </a:p>
      </dgm:t>
    </dgm:pt>
    <dgm:pt modelId="{40E58961-1146-406C-911D-29FEE23D3BAD}" type="pres">
      <dgm:prSet presAssocID="{DB9EA54C-963C-496E-962A-4FFDD70C7DD6}" presName="titleText1" presStyleLbl="fgAcc0" presStyleIdx="0" presStyleCnt="3">
        <dgm:presLayoutVars>
          <dgm:chMax val="0"/>
          <dgm:chPref val="0"/>
        </dgm:presLayoutVars>
      </dgm:prSet>
      <dgm:spPr/>
      <dgm:t>
        <a:bodyPr/>
        <a:lstStyle/>
        <a:p>
          <a:endParaRPr lang="en-US"/>
        </a:p>
      </dgm:t>
    </dgm:pt>
    <dgm:pt modelId="{5D8CDE96-0606-4884-9FE4-FDA941AAE4AA}" type="pres">
      <dgm:prSet presAssocID="{DB9EA54C-963C-496E-962A-4FFDD70C7DD6}" presName="rootConnector1" presStyleLbl="node1" presStyleIdx="0" presStyleCnt="5"/>
      <dgm:spPr/>
      <dgm:t>
        <a:bodyPr/>
        <a:lstStyle/>
        <a:p>
          <a:endParaRPr lang="en-US"/>
        </a:p>
      </dgm:t>
    </dgm:pt>
    <dgm:pt modelId="{D81A27D0-B82E-4194-82DF-3466ACCCCB09}" type="pres">
      <dgm:prSet presAssocID="{DB9EA54C-963C-496E-962A-4FFDD70C7DD6}" presName="hierChild2" presStyleCnt="0"/>
      <dgm:spPr/>
    </dgm:pt>
    <dgm:pt modelId="{121F2F53-C97A-4F2F-AE2C-E0572366DAD0}" type="pres">
      <dgm:prSet presAssocID="{159FE851-80A0-445D-851A-6238C4E050C8}" presName="Name37" presStyleLbl="parChTrans1D2" presStyleIdx="0" presStyleCnt="5"/>
      <dgm:spPr/>
      <dgm:t>
        <a:bodyPr/>
        <a:lstStyle/>
        <a:p>
          <a:endParaRPr lang="en-US"/>
        </a:p>
      </dgm:t>
    </dgm:pt>
    <dgm:pt modelId="{9872658B-68FA-40C3-9D12-E57E9E4E0DB2}" type="pres">
      <dgm:prSet presAssocID="{C66B4528-57F3-4E9F-868B-C8166A5A2410}" presName="hierRoot2" presStyleCnt="0">
        <dgm:presLayoutVars>
          <dgm:hierBranch val="init"/>
        </dgm:presLayoutVars>
      </dgm:prSet>
      <dgm:spPr/>
    </dgm:pt>
    <dgm:pt modelId="{FB312FC8-04D0-4EDA-B0CB-A0E9183174DF}" type="pres">
      <dgm:prSet presAssocID="{C66B4528-57F3-4E9F-868B-C8166A5A2410}" presName="rootComposite" presStyleCnt="0"/>
      <dgm:spPr/>
    </dgm:pt>
    <dgm:pt modelId="{E2F6EA80-0764-43EB-AE0D-D2B8841EBCE3}" type="pres">
      <dgm:prSet presAssocID="{C66B4528-57F3-4E9F-868B-C8166A5A2410}" presName="rootText" presStyleLbl="node1" presStyleIdx="0" presStyleCnt="5">
        <dgm:presLayoutVars>
          <dgm:chMax/>
          <dgm:chPref val="3"/>
        </dgm:presLayoutVars>
      </dgm:prSet>
      <dgm:spPr/>
      <dgm:t>
        <a:bodyPr/>
        <a:lstStyle/>
        <a:p>
          <a:endParaRPr lang="en-US"/>
        </a:p>
      </dgm:t>
    </dgm:pt>
    <dgm:pt modelId="{1DD18CF5-81E1-41CC-9A44-F0BCD0DD1648}" type="pres">
      <dgm:prSet presAssocID="{C66B4528-57F3-4E9F-868B-C8166A5A2410}" presName="titleText2" presStyleLbl="fgAcc1" presStyleIdx="0" presStyleCnt="5" custScaleY="174072">
        <dgm:presLayoutVars>
          <dgm:chMax val="0"/>
          <dgm:chPref val="0"/>
        </dgm:presLayoutVars>
      </dgm:prSet>
      <dgm:spPr/>
      <dgm:t>
        <a:bodyPr/>
        <a:lstStyle/>
        <a:p>
          <a:endParaRPr lang="en-US"/>
        </a:p>
      </dgm:t>
    </dgm:pt>
    <dgm:pt modelId="{215A6702-57EB-47AF-873F-353CC37B0F82}" type="pres">
      <dgm:prSet presAssocID="{C66B4528-57F3-4E9F-868B-C8166A5A2410}" presName="rootConnector" presStyleLbl="node2" presStyleIdx="0" presStyleCnt="0"/>
      <dgm:spPr/>
      <dgm:t>
        <a:bodyPr/>
        <a:lstStyle/>
        <a:p>
          <a:endParaRPr lang="en-US"/>
        </a:p>
      </dgm:t>
    </dgm:pt>
    <dgm:pt modelId="{EAB2038E-C2D5-407E-9AF9-A83A211F8CFD}" type="pres">
      <dgm:prSet presAssocID="{C66B4528-57F3-4E9F-868B-C8166A5A2410}" presName="hierChild4" presStyleCnt="0"/>
      <dgm:spPr/>
    </dgm:pt>
    <dgm:pt modelId="{85D739E9-A47D-4167-BFF0-A97643BC867A}" type="pres">
      <dgm:prSet presAssocID="{C66B4528-57F3-4E9F-868B-C8166A5A2410}" presName="hierChild5" presStyleCnt="0"/>
      <dgm:spPr/>
    </dgm:pt>
    <dgm:pt modelId="{6860E2CE-DE7E-4700-8F7F-CF7BC1D00074}" type="pres">
      <dgm:prSet presAssocID="{3CB755E1-E04C-4E51-B153-0CCBB121E280}" presName="Name37" presStyleLbl="parChTrans1D2" presStyleIdx="1" presStyleCnt="5"/>
      <dgm:spPr/>
      <dgm:t>
        <a:bodyPr/>
        <a:lstStyle/>
        <a:p>
          <a:endParaRPr lang="en-US"/>
        </a:p>
      </dgm:t>
    </dgm:pt>
    <dgm:pt modelId="{EA874131-5F79-4B14-97C5-6141D707E6E3}" type="pres">
      <dgm:prSet presAssocID="{71A8345D-5730-409C-9F70-A4FA17D05A5D}" presName="hierRoot2" presStyleCnt="0">
        <dgm:presLayoutVars>
          <dgm:hierBranch val="init"/>
        </dgm:presLayoutVars>
      </dgm:prSet>
      <dgm:spPr/>
    </dgm:pt>
    <dgm:pt modelId="{CD6C6222-9571-4C47-8F11-85460B0FF311}" type="pres">
      <dgm:prSet presAssocID="{71A8345D-5730-409C-9F70-A4FA17D05A5D}" presName="rootComposite" presStyleCnt="0"/>
      <dgm:spPr/>
    </dgm:pt>
    <dgm:pt modelId="{BC26B4BA-7516-4979-B82D-D21210D9C4F5}" type="pres">
      <dgm:prSet presAssocID="{71A8345D-5730-409C-9F70-A4FA17D05A5D}" presName="rootText" presStyleLbl="node1" presStyleIdx="1" presStyleCnt="5">
        <dgm:presLayoutVars>
          <dgm:chMax/>
          <dgm:chPref val="3"/>
        </dgm:presLayoutVars>
      </dgm:prSet>
      <dgm:spPr/>
      <dgm:t>
        <a:bodyPr/>
        <a:lstStyle/>
        <a:p>
          <a:endParaRPr lang="en-US"/>
        </a:p>
      </dgm:t>
    </dgm:pt>
    <dgm:pt modelId="{9898F8B2-A937-4F18-870F-50305640226D}" type="pres">
      <dgm:prSet presAssocID="{71A8345D-5730-409C-9F70-A4FA17D05A5D}" presName="titleText2" presStyleLbl="fgAcc1" presStyleIdx="1" presStyleCnt="5" custScaleY="165555">
        <dgm:presLayoutVars>
          <dgm:chMax val="0"/>
          <dgm:chPref val="0"/>
        </dgm:presLayoutVars>
      </dgm:prSet>
      <dgm:spPr/>
      <dgm:t>
        <a:bodyPr/>
        <a:lstStyle/>
        <a:p>
          <a:endParaRPr lang="en-US"/>
        </a:p>
      </dgm:t>
    </dgm:pt>
    <dgm:pt modelId="{96206BD8-C4AC-4D98-BA07-AF8ECC0A33AC}" type="pres">
      <dgm:prSet presAssocID="{71A8345D-5730-409C-9F70-A4FA17D05A5D}" presName="rootConnector" presStyleLbl="node2" presStyleIdx="0" presStyleCnt="0"/>
      <dgm:spPr/>
      <dgm:t>
        <a:bodyPr/>
        <a:lstStyle/>
        <a:p>
          <a:endParaRPr lang="en-US"/>
        </a:p>
      </dgm:t>
    </dgm:pt>
    <dgm:pt modelId="{C88C7276-A34B-47BE-BE9D-EE9C216CB073}" type="pres">
      <dgm:prSet presAssocID="{71A8345D-5730-409C-9F70-A4FA17D05A5D}" presName="hierChild4" presStyleCnt="0"/>
      <dgm:spPr/>
    </dgm:pt>
    <dgm:pt modelId="{7B14EF70-D02F-43AE-9337-8C09E71A3093}" type="pres">
      <dgm:prSet presAssocID="{71A8345D-5730-409C-9F70-A4FA17D05A5D}" presName="hierChild5" presStyleCnt="0"/>
      <dgm:spPr/>
    </dgm:pt>
    <dgm:pt modelId="{6817371A-0639-4232-BD8D-DE39B2B57DBD}" type="pres">
      <dgm:prSet presAssocID="{DB9EA54C-963C-496E-962A-4FFDD70C7DD6}" presName="hierChild3" presStyleCnt="0"/>
      <dgm:spPr/>
    </dgm:pt>
    <dgm:pt modelId="{C3B906BD-AF22-40A2-B9F9-73CF39141A08}" type="pres">
      <dgm:prSet presAssocID="{45231664-C0EA-4E75-BD4A-65FD8156A84C}" presName="hierRoot1" presStyleCnt="0">
        <dgm:presLayoutVars>
          <dgm:hierBranch val="init"/>
        </dgm:presLayoutVars>
      </dgm:prSet>
      <dgm:spPr/>
    </dgm:pt>
    <dgm:pt modelId="{38898A28-BFF6-4F1A-A10D-710B683D6092}" type="pres">
      <dgm:prSet presAssocID="{45231664-C0EA-4E75-BD4A-65FD8156A84C}" presName="rootComposite1" presStyleCnt="0"/>
      <dgm:spPr/>
    </dgm:pt>
    <dgm:pt modelId="{B5CD1996-F8C7-4177-A20C-858B51879C2C}" type="pres">
      <dgm:prSet presAssocID="{45231664-C0EA-4E75-BD4A-65FD8156A84C}" presName="rootText1" presStyleLbl="node0" presStyleIdx="1" presStyleCnt="3">
        <dgm:presLayoutVars>
          <dgm:chMax/>
          <dgm:chPref val="3"/>
        </dgm:presLayoutVars>
      </dgm:prSet>
      <dgm:spPr/>
      <dgm:t>
        <a:bodyPr/>
        <a:lstStyle/>
        <a:p>
          <a:endParaRPr lang="en-US"/>
        </a:p>
      </dgm:t>
    </dgm:pt>
    <dgm:pt modelId="{62E0AF1F-0B47-4A1F-A471-1D6EE7203E1F}" type="pres">
      <dgm:prSet presAssocID="{45231664-C0EA-4E75-BD4A-65FD8156A84C}" presName="titleText1" presStyleLbl="fgAcc0" presStyleIdx="1" presStyleCnt="3">
        <dgm:presLayoutVars>
          <dgm:chMax val="0"/>
          <dgm:chPref val="0"/>
        </dgm:presLayoutVars>
      </dgm:prSet>
      <dgm:spPr/>
      <dgm:t>
        <a:bodyPr/>
        <a:lstStyle/>
        <a:p>
          <a:endParaRPr lang="en-US"/>
        </a:p>
      </dgm:t>
    </dgm:pt>
    <dgm:pt modelId="{3E4E2BEB-EECF-42A7-9396-49BD96A3E0AB}" type="pres">
      <dgm:prSet presAssocID="{45231664-C0EA-4E75-BD4A-65FD8156A84C}" presName="rootConnector1" presStyleLbl="node1" presStyleIdx="1" presStyleCnt="5"/>
      <dgm:spPr/>
      <dgm:t>
        <a:bodyPr/>
        <a:lstStyle/>
        <a:p>
          <a:endParaRPr lang="en-US"/>
        </a:p>
      </dgm:t>
    </dgm:pt>
    <dgm:pt modelId="{2EF7A340-2693-4F6C-B04E-F2F6F06D159D}" type="pres">
      <dgm:prSet presAssocID="{45231664-C0EA-4E75-BD4A-65FD8156A84C}" presName="hierChild2" presStyleCnt="0"/>
      <dgm:spPr/>
    </dgm:pt>
    <dgm:pt modelId="{4D3737CE-8ED2-4F46-A8E5-892908CDDE63}" type="pres">
      <dgm:prSet presAssocID="{2403D9EA-89E9-4D63-B047-E48A5ED9D518}" presName="Name37" presStyleLbl="parChTrans1D2" presStyleIdx="2" presStyleCnt="5"/>
      <dgm:spPr/>
      <dgm:t>
        <a:bodyPr/>
        <a:lstStyle/>
        <a:p>
          <a:endParaRPr lang="en-US"/>
        </a:p>
      </dgm:t>
    </dgm:pt>
    <dgm:pt modelId="{487E9FBC-C37F-43F7-ABE1-76B86B741988}" type="pres">
      <dgm:prSet presAssocID="{F18D0BAD-3DDE-475C-8BAB-2BD00EC0DE08}" presName="hierRoot2" presStyleCnt="0">
        <dgm:presLayoutVars>
          <dgm:hierBranch val="init"/>
        </dgm:presLayoutVars>
      </dgm:prSet>
      <dgm:spPr/>
    </dgm:pt>
    <dgm:pt modelId="{9FD6032A-E8FD-4794-97AE-EEFEF44D59CC}" type="pres">
      <dgm:prSet presAssocID="{F18D0BAD-3DDE-475C-8BAB-2BD00EC0DE08}" presName="rootComposite" presStyleCnt="0"/>
      <dgm:spPr/>
    </dgm:pt>
    <dgm:pt modelId="{A984AC6A-EB56-4812-A2D4-8EDFC938B024}" type="pres">
      <dgm:prSet presAssocID="{F18D0BAD-3DDE-475C-8BAB-2BD00EC0DE08}" presName="rootText" presStyleLbl="node1" presStyleIdx="2" presStyleCnt="5">
        <dgm:presLayoutVars>
          <dgm:chMax/>
          <dgm:chPref val="3"/>
        </dgm:presLayoutVars>
      </dgm:prSet>
      <dgm:spPr/>
      <dgm:t>
        <a:bodyPr/>
        <a:lstStyle/>
        <a:p>
          <a:endParaRPr lang="en-US"/>
        </a:p>
      </dgm:t>
    </dgm:pt>
    <dgm:pt modelId="{4460EB17-A6AB-4CC7-AF91-669C9D394381}" type="pres">
      <dgm:prSet presAssocID="{F18D0BAD-3DDE-475C-8BAB-2BD00EC0DE08}" presName="titleText2" presStyleLbl="fgAcc1" presStyleIdx="2" presStyleCnt="5" custScaleY="165555">
        <dgm:presLayoutVars>
          <dgm:chMax val="0"/>
          <dgm:chPref val="0"/>
        </dgm:presLayoutVars>
      </dgm:prSet>
      <dgm:spPr/>
      <dgm:t>
        <a:bodyPr/>
        <a:lstStyle/>
        <a:p>
          <a:endParaRPr lang="en-US"/>
        </a:p>
      </dgm:t>
    </dgm:pt>
    <dgm:pt modelId="{BAF77D3B-861A-407E-84C1-E0DBAD110CBF}" type="pres">
      <dgm:prSet presAssocID="{F18D0BAD-3DDE-475C-8BAB-2BD00EC0DE08}" presName="rootConnector" presStyleLbl="node2" presStyleIdx="0" presStyleCnt="0"/>
      <dgm:spPr/>
      <dgm:t>
        <a:bodyPr/>
        <a:lstStyle/>
        <a:p>
          <a:endParaRPr lang="en-US"/>
        </a:p>
      </dgm:t>
    </dgm:pt>
    <dgm:pt modelId="{5763D9E1-CB18-4F2A-A079-DBF0A9E780B3}" type="pres">
      <dgm:prSet presAssocID="{F18D0BAD-3DDE-475C-8BAB-2BD00EC0DE08}" presName="hierChild4" presStyleCnt="0"/>
      <dgm:spPr/>
    </dgm:pt>
    <dgm:pt modelId="{82442ACD-6512-4125-BC1A-0167AC57E4AA}" type="pres">
      <dgm:prSet presAssocID="{F18D0BAD-3DDE-475C-8BAB-2BD00EC0DE08}" presName="hierChild5" presStyleCnt="0"/>
      <dgm:spPr/>
    </dgm:pt>
    <dgm:pt modelId="{771D6670-F550-4290-B311-F0B26ECE64C0}" type="pres">
      <dgm:prSet presAssocID="{8D37B4CF-ED41-407C-98D6-3F2141B9DA53}" presName="Name37" presStyleLbl="parChTrans1D2" presStyleIdx="3" presStyleCnt="5"/>
      <dgm:spPr/>
      <dgm:t>
        <a:bodyPr/>
        <a:lstStyle/>
        <a:p>
          <a:endParaRPr lang="en-US"/>
        </a:p>
      </dgm:t>
    </dgm:pt>
    <dgm:pt modelId="{386CE11A-B4FE-4644-AAF9-2023E0A7CE9D}" type="pres">
      <dgm:prSet presAssocID="{87403343-2AAB-4BBB-AE0F-DD24D883B6D1}" presName="hierRoot2" presStyleCnt="0">
        <dgm:presLayoutVars>
          <dgm:hierBranch val="init"/>
        </dgm:presLayoutVars>
      </dgm:prSet>
      <dgm:spPr/>
    </dgm:pt>
    <dgm:pt modelId="{4D604820-93DE-4040-92CE-EEDA85CC28A0}" type="pres">
      <dgm:prSet presAssocID="{87403343-2AAB-4BBB-AE0F-DD24D883B6D1}" presName="rootComposite" presStyleCnt="0"/>
      <dgm:spPr/>
    </dgm:pt>
    <dgm:pt modelId="{50D4FE77-18F1-47BB-9548-9F5270152C59}" type="pres">
      <dgm:prSet presAssocID="{87403343-2AAB-4BBB-AE0F-DD24D883B6D1}" presName="rootText" presStyleLbl="node1" presStyleIdx="3" presStyleCnt="5">
        <dgm:presLayoutVars>
          <dgm:chMax/>
          <dgm:chPref val="3"/>
        </dgm:presLayoutVars>
      </dgm:prSet>
      <dgm:spPr/>
      <dgm:t>
        <a:bodyPr/>
        <a:lstStyle/>
        <a:p>
          <a:endParaRPr lang="en-US"/>
        </a:p>
      </dgm:t>
    </dgm:pt>
    <dgm:pt modelId="{2F64CE1B-4DB4-4950-9F75-5983513FBF0E}" type="pres">
      <dgm:prSet presAssocID="{87403343-2AAB-4BBB-AE0F-DD24D883B6D1}" presName="titleText2" presStyleLbl="fgAcc1" presStyleIdx="3" presStyleCnt="5" custScaleY="147396">
        <dgm:presLayoutVars>
          <dgm:chMax val="0"/>
          <dgm:chPref val="0"/>
        </dgm:presLayoutVars>
      </dgm:prSet>
      <dgm:spPr/>
      <dgm:t>
        <a:bodyPr/>
        <a:lstStyle/>
        <a:p>
          <a:endParaRPr lang="en-US"/>
        </a:p>
      </dgm:t>
    </dgm:pt>
    <dgm:pt modelId="{EAFDEF15-4DBE-40AC-AD2C-541A755E84B0}" type="pres">
      <dgm:prSet presAssocID="{87403343-2AAB-4BBB-AE0F-DD24D883B6D1}" presName="rootConnector" presStyleLbl="node2" presStyleIdx="0" presStyleCnt="0"/>
      <dgm:spPr/>
      <dgm:t>
        <a:bodyPr/>
        <a:lstStyle/>
        <a:p>
          <a:endParaRPr lang="en-US"/>
        </a:p>
      </dgm:t>
    </dgm:pt>
    <dgm:pt modelId="{B47F1191-2FCE-4136-B0DB-5E6A80940CB0}" type="pres">
      <dgm:prSet presAssocID="{87403343-2AAB-4BBB-AE0F-DD24D883B6D1}" presName="hierChild4" presStyleCnt="0"/>
      <dgm:spPr/>
    </dgm:pt>
    <dgm:pt modelId="{2A99E0BA-142E-4C4A-A923-EA601A91D586}" type="pres">
      <dgm:prSet presAssocID="{87403343-2AAB-4BBB-AE0F-DD24D883B6D1}" presName="hierChild5" presStyleCnt="0"/>
      <dgm:spPr/>
    </dgm:pt>
    <dgm:pt modelId="{6DA3BA0A-4229-40D4-A08D-3E423DC5CDB9}" type="pres">
      <dgm:prSet presAssocID="{45231664-C0EA-4E75-BD4A-65FD8156A84C}" presName="hierChild3" presStyleCnt="0"/>
      <dgm:spPr/>
    </dgm:pt>
    <dgm:pt modelId="{B3A899CE-DFD7-4921-83AE-01AE5C228584}" type="pres">
      <dgm:prSet presAssocID="{5247D540-EBC6-4944-A109-52A5121F974B}" presName="hierRoot1" presStyleCnt="0">
        <dgm:presLayoutVars>
          <dgm:hierBranch val="init"/>
        </dgm:presLayoutVars>
      </dgm:prSet>
      <dgm:spPr/>
    </dgm:pt>
    <dgm:pt modelId="{3388685C-FF2A-49BE-AB25-E993267952D9}" type="pres">
      <dgm:prSet presAssocID="{5247D540-EBC6-4944-A109-52A5121F974B}" presName="rootComposite1" presStyleCnt="0"/>
      <dgm:spPr/>
    </dgm:pt>
    <dgm:pt modelId="{0E9ADBD7-A014-49EC-A7B1-3CED569CE9AC}" type="pres">
      <dgm:prSet presAssocID="{5247D540-EBC6-4944-A109-52A5121F974B}" presName="rootText1" presStyleLbl="node0" presStyleIdx="2" presStyleCnt="3">
        <dgm:presLayoutVars>
          <dgm:chMax/>
          <dgm:chPref val="3"/>
        </dgm:presLayoutVars>
      </dgm:prSet>
      <dgm:spPr/>
      <dgm:t>
        <a:bodyPr/>
        <a:lstStyle/>
        <a:p>
          <a:endParaRPr lang="en-US"/>
        </a:p>
      </dgm:t>
    </dgm:pt>
    <dgm:pt modelId="{09B445BE-F068-4CB5-8157-BD135C810F81}" type="pres">
      <dgm:prSet presAssocID="{5247D540-EBC6-4944-A109-52A5121F974B}" presName="titleText1" presStyleLbl="fgAcc0" presStyleIdx="2" presStyleCnt="3">
        <dgm:presLayoutVars>
          <dgm:chMax val="0"/>
          <dgm:chPref val="0"/>
        </dgm:presLayoutVars>
      </dgm:prSet>
      <dgm:spPr/>
      <dgm:t>
        <a:bodyPr/>
        <a:lstStyle/>
        <a:p>
          <a:endParaRPr lang="en-US"/>
        </a:p>
      </dgm:t>
    </dgm:pt>
    <dgm:pt modelId="{0C3E8B80-53D0-458E-B824-25F0C9E29318}" type="pres">
      <dgm:prSet presAssocID="{5247D540-EBC6-4944-A109-52A5121F974B}" presName="rootConnector1" presStyleLbl="node1" presStyleIdx="3" presStyleCnt="5"/>
      <dgm:spPr/>
      <dgm:t>
        <a:bodyPr/>
        <a:lstStyle/>
        <a:p>
          <a:endParaRPr lang="en-US"/>
        </a:p>
      </dgm:t>
    </dgm:pt>
    <dgm:pt modelId="{CAC6179E-30E9-4D97-B29E-D2F6E6778324}" type="pres">
      <dgm:prSet presAssocID="{5247D540-EBC6-4944-A109-52A5121F974B}" presName="hierChild2" presStyleCnt="0"/>
      <dgm:spPr/>
    </dgm:pt>
    <dgm:pt modelId="{257BF15D-1003-4EF4-ADA9-717017824537}" type="pres">
      <dgm:prSet presAssocID="{28B4CCDB-1789-41BC-AB31-E3D51C8B1404}" presName="Name37" presStyleLbl="parChTrans1D2" presStyleIdx="4" presStyleCnt="5"/>
      <dgm:spPr/>
      <dgm:t>
        <a:bodyPr/>
        <a:lstStyle/>
        <a:p>
          <a:endParaRPr lang="en-US"/>
        </a:p>
      </dgm:t>
    </dgm:pt>
    <dgm:pt modelId="{EA9D43CA-30AF-4DD8-A1EB-4934096A1AA3}" type="pres">
      <dgm:prSet presAssocID="{B61C3671-8FA8-4467-8A1E-0AE745B25846}" presName="hierRoot2" presStyleCnt="0">
        <dgm:presLayoutVars>
          <dgm:hierBranch val="init"/>
        </dgm:presLayoutVars>
      </dgm:prSet>
      <dgm:spPr/>
    </dgm:pt>
    <dgm:pt modelId="{8F6FA7D5-716B-4988-9D74-61788552B628}" type="pres">
      <dgm:prSet presAssocID="{B61C3671-8FA8-4467-8A1E-0AE745B25846}" presName="rootComposite" presStyleCnt="0"/>
      <dgm:spPr/>
    </dgm:pt>
    <dgm:pt modelId="{FD3C583F-1F2B-4461-8807-9249A4164C56}" type="pres">
      <dgm:prSet presAssocID="{B61C3671-8FA8-4467-8A1E-0AE745B25846}" presName="rootText" presStyleLbl="node1" presStyleIdx="4" presStyleCnt="5">
        <dgm:presLayoutVars>
          <dgm:chMax/>
          <dgm:chPref val="3"/>
        </dgm:presLayoutVars>
      </dgm:prSet>
      <dgm:spPr/>
      <dgm:t>
        <a:bodyPr/>
        <a:lstStyle/>
        <a:p>
          <a:endParaRPr lang="en-US"/>
        </a:p>
      </dgm:t>
    </dgm:pt>
    <dgm:pt modelId="{458859F3-1DE1-4E40-A7C5-B6518E6B1BF9}" type="pres">
      <dgm:prSet presAssocID="{B61C3671-8FA8-4467-8A1E-0AE745B25846}" presName="titleText2" presStyleLbl="fgAcc1" presStyleIdx="4" presStyleCnt="5" custScaleY="165553">
        <dgm:presLayoutVars>
          <dgm:chMax val="0"/>
          <dgm:chPref val="0"/>
        </dgm:presLayoutVars>
      </dgm:prSet>
      <dgm:spPr/>
      <dgm:t>
        <a:bodyPr/>
        <a:lstStyle/>
        <a:p>
          <a:endParaRPr lang="en-US"/>
        </a:p>
      </dgm:t>
    </dgm:pt>
    <dgm:pt modelId="{50876169-5AB1-4278-BF0B-4412355CED46}" type="pres">
      <dgm:prSet presAssocID="{B61C3671-8FA8-4467-8A1E-0AE745B25846}" presName="rootConnector" presStyleLbl="node2" presStyleIdx="0" presStyleCnt="0"/>
      <dgm:spPr/>
      <dgm:t>
        <a:bodyPr/>
        <a:lstStyle/>
        <a:p>
          <a:endParaRPr lang="en-US"/>
        </a:p>
      </dgm:t>
    </dgm:pt>
    <dgm:pt modelId="{C52BE739-C54F-4EB7-A54B-586A0FE6B7D3}" type="pres">
      <dgm:prSet presAssocID="{B61C3671-8FA8-4467-8A1E-0AE745B25846}" presName="hierChild4" presStyleCnt="0"/>
      <dgm:spPr/>
    </dgm:pt>
    <dgm:pt modelId="{DBB28293-68F0-4271-8C08-F3479FA7AADF}" type="pres">
      <dgm:prSet presAssocID="{B61C3671-8FA8-4467-8A1E-0AE745B25846}" presName="hierChild5" presStyleCnt="0"/>
      <dgm:spPr/>
    </dgm:pt>
    <dgm:pt modelId="{2C21EE30-576D-480B-BCFD-48941FF9C7F6}" type="pres">
      <dgm:prSet presAssocID="{5247D540-EBC6-4944-A109-52A5121F974B}" presName="hierChild3" presStyleCnt="0"/>
      <dgm:spPr/>
    </dgm:pt>
  </dgm:ptLst>
  <dgm:cxnLst>
    <dgm:cxn modelId="{1BFA0FA2-D141-4CE7-BB5F-5E1F1281FB92}" srcId="{24F4FE47-1398-4DA1-8817-E9551F667866}" destId="{45231664-C0EA-4E75-BD4A-65FD8156A84C}" srcOrd="1" destOrd="0" parTransId="{A2A055C8-F036-448F-A8BE-99E61D7D18D2}" sibTransId="{868E2AE4-4D1B-4AC5-991A-1372F57B94E1}"/>
    <dgm:cxn modelId="{5C21AA9A-FCC5-4715-BD3A-5E84E6E03936}" type="presOf" srcId="{71A8345D-5730-409C-9F70-A4FA17D05A5D}" destId="{96206BD8-C4AC-4D98-BA07-AF8ECC0A33AC}" srcOrd="1" destOrd="0" presId="urn:microsoft.com/office/officeart/2008/layout/NameandTitleOrganizationalChart"/>
    <dgm:cxn modelId="{7B432EC9-B546-40B3-A56F-A93679148522}" type="presOf" srcId="{C66B4528-57F3-4E9F-868B-C8166A5A2410}" destId="{215A6702-57EB-47AF-873F-353CC37B0F82}" srcOrd="1" destOrd="0" presId="urn:microsoft.com/office/officeart/2008/layout/NameandTitleOrganizationalChart"/>
    <dgm:cxn modelId="{EE3CFC7E-441B-4E4D-A826-3DC0C99FBD30}" srcId="{45231664-C0EA-4E75-BD4A-65FD8156A84C}" destId="{87403343-2AAB-4BBB-AE0F-DD24D883B6D1}" srcOrd="1" destOrd="0" parTransId="{8D37B4CF-ED41-407C-98D6-3F2141B9DA53}" sibTransId="{395E78BA-F2A7-42C9-AB14-C3F6233348AF}"/>
    <dgm:cxn modelId="{E5C10C9E-D804-49C6-B57D-37D2AA5F0CA7}" type="presOf" srcId="{28B4CCDB-1789-41BC-AB31-E3D51C8B1404}" destId="{257BF15D-1003-4EF4-ADA9-717017824537}" srcOrd="0" destOrd="0" presId="urn:microsoft.com/office/officeart/2008/layout/NameandTitleOrganizationalChart"/>
    <dgm:cxn modelId="{5C59C551-B94B-4F3C-823D-9035CA07BA5B}" type="presOf" srcId="{C66B4528-57F3-4E9F-868B-C8166A5A2410}" destId="{E2F6EA80-0764-43EB-AE0D-D2B8841EBCE3}" srcOrd="0" destOrd="0" presId="urn:microsoft.com/office/officeart/2008/layout/NameandTitleOrganizationalChart"/>
    <dgm:cxn modelId="{E5BC3199-226B-49D7-BF6B-66702F5E468F}" type="presOf" srcId="{9C7D5165-10F9-495A-BD89-1D100731D7D5}" destId="{4460EB17-A6AB-4CC7-AF91-669C9D394381}" srcOrd="0" destOrd="0" presId="urn:microsoft.com/office/officeart/2008/layout/NameandTitleOrganizationalChart"/>
    <dgm:cxn modelId="{0CA13298-78F7-4EFD-B8A0-8790B7E5A1CC}" type="presOf" srcId="{DB9EA54C-963C-496E-962A-4FFDD70C7DD6}" destId="{11278D6B-23F9-4D13-A9E0-3A3B76D08E07}" srcOrd="0" destOrd="0" presId="urn:microsoft.com/office/officeart/2008/layout/NameandTitleOrganizationalChart"/>
    <dgm:cxn modelId="{E0587B74-8509-4982-997C-86D4815C91F0}" type="presOf" srcId="{87403343-2AAB-4BBB-AE0F-DD24D883B6D1}" destId="{EAFDEF15-4DBE-40AC-AD2C-541A755E84B0}" srcOrd="1" destOrd="0" presId="urn:microsoft.com/office/officeart/2008/layout/NameandTitleOrganizationalChart"/>
    <dgm:cxn modelId="{27ED8344-9678-4C0F-8A67-9F6062B2B775}" type="presOf" srcId="{381E746E-E161-4349-A843-BECB3FD9BC73}" destId="{458859F3-1DE1-4E40-A7C5-B6518E6B1BF9}" srcOrd="0" destOrd="0" presId="urn:microsoft.com/office/officeart/2008/layout/NameandTitleOrganizationalChart"/>
    <dgm:cxn modelId="{C5908D64-28B0-453D-9415-F81D3CB6EAAE}" type="presOf" srcId="{24F4FE47-1398-4DA1-8817-E9551F667866}" destId="{FE55DC01-D626-4E4D-8BEF-6ED62868F967}" srcOrd="0" destOrd="0" presId="urn:microsoft.com/office/officeart/2008/layout/NameandTitleOrganizationalChart"/>
    <dgm:cxn modelId="{352F2A81-75FF-4788-AB63-0124CC5F18A0}" srcId="{45231664-C0EA-4E75-BD4A-65FD8156A84C}" destId="{F18D0BAD-3DDE-475C-8BAB-2BD00EC0DE08}" srcOrd="0" destOrd="0" parTransId="{2403D9EA-89E9-4D63-B047-E48A5ED9D518}" sibTransId="{9C7D5165-10F9-495A-BD89-1D100731D7D5}"/>
    <dgm:cxn modelId="{E38BEE07-C80E-4061-8AF7-2C978779080F}" srcId="{5247D540-EBC6-4944-A109-52A5121F974B}" destId="{B61C3671-8FA8-4467-8A1E-0AE745B25846}" srcOrd="0" destOrd="0" parTransId="{28B4CCDB-1789-41BC-AB31-E3D51C8B1404}" sibTransId="{381E746E-E161-4349-A843-BECB3FD9BC73}"/>
    <dgm:cxn modelId="{D1A8A56F-9118-4E0C-8AF4-87A3812BA4F7}" srcId="{24F4FE47-1398-4DA1-8817-E9551F667866}" destId="{DB9EA54C-963C-496E-962A-4FFDD70C7DD6}" srcOrd="0" destOrd="0" parTransId="{25C3C784-C17F-454A-A781-FDFBCB8C20C3}" sibTransId="{79C7A565-A9B3-41A8-BB19-91765AEED9A7}"/>
    <dgm:cxn modelId="{669696B6-E753-473A-B1B6-838B3A949911}" type="presOf" srcId="{F18D0BAD-3DDE-475C-8BAB-2BD00EC0DE08}" destId="{BAF77D3B-861A-407E-84C1-E0DBAD110CBF}" srcOrd="1" destOrd="0" presId="urn:microsoft.com/office/officeart/2008/layout/NameandTitleOrganizationalChart"/>
    <dgm:cxn modelId="{F1CD530D-B8C6-4F50-8252-86BB54F3DC27}" type="presOf" srcId="{79C7A565-A9B3-41A8-BB19-91765AEED9A7}" destId="{40E58961-1146-406C-911D-29FEE23D3BAD}" srcOrd="0" destOrd="0" presId="urn:microsoft.com/office/officeart/2008/layout/NameandTitleOrganizationalChart"/>
    <dgm:cxn modelId="{DD3A2920-D81E-4262-BA4B-8EBD507C7B70}" type="presOf" srcId="{159FE851-80A0-445D-851A-6238C4E050C8}" destId="{121F2F53-C97A-4F2F-AE2C-E0572366DAD0}" srcOrd="0" destOrd="0" presId="urn:microsoft.com/office/officeart/2008/layout/NameandTitleOrganizationalChart"/>
    <dgm:cxn modelId="{E9B627D3-3183-43A7-BDEE-55BE65B4B480}" type="presOf" srcId="{B61C3671-8FA8-4467-8A1E-0AE745B25846}" destId="{50876169-5AB1-4278-BF0B-4412355CED46}" srcOrd="1" destOrd="0" presId="urn:microsoft.com/office/officeart/2008/layout/NameandTitleOrganizationalChart"/>
    <dgm:cxn modelId="{1B6D47AD-3D11-4894-8185-692BE38120D7}" type="presOf" srcId="{2403D9EA-89E9-4D63-B047-E48A5ED9D518}" destId="{4D3737CE-8ED2-4F46-A8E5-892908CDDE63}" srcOrd="0" destOrd="0" presId="urn:microsoft.com/office/officeart/2008/layout/NameandTitleOrganizationalChart"/>
    <dgm:cxn modelId="{491F9BB2-7665-4550-8D56-B56D633AA226}" type="presOf" srcId="{8D37B4CF-ED41-407C-98D6-3F2141B9DA53}" destId="{771D6670-F550-4290-B311-F0B26ECE64C0}" srcOrd="0" destOrd="0" presId="urn:microsoft.com/office/officeart/2008/layout/NameandTitleOrganizationalChart"/>
    <dgm:cxn modelId="{0DA122B5-FB03-4133-8CD7-13A3F7E7DBAE}" type="presOf" srcId="{F18D0BAD-3DDE-475C-8BAB-2BD00EC0DE08}" destId="{A984AC6A-EB56-4812-A2D4-8EDFC938B024}" srcOrd="0" destOrd="0" presId="urn:microsoft.com/office/officeart/2008/layout/NameandTitleOrganizationalChart"/>
    <dgm:cxn modelId="{43FF1AD3-8EED-45DA-A841-CD440E4F0D32}" type="presOf" srcId="{756333E7-3480-4AF8-BA70-E4D54DCE7F46}" destId="{09B445BE-F068-4CB5-8157-BD135C810F81}" srcOrd="0" destOrd="0" presId="urn:microsoft.com/office/officeart/2008/layout/NameandTitleOrganizationalChart"/>
    <dgm:cxn modelId="{8A46E92F-73FD-4B27-99EC-3F8868594A27}" type="presOf" srcId="{395E78BA-F2A7-42C9-AB14-C3F6233348AF}" destId="{2F64CE1B-4DB4-4950-9F75-5983513FBF0E}" srcOrd="0" destOrd="0" presId="urn:microsoft.com/office/officeart/2008/layout/NameandTitleOrganizationalChart"/>
    <dgm:cxn modelId="{D2F05522-137C-4AD6-9F58-941779708828}" type="presOf" srcId="{868E2AE4-4D1B-4AC5-991A-1372F57B94E1}" destId="{62E0AF1F-0B47-4A1F-A471-1D6EE7203E1F}" srcOrd="0" destOrd="0" presId="urn:microsoft.com/office/officeart/2008/layout/NameandTitleOrganizationalChart"/>
    <dgm:cxn modelId="{F8BA97D9-7538-4612-B31A-625F9A9DF21D}" type="presOf" srcId="{5247D540-EBC6-4944-A109-52A5121F974B}" destId="{0E9ADBD7-A014-49EC-A7B1-3CED569CE9AC}" srcOrd="0" destOrd="0" presId="urn:microsoft.com/office/officeart/2008/layout/NameandTitleOrganizationalChart"/>
    <dgm:cxn modelId="{CC9972B7-0C3A-4B40-8030-F1ADA0D83ED7}" type="presOf" srcId="{3CB755E1-E04C-4E51-B153-0CCBB121E280}" destId="{6860E2CE-DE7E-4700-8F7F-CF7BC1D00074}" srcOrd="0" destOrd="0" presId="urn:microsoft.com/office/officeart/2008/layout/NameandTitleOrganizationalChart"/>
    <dgm:cxn modelId="{BF326EBE-2FF0-4870-B295-F65FF6BA57F9}" type="presOf" srcId="{DCD90204-A20F-4120-A466-5E8CF5DE37D7}" destId="{1DD18CF5-81E1-41CC-9A44-F0BCD0DD1648}" srcOrd="0" destOrd="0" presId="urn:microsoft.com/office/officeart/2008/layout/NameandTitleOrganizationalChart"/>
    <dgm:cxn modelId="{7289D3A2-B827-4AA8-B805-22B9E3B3CCF7}" type="presOf" srcId="{71A8345D-5730-409C-9F70-A4FA17D05A5D}" destId="{BC26B4BA-7516-4979-B82D-D21210D9C4F5}" srcOrd="0" destOrd="0" presId="urn:microsoft.com/office/officeart/2008/layout/NameandTitleOrganizationalChart"/>
    <dgm:cxn modelId="{858F19C0-A600-45B9-8028-EA3165752CC6}" srcId="{24F4FE47-1398-4DA1-8817-E9551F667866}" destId="{5247D540-EBC6-4944-A109-52A5121F974B}" srcOrd="2" destOrd="0" parTransId="{969159E5-AAA6-44E4-ACAA-67354EC7B773}" sibTransId="{756333E7-3480-4AF8-BA70-E4D54DCE7F46}"/>
    <dgm:cxn modelId="{18D01617-E3D5-4A0D-820E-E6C8113CCE75}" srcId="{DB9EA54C-963C-496E-962A-4FFDD70C7DD6}" destId="{C66B4528-57F3-4E9F-868B-C8166A5A2410}" srcOrd="0" destOrd="0" parTransId="{159FE851-80A0-445D-851A-6238C4E050C8}" sibTransId="{DCD90204-A20F-4120-A466-5E8CF5DE37D7}"/>
    <dgm:cxn modelId="{F72EE3C0-3834-44F4-B53B-3BAF5D62B300}" type="presOf" srcId="{31029C9B-CE21-4C30-A914-EDDA73E1E5F4}" destId="{9898F8B2-A937-4F18-870F-50305640226D}" srcOrd="0" destOrd="0" presId="urn:microsoft.com/office/officeart/2008/layout/NameandTitleOrganizationalChart"/>
    <dgm:cxn modelId="{92915995-D904-40D7-BBCD-F91CF8D3146B}" type="presOf" srcId="{45231664-C0EA-4E75-BD4A-65FD8156A84C}" destId="{B5CD1996-F8C7-4177-A20C-858B51879C2C}" srcOrd="0" destOrd="0" presId="urn:microsoft.com/office/officeart/2008/layout/NameandTitleOrganizationalChart"/>
    <dgm:cxn modelId="{E11AEC70-E497-4C6C-9A69-752DE18EECBF}" type="presOf" srcId="{5247D540-EBC6-4944-A109-52A5121F974B}" destId="{0C3E8B80-53D0-458E-B824-25F0C9E29318}" srcOrd="1" destOrd="0" presId="urn:microsoft.com/office/officeart/2008/layout/NameandTitleOrganizationalChart"/>
    <dgm:cxn modelId="{CF605DAE-4713-4149-8832-F2968B722A53}" type="presOf" srcId="{87403343-2AAB-4BBB-AE0F-DD24D883B6D1}" destId="{50D4FE77-18F1-47BB-9548-9F5270152C59}" srcOrd="0" destOrd="0" presId="urn:microsoft.com/office/officeart/2008/layout/NameandTitleOrganizationalChart"/>
    <dgm:cxn modelId="{6B0EBC8C-7363-40FD-BFA4-6411C0CC1A1B}" type="presOf" srcId="{B61C3671-8FA8-4467-8A1E-0AE745B25846}" destId="{FD3C583F-1F2B-4461-8807-9249A4164C56}" srcOrd="0" destOrd="0" presId="urn:microsoft.com/office/officeart/2008/layout/NameandTitleOrganizationalChart"/>
    <dgm:cxn modelId="{C3F0B06C-E806-4996-B3B6-45A1926AB04F}" srcId="{DB9EA54C-963C-496E-962A-4FFDD70C7DD6}" destId="{71A8345D-5730-409C-9F70-A4FA17D05A5D}" srcOrd="1" destOrd="0" parTransId="{3CB755E1-E04C-4E51-B153-0CCBB121E280}" sibTransId="{31029C9B-CE21-4C30-A914-EDDA73E1E5F4}"/>
    <dgm:cxn modelId="{8558DA67-AE37-4DD5-ABFA-DF718CBD5C1F}" type="presOf" srcId="{45231664-C0EA-4E75-BD4A-65FD8156A84C}" destId="{3E4E2BEB-EECF-42A7-9396-49BD96A3E0AB}" srcOrd="1" destOrd="0" presId="urn:microsoft.com/office/officeart/2008/layout/NameandTitleOrganizationalChart"/>
    <dgm:cxn modelId="{0EC6B3BB-E8DE-4CF5-8997-092971CF2753}" type="presOf" srcId="{DB9EA54C-963C-496E-962A-4FFDD70C7DD6}" destId="{5D8CDE96-0606-4884-9FE4-FDA941AAE4AA}" srcOrd="1" destOrd="0" presId="urn:microsoft.com/office/officeart/2008/layout/NameandTitleOrganizationalChart"/>
    <dgm:cxn modelId="{2B76B2F0-EC9F-4198-95A9-FCA4DD088C34}" type="presParOf" srcId="{FE55DC01-D626-4E4D-8BEF-6ED62868F967}" destId="{031595F9-A0E5-44F9-98AD-E63FE9C82446}" srcOrd="0" destOrd="0" presId="urn:microsoft.com/office/officeart/2008/layout/NameandTitleOrganizationalChart"/>
    <dgm:cxn modelId="{539C562B-FFD9-4851-B38B-5D899DD5520B}" type="presParOf" srcId="{031595F9-A0E5-44F9-98AD-E63FE9C82446}" destId="{02C8FFE4-630E-48DE-B42C-A6A1B1921CC2}" srcOrd="0" destOrd="0" presId="urn:microsoft.com/office/officeart/2008/layout/NameandTitleOrganizationalChart"/>
    <dgm:cxn modelId="{38F89E97-175B-436C-975E-C2085CF38EC5}" type="presParOf" srcId="{02C8FFE4-630E-48DE-B42C-A6A1B1921CC2}" destId="{11278D6B-23F9-4D13-A9E0-3A3B76D08E07}" srcOrd="0" destOrd="0" presId="urn:microsoft.com/office/officeart/2008/layout/NameandTitleOrganizationalChart"/>
    <dgm:cxn modelId="{016B2742-8A79-4A1E-A4EB-2C06E9046133}" type="presParOf" srcId="{02C8FFE4-630E-48DE-B42C-A6A1B1921CC2}" destId="{40E58961-1146-406C-911D-29FEE23D3BAD}" srcOrd="1" destOrd="0" presId="urn:microsoft.com/office/officeart/2008/layout/NameandTitleOrganizationalChart"/>
    <dgm:cxn modelId="{8DD3368D-194B-4A93-84AC-7C6EB86E88FE}" type="presParOf" srcId="{02C8FFE4-630E-48DE-B42C-A6A1B1921CC2}" destId="{5D8CDE96-0606-4884-9FE4-FDA941AAE4AA}" srcOrd="2" destOrd="0" presId="urn:microsoft.com/office/officeart/2008/layout/NameandTitleOrganizationalChart"/>
    <dgm:cxn modelId="{7D7CD6F2-4EF3-43C4-8946-187EB87D6892}" type="presParOf" srcId="{031595F9-A0E5-44F9-98AD-E63FE9C82446}" destId="{D81A27D0-B82E-4194-82DF-3466ACCCCB09}" srcOrd="1" destOrd="0" presId="urn:microsoft.com/office/officeart/2008/layout/NameandTitleOrganizationalChart"/>
    <dgm:cxn modelId="{B8555E08-5251-496E-8EAA-693D40407203}" type="presParOf" srcId="{D81A27D0-B82E-4194-82DF-3466ACCCCB09}" destId="{121F2F53-C97A-4F2F-AE2C-E0572366DAD0}" srcOrd="0" destOrd="0" presId="urn:microsoft.com/office/officeart/2008/layout/NameandTitleOrganizationalChart"/>
    <dgm:cxn modelId="{E925E0EB-A0F8-4F4D-A26C-F541105E3C34}" type="presParOf" srcId="{D81A27D0-B82E-4194-82DF-3466ACCCCB09}" destId="{9872658B-68FA-40C3-9D12-E57E9E4E0DB2}" srcOrd="1" destOrd="0" presId="urn:microsoft.com/office/officeart/2008/layout/NameandTitleOrganizationalChart"/>
    <dgm:cxn modelId="{0F9B208A-58A9-4546-9EAF-3F7DFFF8E755}" type="presParOf" srcId="{9872658B-68FA-40C3-9D12-E57E9E4E0DB2}" destId="{FB312FC8-04D0-4EDA-B0CB-A0E9183174DF}" srcOrd="0" destOrd="0" presId="urn:microsoft.com/office/officeart/2008/layout/NameandTitleOrganizationalChart"/>
    <dgm:cxn modelId="{C0114714-8055-48AA-B55F-64D657029660}" type="presParOf" srcId="{FB312FC8-04D0-4EDA-B0CB-A0E9183174DF}" destId="{E2F6EA80-0764-43EB-AE0D-D2B8841EBCE3}" srcOrd="0" destOrd="0" presId="urn:microsoft.com/office/officeart/2008/layout/NameandTitleOrganizationalChart"/>
    <dgm:cxn modelId="{046BF9EF-41B7-467E-963A-27B0FED79C84}" type="presParOf" srcId="{FB312FC8-04D0-4EDA-B0CB-A0E9183174DF}" destId="{1DD18CF5-81E1-41CC-9A44-F0BCD0DD1648}" srcOrd="1" destOrd="0" presId="urn:microsoft.com/office/officeart/2008/layout/NameandTitleOrganizationalChart"/>
    <dgm:cxn modelId="{DFB5FEA3-7EAC-41C1-98E3-E403877CFDA0}" type="presParOf" srcId="{FB312FC8-04D0-4EDA-B0CB-A0E9183174DF}" destId="{215A6702-57EB-47AF-873F-353CC37B0F82}" srcOrd="2" destOrd="0" presId="urn:microsoft.com/office/officeart/2008/layout/NameandTitleOrganizationalChart"/>
    <dgm:cxn modelId="{F6E7D6DB-81BA-4670-B384-3091676BF7A0}" type="presParOf" srcId="{9872658B-68FA-40C3-9D12-E57E9E4E0DB2}" destId="{EAB2038E-C2D5-407E-9AF9-A83A211F8CFD}" srcOrd="1" destOrd="0" presId="urn:microsoft.com/office/officeart/2008/layout/NameandTitleOrganizationalChart"/>
    <dgm:cxn modelId="{61DDC473-C827-4386-94A6-923E20B38D4A}" type="presParOf" srcId="{9872658B-68FA-40C3-9D12-E57E9E4E0DB2}" destId="{85D739E9-A47D-4167-BFF0-A97643BC867A}" srcOrd="2" destOrd="0" presId="urn:microsoft.com/office/officeart/2008/layout/NameandTitleOrganizationalChart"/>
    <dgm:cxn modelId="{3A733E38-838F-4B90-9429-0F9EEFC65B59}" type="presParOf" srcId="{D81A27D0-B82E-4194-82DF-3466ACCCCB09}" destId="{6860E2CE-DE7E-4700-8F7F-CF7BC1D00074}" srcOrd="2" destOrd="0" presId="urn:microsoft.com/office/officeart/2008/layout/NameandTitleOrganizationalChart"/>
    <dgm:cxn modelId="{D549AD50-BB29-4AC9-A963-04493211DFA8}" type="presParOf" srcId="{D81A27D0-B82E-4194-82DF-3466ACCCCB09}" destId="{EA874131-5F79-4B14-97C5-6141D707E6E3}" srcOrd="3" destOrd="0" presId="urn:microsoft.com/office/officeart/2008/layout/NameandTitleOrganizationalChart"/>
    <dgm:cxn modelId="{F0B8CE6D-B596-4C2B-848E-129EB53C3A2D}" type="presParOf" srcId="{EA874131-5F79-4B14-97C5-6141D707E6E3}" destId="{CD6C6222-9571-4C47-8F11-85460B0FF311}" srcOrd="0" destOrd="0" presId="urn:microsoft.com/office/officeart/2008/layout/NameandTitleOrganizationalChart"/>
    <dgm:cxn modelId="{F1740BA9-49F5-4BA2-B823-703AA8EC12D8}" type="presParOf" srcId="{CD6C6222-9571-4C47-8F11-85460B0FF311}" destId="{BC26B4BA-7516-4979-B82D-D21210D9C4F5}" srcOrd="0" destOrd="0" presId="urn:microsoft.com/office/officeart/2008/layout/NameandTitleOrganizationalChart"/>
    <dgm:cxn modelId="{C3E4E56E-9ABF-4A1E-9121-A9853A1FC0B8}" type="presParOf" srcId="{CD6C6222-9571-4C47-8F11-85460B0FF311}" destId="{9898F8B2-A937-4F18-870F-50305640226D}" srcOrd="1" destOrd="0" presId="urn:microsoft.com/office/officeart/2008/layout/NameandTitleOrganizationalChart"/>
    <dgm:cxn modelId="{B2F19221-DC95-4588-AFC6-A4EE5FCFE0E1}" type="presParOf" srcId="{CD6C6222-9571-4C47-8F11-85460B0FF311}" destId="{96206BD8-C4AC-4D98-BA07-AF8ECC0A33AC}" srcOrd="2" destOrd="0" presId="urn:microsoft.com/office/officeart/2008/layout/NameandTitleOrganizationalChart"/>
    <dgm:cxn modelId="{9D9E35C8-3592-4A91-8CA0-F0B0E9D6B471}" type="presParOf" srcId="{EA874131-5F79-4B14-97C5-6141D707E6E3}" destId="{C88C7276-A34B-47BE-BE9D-EE9C216CB073}" srcOrd="1" destOrd="0" presId="urn:microsoft.com/office/officeart/2008/layout/NameandTitleOrganizationalChart"/>
    <dgm:cxn modelId="{A7FDE800-D73B-449C-8AF0-85AB96796023}" type="presParOf" srcId="{EA874131-5F79-4B14-97C5-6141D707E6E3}" destId="{7B14EF70-D02F-43AE-9337-8C09E71A3093}" srcOrd="2" destOrd="0" presId="urn:microsoft.com/office/officeart/2008/layout/NameandTitleOrganizationalChart"/>
    <dgm:cxn modelId="{56D99AD8-4B7F-4A28-8607-ED53CF53C1DA}" type="presParOf" srcId="{031595F9-A0E5-44F9-98AD-E63FE9C82446}" destId="{6817371A-0639-4232-BD8D-DE39B2B57DBD}" srcOrd="2" destOrd="0" presId="urn:microsoft.com/office/officeart/2008/layout/NameandTitleOrganizationalChart"/>
    <dgm:cxn modelId="{FFACDB6C-45BE-4700-A5ED-DC4B3A6A966A}" type="presParOf" srcId="{FE55DC01-D626-4E4D-8BEF-6ED62868F967}" destId="{C3B906BD-AF22-40A2-B9F9-73CF39141A08}" srcOrd="1" destOrd="0" presId="urn:microsoft.com/office/officeart/2008/layout/NameandTitleOrganizationalChart"/>
    <dgm:cxn modelId="{ABD5EDDE-7AA7-4547-AB82-248242211C7A}" type="presParOf" srcId="{C3B906BD-AF22-40A2-B9F9-73CF39141A08}" destId="{38898A28-BFF6-4F1A-A10D-710B683D6092}" srcOrd="0" destOrd="0" presId="urn:microsoft.com/office/officeart/2008/layout/NameandTitleOrganizationalChart"/>
    <dgm:cxn modelId="{66FF69C9-2939-49BD-BDC0-D7EB8AE2D5E8}" type="presParOf" srcId="{38898A28-BFF6-4F1A-A10D-710B683D6092}" destId="{B5CD1996-F8C7-4177-A20C-858B51879C2C}" srcOrd="0" destOrd="0" presId="urn:microsoft.com/office/officeart/2008/layout/NameandTitleOrganizationalChart"/>
    <dgm:cxn modelId="{3B28E80B-13DC-482A-8472-E8F7961BD7F9}" type="presParOf" srcId="{38898A28-BFF6-4F1A-A10D-710B683D6092}" destId="{62E0AF1F-0B47-4A1F-A471-1D6EE7203E1F}" srcOrd="1" destOrd="0" presId="urn:microsoft.com/office/officeart/2008/layout/NameandTitleOrganizationalChart"/>
    <dgm:cxn modelId="{9E53FA6D-C370-4BD9-A801-54580344FF6A}" type="presParOf" srcId="{38898A28-BFF6-4F1A-A10D-710B683D6092}" destId="{3E4E2BEB-EECF-42A7-9396-49BD96A3E0AB}" srcOrd="2" destOrd="0" presId="urn:microsoft.com/office/officeart/2008/layout/NameandTitleOrganizationalChart"/>
    <dgm:cxn modelId="{05F2EA9D-29E0-4E60-ACF4-483DA8F0BC03}" type="presParOf" srcId="{C3B906BD-AF22-40A2-B9F9-73CF39141A08}" destId="{2EF7A340-2693-4F6C-B04E-F2F6F06D159D}" srcOrd="1" destOrd="0" presId="urn:microsoft.com/office/officeart/2008/layout/NameandTitleOrganizationalChart"/>
    <dgm:cxn modelId="{9DB2798E-3285-4E1B-9CC8-2588E7268FBA}" type="presParOf" srcId="{2EF7A340-2693-4F6C-B04E-F2F6F06D159D}" destId="{4D3737CE-8ED2-4F46-A8E5-892908CDDE63}" srcOrd="0" destOrd="0" presId="urn:microsoft.com/office/officeart/2008/layout/NameandTitleOrganizationalChart"/>
    <dgm:cxn modelId="{0F68ADC0-BE4A-4FC1-8FC2-30EF54BF3E6E}" type="presParOf" srcId="{2EF7A340-2693-4F6C-B04E-F2F6F06D159D}" destId="{487E9FBC-C37F-43F7-ABE1-76B86B741988}" srcOrd="1" destOrd="0" presId="urn:microsoft.com/office/officeart/2008/layout/NameandTitleOrganizationalChart"/>
    <dgm:cxn modelId="{8EE33BCC-D43F-42E0-9DF5-7807C5ADFDF0}" type="presParOf" srcId="{487E9FBC-C37F-43F7-ABE1-76B86B741988}" destId="{9FD6032A-E8FD-4794-97AE-EEFEF44D59CC}" srcOrd="0" destOrd="0" presId="urn:microsoft.com/office/officeart/2008/layout/NameandTitleOrganizationalChart"/>
    <dgm:cxn modelId="{719F1C0B-8980-4F52-A4CF-AF68B023DD5A}" type="presParOf" srcId="{9FD6032A-E8FD-4794-97AE-EEFEF44D59CC}" destId="{A984AC6A-EB56-4812-A2D4-8EDFC938B024}" srcOrd="0" destOrd="0" presId="urn:microsoft.com/office/officeart/2008/layout/NameandTitleOrganizationalChart"/>
    <dgm:cxn modelId="{2FBCDFFF-8BF9-411B-BDC8-F250B3FAC59D}" type="presParOf" srcId="{9FD6032A-E8FD-4794-97AE-EEFEF44D59CC}" destId="{4460EB17-A6AB-4CC7-AF91-669C9D394381}" srcOrd="1" destOrd="0" presId="urn:microsoft.com/office/officeart/2008/layout/NameandTitleOrganizationalChart"/>
    <dgm:cxn modelId="{5099C96D-5F8E-49E2-BE6C-AE6D0779828D}" type="presParOf" srcId="{9FD6032A-E8FD-4794-97AE-EEFEF44D59CC}" destId="{BAF77D3B-861A-407E-84C1-E0DBAD110CBF}" srcOrd="2" destOrd="0" presId="urn:microsoft.com/office/officeart/2008/layout/NameandTitleOrganizationalChart"/>
    <dgm:cxn modelId="{95AF9808-CE18-4AE8-AEB7-4753FB86CA32}" type="presParOf" srcId="{487E9FBC-C37F-43F7-ABE1-76B86B741988}" destId="{5763D9E1-CB18-4F2A-A079-DBF0A9E780B3}" srcOrd="1" destOrd="0" presId="urn:microsoft.com/office/officeart/2008/layout/NameandTitleOrganizationalChart"/>
    <dgm:cxn modelId="{B867B9EE-317A-4354-BC18-58AD14BDE3A6}" type="presParOf" srcId="{487E9FBC-C37F-43F7-ABE1-76B86B741988}" destId="{82442ACD-6512-4125-BC1A-0167AC57E4AA}" srcOrd="2" destOrd="0" presId="urn:microsoft.com/office/officeart/2008/layout/NameandTitleOrganizationalChart"/>
    <dgm:cxn modelId="{CF9EC365-6C66-4199-B883-3182E4A72593}" type="presParOf" srcId="{2EF7A340-2693-4F6C-B04E-F2F6F06D159D}" destId="{771D6670-F550-4290-B311-F0B26ECE64C0}" srcOrd="2" destOrd="0" presId="urn:microsoft.com/office/officeart/2008/layout/NameandTitleOrganizationalChart"/>
    <dgm:cxn modelId="{4C2F704B-64F4-401C-8F4A-B1A9509F3051}" type="presParOf" srcId="{2EF7A340-2693-4F6C-B04E-F2F6F06D159D}" destId="{386CE11A-B4FE-4644-AAF9-2023E0A7CE9D}" srcOrd="3" destOrd="0" presId="urn:microsoft.com/office/officeart/2008/layout/NameandTitleOrganizationalChart"/>
    <dgm:cxn modelId="{C9138063-59FE-4BC8-8C0A-C8437464F00E}" type="presParOf" srcId="{386CE11A-B4FE-4644-AAF9-2023E0A7CE9D}" destId="{4D604820-93DE-4040-92CE-EEDA85CC28A0}" srcOrd="0" destOrd="0" presId="urn:microsoft.com/office/officeart/2008/layout/NameandTitleOrganizationalChart"/>
    <dgm:cxn modelId="{3E28B747-899A-4081-9BB3-8D607EF5593A}" type="presParOf" srcId="{4D604820-93DE-4040-92CE-EEDA85CC28A0}" destId="{50D4FE77-18F1-47BB-9548-9F5270152C59}" srcOrd="0" destOrd="0" presId="urn:microsoft.com/office/officeart/2008/layout/NameandTitleOrganizationalChart"/>
    <dgm:cxn modelId="{26A09E84-87A8-4924-B728-DFE037606A65}" type="presParOf" srcId="{4D604820-93DE-4040-92CE-EEDA85CC28A0}" destId="{2F64CE1B-4DB4-4950-9F75-5983513FBF0E}" srcOrd="1" destOrd="0" presId="urn:microsoft.com/office/officeart/2008/layout/NameandTitleOrganizationalChart"/>
    <dgm:cxn modelId="{BDA7D0B6-6147-4112-B3D4-7B28415AB913}" type="presParOf" srcId="{4D604820-93DE-4040-92CE-EEDA85CC28A0}" destId="{EAFDEF15-4DBE-40AC-AD2C-541A755E84B0}" srcOrd="2" destOrd="0" presId="urn:microsoft.com/office/officeart/2008/layout/NameandTitleOrganizationalChart"/>
    <dgm:cxn modelId="{7A19F4C0-3FCE-425C-A9AB-4EC48FBB517C}" type="presParOf" srcId="{386CE11A-B4FE-4644-AAF9-2023E0A7CE9D}" destId="{B47F1191-2FCE-4136-B0DB-5E6A80940CB0}" srcOrd="1" destOrd="0" presId="urn:microsoft.com/office/officeart/2008/layout/NameandTitleOrganizationalChart"/>
    <dgm:cxn modelId="{3AD553E1-FC51-488B-B452-8730EA425CDD}" type="presParOf" srcId="{386CE11A-B4FE-4644-AAF9-2023E0A7CE9D}" destId="{2A99E0BA-142E-4C4A-A923-EA601A91D586}" srcOrd="2" destOrd="0" presId="urn:microsoft.com/office/officeart/2008/layout/NameandTitleOrganizationalChart"/>
    <dgm:cxn modelId="{EBAAC9F2-55FD-415B-8447-D53F46D66714}" type="presParOf" srcId="{C3B906BD-AF22-40A2-B9F9-73CF39141A08}" destId="{6DA3BA0A-4229-40D4-A08D-3E423DC5CDB9}" srcOrd="2" destOrd="0" presId="urn:microsoft.com/office/officeart/2008/layout/NameandTitleOrganizationalChart"/>
    <dgm:cxn modelId="{D2774B97-D569-4BE3-A051-C3211FB8CF8C}" type="presParOf" srcId="{FE55DC01-D626-4E4D-8BEF-6ED62868F967}" destId="{B3A899CE-DFD7-4921-83AE-01AE5C228584}" srcOrd="2" destOrd="0" presId="urn:microsoft.com/office/officeart/2008/layout/NameandTitleOrganizationalChart"/>
    <dgm:cxn modelId="{16671769-2712-45F5-94F0-59C1D7A5A2B0}" type="presParOf" srcId="{B3A899CE-DFD7-4921-83AE-01AE5C228584}" destId="{3388685C-FF2A-49BE-AB25-E993267952D9}" srcOrd="0" destOrd="0" presId="urn:microsoft.com/office/officeart/2008/layout/NameandTitleOrganizationalChart"/>
    <dgm:cxn modelId="{78DEE940-5ECD-4A1F-A6C9-42E2D656371D}" type="presParOf" srcId="{3388685C-FF2A-49BE-AB25-E993267952D9}" destId="{0E9ADBD7-A014-49EC-A7B1-3CED569CE9AC}" srcOrd="0" destOrd="0" presId="urn:microsoft.com/office/officeart/2008/layout/NameandTitleOrganizationalChart"/>
    <dgm:cxn modelId="{62D41070-BB79-4A14-9015-5BFAA1473A9B}" type="presParOf" srcId="{3388685C-FF2A-49BE-AB25-E993267952D9}" destId="{09B445BE-F068-4CB5-8157-BD135C810F81}" srcOrd="1" destOrd="0" presId="urn:microsoft.com/office/officeart/2008/layout/NameandTitleOrganizationalChart"/>
    <dgm:cxn modelId="{F5380F29-64EA-436A-839F-D0D5F345404F}" type="presParOf" srcId="{3388685C-FF2A-49BE-AB25-E993267952D9}" destId="{0C3E8B80-53D0-458E-B824-25F0C9E29318}" srcOrd="2" destOrd="0" presId="urn:microsoft.com/office/officeart/2008/layout/NameandTitleOrganizationalChart"/>
    <dgm:cxn modelId="{5AE3B999-7284-47D9-890D-0983E597D845}" type="presParOf" srcId="{B3A899CE-DFD7-4921-83AE-01AE5C228584}" destId="{CAC6179E-30E9-4D97-B29E-D2F6E6778324}" srcOrd="1" destOrd="0" presId="urn:microsoft.com/office/officeart/2008/layout/NameandTitleOrganizationalChart"/>
    <dgm:cxn modelId="{D3B0F595-59EB-40E4-BD3E-094A4039856A}" type="presParOf" srcId="{CAC6179E-30E9-4D97-B29E-D2F6E6778324}" destId="{257BF15D-1003-4EF4-ADA9-717017824537}" srcOrd="0" destOrd="0" presId="urn:microsoft.com/office/officeart/2008/layout/NameandTitleOrganizationalChart"/>
    <dgm:cxn modelId="{D2D60ADA-F162-45BD-A647-FCE6C19DB679}" type="presParOf" srcId="{CAC6179E-30E9-4D97-B29E-D2F6E6778324}" destId="{EA9D43CA-30AF-4DD8-A1EB-4934096A1AA3}" srcOrd="1" destOrd="0" presId="urn:microsoft.com/office/officeart/2008/layout/NameandTitleOrganizationalChart"/>
    <dgm:cxn modelId="{F6AC2590-DAA4-47F9-B5B1-89C770F3D87F}" type="presParOf" srcId="{EA9D43CA-30AF-4DD8-A1EB-4934096A1AA3}" destId="{8F6FA7D5-716B-4988-9D74-61788552B628}" srcOrd="0" destOrd="0" presId="urn:microsoft.com/office/officeart/2008/layout/NameandTitleOrganizationalChart"/>
    <dgm:cxn modelId="{8B121E29-C416-4818-AED4-57820658B9E1}" type="presParOf" srcId="{8F6FA7D5-716B-4988-9D74-61788552B628}" destId="{FD3C583F-1F2B-4461-8807-9249A4164C56}" srcOrd="0" destOrd="0" presId="urn:microsoft.com/office/officeart/2008/layout/NameandTitleOrganizationalChart"/>
    <dgm:cxn modelId="{8581543B-9780-4732-BE2D-AFF536A5EEC7}" type="presParOf" srcId="{8F6FA7D5-716B-4988-9D74-61788552B628}" destId="{458859F3-1DE1-4E40-A7C5-B6518E6B1BF9}" srcOrd="1" destOrd="0" presId="urn:microsoft.com/office/officeart/2008/layout/NameandTitleOrganizationalChart"/>
    <dgm:cxn modelId="{98348E9C-63D9-4A1B-AD7E-6456589E1081}" type="presParOf" srcId="{8F6FA7D5-716B-4988-9D74-61788552B628}" destId="{50876169-5AB1-4278-BF0B-4412355CED46}" srcOrd="2" destOrd="0" presId="urn:microsoft.com/office/officeart/2008/layout/NameandTitleOrganizationalChart"/>
    <dgm:cxn modelId="{DB2B4940-2FFD-468B-80F5-8100EDE380C4}" type="presParOf" srcId="{EA9D43CA-30AF-4DD8-A1EB-4934096A1AA3}" destId="{C52BE739-C54F-4EB7-A54B-586A0FE6B7D3}" srcOrd="1" destOrd="0" presId="urn:microsoft.com/office/officeart/2008/layout/NameandTitleOrganizationalChart"/>
    <dgm:cxn modelId="{6E839B8D-B8C6-4538-B4A7-777E767988A6}" type="presParOf" srcId="{EA9D43CA-30AF-4DD8-A1EB-4934096A1AA3}" destId="{DBB28293-68F0-4271-8C08-F3479FA7AADF}" srcOrd="2" destOrd="0" presId="urn:microsoft.com/office/officeart/2008/layout/NameandTitleOrganizationalChart"/>
    <dgm:cxn modelId="{49565089-49E2-4FF9-B49D-678B019BA43B}" type="presParOf" srcId="{B3A899CE-DFD7-4921-83AE-01AE5C228584}" destId="{2C21EE30-576D-480B-BCFD-48941FF9C7F6}"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B4A060-492B-EB41-8B98-AEBE1D453F1F}" type="doc">
      <dgm:prSet loTypeId="urn:microsoft.com/office/officeart/2009/3/layout/RandomtoResultProcess" loCatId="" qsTypeId="urn:microsoft.com/office/officeart/2005/8/quickstyle/simple5" qsCatId="simple" csTypeId="urn:microsoft.com/office/officeart/2005/8/colors/accent1_2" csCatId="accent1" phldr="1"/>
      <dgm:spPr/>
    </dgm:pt>
    <dgm:pt modelId="{5E7CD193-54B0-2346-B859-B1460F0A1E6E}">
      <dgm:prSet phldrT="[Text]"/>
      <dgm:spPr/>
      <dgm:t>
        <a:bodyPr/>
        <a:lstStyle/>
        <a:p>
          <a:r>
            <a:rPr lang="en-US" dirty="0" smtClean="0"/>
            <a:t>Wireless Sensor Network</a:t>
          </a:r>
          <a:endParaRPr lang="en-US" dirty="0"/>
        </a:p>
      </dgm:t>
    </dgm:pt>
    <dgm:pt modelId="{96226252-5B80-6847-98A2-9A3BE396F97A}" type="parTrans" cxnId="{8DBA4584-7E4D-9C47-930B-B9D22A4005C1}">
      <dgm:prSet/>
      <dgm:spPr/>
      <dgm:t>
        <a:bodyPr/>
        <a:lstStyle/>
        <a:p>
          <a:endParaRPr lang="en-US"/>
        </a:p>
      </dgm:t>
    </dgm:pt>
    <dgm:pt modelId="{0496D746-D929-BB42-A555-99D6CFBA4B72}" type="sibTrans" cxnId="{8DBA4584-7E4D-9C47-930B-B9D22A4005C1}">
      <dgm:prSet/>
      <dgm:spPr/>
      <dgm:t>
        <a:bodyPr/>
        <a:lstStyle/>
        <a:p>
          <a:endParaRPr lang="en-US"/>
        </a:p>
      </dgm:t>
    </dgm:pt>
    <dgm:pt modelId="{3FDD0739-A5FE-FD47-A36B-16358E5EABD3}">
      <dgm:prSet phldrT="[Text]"/>
      <dgm:spPr/>
      <dgm:t>
        <a:bodyPr/>
        <a:lstStyle/>
        <a:p>
          <a:r>
            <a:rPr lang="en-US" dirty="0" smtClean="0"/>
            <a:t>This Computer</a:t>
          </a:r>
          <a:endParaRPr lang="en-US" dirty="0"/>
        </a:p>
      </dgm:t>
    </dgm:pt>
    <dgm:pt modelId="{BC280E76-E57A-A246-9E55-C72508876604}" type="sibTrans" cxnId="{CD2CC08B-A806-2D4C-A878-D1219474C910}">
      <dgm:prSet/>
      <dgm:spPr/>
      <dgm:t>
        <a:bodyPr/>
        <a:lstStyle/>
        <a:p>
          <a:endParaRPr lang="en-US"/>
        </a:p>
      </dgm:t>
    </dgm:pt>
    <dgm:pt modelId="{BD3EFA1A-D9D0-C84E-B6A2-ED306FDBAFF6}" type="parTrans" cxnId="{CD2CC08B-A806-2D4C-A878-D1219474C910}">
      <dgm:prSet/>
      <dgm:spPr/>
      <dgm:t>
        <a:bodyPr/>
        <a:lstStyle/>
        <a:p>
          <a:endParaRPr lang="en-US"/>
        </a:p>
      </dgm:t>
    </dgm:pt>
    <dgm:pt modelId="{1D6EB176-DBEF-964A-BFF4-5F88F7137044}">
      <dgm:prSet phldrT="[Text]"/>
      <dgm:spPr/>
      <dgm:t>
        <a:bodyPr/>
        <a:lstStyle/>
        <a:p>
          <a:r>
            <a:rPr lang="en-US" dirty="0" smtClean="0"/>
            <a:t>UHF Uplink with </a:t>
          </a:r>
          <a:r>
            <a:rPr lang="en-US" dirty="0" err="1" smtClean="0"/>
            <a:t>RadioTftp</a:t>
          </a:r>
          <a:endParaRPr lang="en-US" dirty="0"/>
        </a:p>
      </dgm:t>
    </dgm:pt>
    <dgm:pt modelId="{C703D617-463B-2E4E-A7BE-313C7B4C08F9}" type="sibTrans" cxnId="{997B67AA-C284-964C-A331-EC4C4AECDFD3}">
      <dgm:prSet/>
      <dgm:spPr/>
      <dgm:t>
        <a:bodyPr/>
        <a:lstStyle/>
        <a:p>
          <a:endParaRPr lang="en-US"/>
        </a:p>
      </dgm:t>
    </dgm:pt>
    <dgm:pt modelId="{AFCC489F-4083-3347-96F5-9E23730B28D8}" type="parTrans" cxnId="{997B67AA-C284-964C-A331-EC4C4AECDFD3}">
      <dgm:prSet/>
      <dgm:spPr/>
      <dgm:t>
        <a:bodyPr/>
        <a:lstStyle/>
        <a:p>
          <a:endParaRPr lang="en-US"/>
        </a:p>
      </dgm:t>
    </dgm:pt>
    <dgm:pt modelId="{D4BF657E-DE9D-7E48-A9BD-ADE14603E759}">
      <dgm:prSet phldrT="[Text]"/>
      <dgm:spPr/>
      <dgm:t>
        <a:bodyPr/>
        <a:lstStyle/>
        <a:p>
          <a:r>
            <a:rPr lang="en-US" dirty="0" err="1" smtClean="0"/>
            <a:t>RaspberryPi</a:t>
          </a:r>
          <a:r>
            <a:rPr lang="en-US" dirty="0" smtClean="0"/>
            <a:t> Gateway</a:t>
          </a:r>
          <a:endParaRPr lang="en-US" dirty="0"/>
        </a:p>
      </dgm:t>
    </dgm:pt>
    <dgm:pt modelId="{9FE4CDCC-2091-DF4C-954A-F029859E29FE}" type="sibTrans" cxnId="{0B03C69A-C382-BE4B-A60D-3D720323C62D}">
      <dgm:prSet/>
      <dgm:spPr/>
      <dgm:t>
        <a:bodyPr/>
        <a:lstStyle/>
        <a:p>
          <a:endParaRPr lang="en-US"/>
        </a:p>
      </dgm:t>
    </dgm:pt>
    <dgm:pt modelId="{A1ACB65D-5675-0C41-B5E2-C1416602653D}" type="parTrans" cxnId="{0B03C69A-C382-BE4B-A60D-3D720323C62D}">
      <dgm:prSet/>
      <dgm:spPr/>
      <dgm:t>
        <a:bodyPr/>
        <a:lstStyle/>
        <a:p>
          <a:endParaRPr lang="en-US"/>
        </a:p>
      </dgm:t>
    </dgm:pt>
    <dgm:pt modelId="{5B664E0E-3E1E-2B48-8DB0-F7D612081E1C}">
      <dgm:prSet phldrT="[Text]"/>
      <dgm:spPr/>
      <dgm:t>
        <a:bodyPr/>
        <a:lstStyle/>
        <a:p>
          <a:r>
            <a:rPr lang="en-US" dirty="0" smtClean="0"/>
            <a:t>Sink Mote</a:t>
          </a:r>
          <a:endParaRPr lang="en-US" dirty="0"/>
        </a:p>
      </dgm:t>
    </dgm:pt>
    <dgm:pt modelId="{E6695320-C6BA-B043-B9C7-8503558B80AD}" type="sibTrans" cxnId="{DA58E582-4562-684F-AF96-24FE66E536A3}">
      <dgm:prSet/>
      <dgm:spPr/>
      <dgm:t>
        <a:bodyPr/>
        <a:lstStyle/>
        <a:p>
          <a:endParaRPr lang="en-US"/>
        </a:p>
      </dgm:t>
    </dgm:pt>
    <dgm:pt modelId="{04F132C0-17A1-B740-BCC4-54636A21D460}" type="parTrans" cxnId="{DA58E582-4562-684F-AF96-24FE66E536A3}">
      <dgm:prSet/>
      <dgm:spPr/>
      <dgm:t>
        <a:bodyPr/>
        <a:lstStyle/>
        <a:p>
          <a:endParaRPr lang="en-US"/>
        </a:p>
      </dgm:t>
    </dgm:pt>
    <dgm:pt modelId="{9ABC2E3E-EBC7-444F-BD79-127E1B0CFCAC}" type="pres">
      <dgm:prSet presAssocID="{F2B4A060-492B-EB41-8B98-AEBE1D453F1F}" presName="Name0" presStyleCnt="0">
        <dgm:presLayoutVars>
          <dgm:dir/>
          <dgm:animOne val="branch"/>
          <dgm:animLvl val="lvl"/>
        </dgm:presLayoutVars>
      </dgm:prSet>
      <dgm:spPr/>
    </dgm:pt>
    <dgm:pt modelId="{7777617D-9462-724A-B72E-1EC87A3D7AA9}" type="pres">
      <dgm:prSet presAssocID="{5E7CD193-54B0-2346-B859-B1460F0A1E6E}" presName="chaos" presStyleCnt="0"/>
      <dgm:spPr/>
    </dgm:pt>
    <dgm:pt modelId="{6FE1D12A-0B34-5848-BB48-58B75F2EDB41}" type="pres">
      <dgm:prSet presAssocID="{5E7CD193-54B0-2346-B859-B1460F0A1E6E}" presName="parTx1" presStyleLbl="revTx" presStyleIdx="0" presStyleCnt="4"/>
      <dgm:spPr/>
      <dgm:t>
        <a:bodyPr/>
        <a:lstStyle/>
        <a:p>
          <a:endParaRPr lang="en-US"/>
        </a:p>
      </dgm:t>
    </dgm:pt>
    <dgm:pt modelId="{1E57010D-3E38-5549-AF90-9C4796D28054}" type="pres">
      <dgm:prSet presAssocID="{5E7CD193-54B0-2346-B859-B1460F0A1E6E}" presName="c1" presStyleLbl="node1" presStyleIdx="0" presStyleCnt="19"/>
      <dgm:spPr/>
    </dgm:pt>
    <dgm:pt modelId="{2C476819-7F67-E046-AE9B-EA4FFBA7BF25}" type="pres">
      <dgm:prSet presAssocID="{5E7CD193-54B0-2346-B859-B1460F0A1E6E}" presName="c2" presStyleLbl="node1" presStyleIdx="1" presStyleCnt="19"/>
      <dgm:spPr/>
    </dgm:pt>
    <dgm:pt modelId="{599EF9EF-DE9C-2B4A-86DC-B7868C7422AC}" type="pres">
      <dgm:prSet presAssocID="{5E7CD193-54B0-2346-B859-B1460F0A1E6E}" presName="c3" presStyleLbl="node1" presStyleIdx="2" presStyleCnt="19"/>
      <dgm:spPr/>
    </dgm:pt>
    <dgm:pt modelId="{42D1F147-F761-F648-8C8D-1E4B6592C415}" type="pres">
      <dgm:prSet presAssocID="{5E7CD193-54B0-2346-B859-B1460F0A1E6E}" presName="c4" presStyleLbl="node1" presStyleIdx="3" presStyleCnt="19"/>
      <dgm:spPr/>
    </dgm:pt>
    <dgm:pt modelId="{EF5FDC94-0B59-AA45-872F-F7780E6D8981}" type="pres">
      <dgm:prSet presAssocID="{5E7CD193-54B0-2346-B859-B1460F0A1E6E}" presName="c5" presStyleLbl="node1" presStyleIdx="4" presStyleCnt="19"/>
      <dgm:spPr/>
    </dgm:pt>
    <dgm:pt modelId="{8B70C0C1-017F-E64F-9476-EC31CCA12D92}" type="pres">
      <dgm:prSet presAssocID="{5E7CD193-54B0-2346-B859-B1460F0A1E6E}" presName="c6" presStyleLbl="node1" presStyleIdx="5" presStyleCnt="19"/>
      <dgm:spPr/>
    </dgm:pt>
    <dgm:pt modelId="{9ED79FC6-103D-1742-9FF0-DE1828A1D17C}" type="pres">
      <dgm:prSet presAssocID="{5E7CD193-54B0-2346-B859-B1460F0A1E6E}" presName="c7" presStyleLbl="node1" presStyleIdx="6" presStyleCnt="19"/>
      <dgm:spPr/>
    </dgm:pt>
    <dgm:pt modelId="{D390D850-1433-5649-A750-0F2414C6F392}" type="pres">
      <dgm:prSet presAssocID="{5E7CD193-54B0-2346-B859-B1460F0A1E6E}" presName="c8" presStyleLbl="node1" presStyleIdx="7" presStyleCnt="19"/>
      <dgm:spPr/>
    </dgm:pt>
    <dgm:pt modelId="{36459BCC-B56E-4B47-BD69-D06D5D007CE3}" type="pres">
      <dgm:prSet presAssocID="{5E7CD193-54B0-2346-B859-B1460F0A1E6E}" presName="c9" presStyleLbl="node1" presStyleIdx="8" presStyleCnt="19"/>
      <dgm:spPr/>
    </dgm:pt>
    <dgm:pt modelId="{59C85E77-52BC-4345-9166-29DAC80B4C72}" type="pres">
      <dgm:prSet presAssocID="{5E7CD193-54B0-2346-B859-B1460F0A1E6E}" presName="c10" presStyleLbl="node1" presStyleIdx="9" presStyleCnt="19"/>
      <dgm:spPr/>
    </dgm:pt>
    <dgm:pt modelId="{54878F44-619A-C24B-A11E-7458F43C872E}" type="pres">
      <dgm:prSet presAssocID="{5E7CD193-54B0-2346-B859-B1460F0A1E6E}" presName="c11" presStyleLbl="node1" presStyleIdx="10" presStyleCnt="19"/>
      <dgm:spPr/>
    </dgm:pt>
    <dgm:pt modelId="{C0010B8A-938B-2A48-BCA5-63EF6920D756}" type="pres">
      <dgm:prSet presAssocID="{5E7CD193-54B0-2346-B859-B1460F0A1E6E}" presName="c12" presStyleLbl="node1" presStyleIdx="11" presStyleCnt="19"/>
      <dgm:spPr/>
    </dgm:pt>
    <dgm:pt modelId="{F5F5884F-374D-DD4C-A1AC-B061DDC022BE}" type="pres">
      <dgm:prSet presAssocID="{5E7CD193-54B0-2346-B859-B1460F0A1E6E}" presName="c13" presStyleLbl="node1" presStyleIdx="12" presStyleCnt="19"/>
      <dgm:spPr/>
    </dgm:pt>
    <dgm:pt modelId="{2E9865E2-7100-7741-88CA-BED69E81DB20}" type="pres">
      <dgm:prSet presAssocID="{5E7CD193-54B0-2346-B859-B1460F0A1E6E}" presName="c14" presStyleLbl="node1" presStyleIdx="13" presStyleCnt="19"/>
      <dgm:spPr/>
    </dgm:pt>
    <dgm:pt modelId="{C1040CF9-D783-FD49-996B-F49FE313DCD4}" type="pres">
      <dgm:prSet presAssocID="{5E7CD193-54B0-2346-B859-B1460F0A1E6E}" presName="c15" presStyleLbl="node1" presStyleIdx="14" presStyleCnt="19"/>
      <dgm:spPr/>
    </dgm:pt>
    <dgm:pt modelId="{7E40A561-EF43-CF4F-8233-805C2D055C83}" type="pres">
      <dgm:prSet presAssocID="{5E7CD193-54B0-2346-B859-B1460F0A1E6E}" presName="c16" presStyleLbl="node1" presStyleIdx="15" presStyleCnt="19"/>
      <dgm:spPr/>
    </dgm:pt>
    <dgm:pt modelId="{96B76CBB-158B-2A4D-91E7-89CDFE60C944}" type="pres">
      <dgm:prSet presAssocID="{5E7CD193-54B0-2346-B859-B1460F0A1E6E}" presName="c17" presStyleLbl="node1" presStyleIdx="16" presStyleCnt="19"/>
      <dgm:spPr/>
    </dgm:pt>
    <dgm:pt modelId="{C6E8143B-BBE8-1A44-9B12-F573B3B7C87C}" type="pres">
      <dgm:prSet presAssocID="{5E7CD193-54B0-2346-B859-B1460F0A1E6E}" presName="c18" presStyleLbl="node1" presStyleIdx="17" presStyleCnt="19"/>
      <dgm:spPr/>
    </dgm:pt>
    <dgm:pt modelId="{4CCF474C-75FD-8B4F-872E-1209D451399F}" type="pres">
      <dgm:prSet presAssocID="{0496D746-D929-BB42-A555-99D6CFBA4B72}" presName="chevronComposite1" presStyleCnt="0"/>
      <dgm:spPr/>
    </dgm:pt>
    <dgm:pt modelId="{D1ADFBE4-FF96-3143-880B-AD7321402D1D}" type="pres">
      <dgm:prSet presAssocID="{0496D746-D929-BB42-A555-99D6CFBA4B72}" presName="chevron1" presStyleLbl="sibTrans2D1" presStyleIdx="0" presStyleCnt="4"/>
      <dgm:spPr/>
    </dgm:pt>
    <dgm:pt modelId="{4EC035F7-0541-F040-A548-39E0DD233F06}" type="pres">
      <dgm:prSet presAssocID="{0496D746-D929-BB42-A555-99D6CFBA4B72}" presName="spChevron1" presStyleCnt="0"/>
      <dgm:spPr/>
    </dgm:pt>
    <dgm:pt modelId="{780077E7-554F-BF40-AEEA-13FD30F1620D}" type="pres">
      <dgm:prSet presAssocID="{5B664E0E-3E1E-2B48-8DB0-F7D612081E1C}" presName="middle" presStyleCnt="0"/>
      <dgm:spPr/>
    </dgm:pt>
    <dgm:pt modelId="{72DC766D-6966-5447-82CE-5F8C6482D845}" type="pres">
      <dgm:prSet presAssocID="{5B664E0E-3E1E-2B48-8DB0-F7D612081E1C}" presName="parTxMid" presStyleLbl="revTx" presStyleIdx="1" presStyleCnt="4"/>
      <dgm:spPr/>
      <dgm:t>
        <a:bodyPr/>
        <a:lstStyle/>
        <a:p>
          <a:endParaRPr lang="en-US"/>
        </a:p>
      </dgm:t>
    </dgm:pt>
    <dgm:pt modelId="{3A6971F2-C0DC-804C-9EB1-64CFEAD212E5}" type="pres">
      <dgm:prSet presAssocID="{5B664E0E-3E1E-2B48-8DB0-F7D612081E1C}" presName="spMid" presStyleCnt="0"/>
      <dgm:spPr/>
    </dgm:pt>
    <dgm:pt modelId="{3237273E-7DCF-3149-87EA-D3D0CECDBD79}" type="pres">
      <dgm:prSet presAssocID="{E6695320-C6BA-B043-B9C7-8503558B80AD}" presName="chevronComposite1" presStyleCnt="0"/>
      <dgm:spPr/>
    </dgm:pt>
    <dgm:pt modelId="{E12B4251-C569-6849-A6E1-79CFBCC9C952}" type="pres">
      <dgm:prSet presAssocID="{E6695320-C6BA-B043-B9C7-8503558B80AD}" presName="chevron1" presStyleLbl="sibTrans2D1" presStyleIdx="1" presStyleCnt="4"/>
      <dgm:spPr/>
    </dgm:pt>
    <dgm:pt modelId="{E02B9ABE-DD1F-C34E-AC49-040DFB429DCC}" type="pres">
      <dgm:prSet presAssocID="{E6695320-C6BA-B043-B9C7-8503558B80AD}" presName="spChevron1" presStyleCnt="0"/>
      <dgm:spPr/>
    </dgm:pt>
    <dgm:pt modelId="{C7B77CCD-E284-2A41-8262-A47EA1713CB2}" type="pres">
      <dgm:prSet presAssocID="{D4BF657E-DE9D-7E48-A9BD-ADE14603E759}" presName="middle" presStyleCnt="0"/>
      <dgm:spPr/>
    </dgm:pt>
    <dgm:pt modelId="{42AD9488-0EBB-3B4A-8747-44B7C688F0F4}" type="pres">
      <dgm:prSet presAssocID="{D4BF657E-DE9D-7E48-A9BD-ADE14603E759}" presName="parTxMid" presStyleLbl="revTx" presStyleIdx="2" presStyleCnt="4"/>
      <dgm:spPr/>
      <dgm:t>
        <a:bodyPr/>
        <a:lstStyle/>
        <a:p>
          <a:endParaRPr lang="en-US"/>
        </a:p>
      </dgm:t>
    </dgm:pt>
    <dgm:pt modelId="{EC36398E-E30F-7140-B3A6-5D08516E00CC}" type="pres">
      <dgm:prSet presAssocID="{D4BF657E-DE9D-7E48-A9BD-ADE14603E759}" presName="spMid" presStyleCnt="0"/>
      <dgm:spPr/>
    </dgm:pt>
    <dgm:pt modelId="{D3F41AF1-3502-694E-B655-D04699141CD0}" type="pres">
      <dgm:prSet presAssocID="{9FE4CDCC-2091-DF4C-954A-F029859E29FE}" presName="chevronComposite1" presStyleCnt="0"/>
      <dgm:spPr/>
    </dgm:pt>
    <dgm:pt modelId="{9022DD31-F7F9-894D-807C-36E4777ADEC9}" type="pres">
      <dgm:prSet presAssocID="{9FE4CDCC-2091-DF4C-954A-F029859E29FE}" presName="chevron1" presStyleLbl="sibTrans2D1" presStyleIdx="2" presStyleCnt="4"/>
      <dgm:spPr/>
    </dgm:pt>
    <dgm:pt modelId="{96FE4697-F234-4642-9F9E-7E89FBDF244A}" type="pres">
      <dgm:prSet presAssocID="{9FE4CDCC-2091-DF4C-954A-F029859E29FE}" presName="spChevron1" presStyleCnt="0"/>
      <dgm:spPr/>
    </dgm:pt>
    <dgm:pt modelId="{DB0A568A-D6E9-E647-A7BA-2F3B5A87C2CF}" type="pres">
      <dgm:prSet presAssocID="{1D6EB176-DBEF-964A-BFF4-5F88F7137044}" presName="middle" presStyleCnt="0"/>
      <dgm:spPr/>
    </dgm:pt>
    <dgm:pt modelId="{2DFC8125-F92A-0C47-BDF2-264CA725C1EF}" type="pres">
      <dgm:prSet presAssocID="{1D6EB176-DBEF-964A-BFF4-5F88F7137044}" presName="parTxMid" presStyleLbl="revTx" presStyleIdx="3" presStyleCnt="4"/>
      <dgm:spPr/>
      <dgm:t>
        <a:bodyPr/>
        <a:lstStyle/>
        <a:p>
          <a:endParaRPr lang="en-US"/>
        </a:p>
      </dgm:t>
    </dgm:pt>
    <dgm:pt modelId="{EC39A187-2A6F-934F-AFB1-E17C21F5E4D6}" type="pres">
      <dgm:prSet presAssocID="{1D6EB176-DBEF-964A-BFF4-5F88F7137044}" presName="spMid" presStyleCnt="0"/>
      <dgm:spPr/>
    </dgm:pt>
    <dgm:pt modelId="{F577C77C-98A2-854C-A731-72E6AA26CB6D}" type="pres">
      <dgm:prSet presAssocID="{C703D617-463B-2E4E-A7BE-313C7B4C08F9}" presName="chevronComposite1" presStyleCnt="0"/>
      <dgm:spPr/>
    </dgm:pt>
    <dgm:pt modelId="{E496E9E7-E946-AE4D-9C45-408402BB142E}" type="pres">
      <dgm:prSet presAssocID="{C703D617-463B-2E4E-A7BE-313C7B4C08F9}" presName="chevron1" presStyleLbl="sibTrans2D1" presStyleIdx="3" presStyleCnt="4"/>
      <dgm:spPr/>
    </dgm:pt>
    <dgm:pt modelId="{7EE57BFD-8D38-8341-BB37-3D690A0A3438}" type="pres">
      <dgm:prSet presAssocID="{C703D617-463B-2E4E-A7BE-313C7B4C08F9}" presName="spChevron1" presStyleCnt="0"/>
      <dgm:spPr/>
    </dgm:pt>
    <dgm:pt modelId="{A9637950-565A-9349-9D4E-6ED3ED6A4492}" type="pres">
      <dgm:prSet presAssocID="{3FDD0739-A5FE-FD47-A36B-16358E5EABD3}" presName="last" presStyleCnt="0"/>
      <dgm:spPr/>
    </dgm:pt>
    <dgm:pt modelId="{63C8E88F-7283-E947-BA62-7C51326B35BA}" type="pres">
      <dgm:prSet presAssocID="{3FDD0739-A5FE-FD47-A36B-16358E5EABD3}" presName="circleTx" presStyleLbl="node1" presStyleIdx="18" presStyleCnt="19"/>
      <dgm:spPr/>
      <dgm:t>
        <a:bodyPr/>
        <a:lstStyle/>
        <a:p>
          <a:endParaRPr lang="en-US"/>
        </a:p>
      </dgm:t>
    </dgm:pt>
    <dgm:pt modelId="{8ACCFFCD-B7E9-8D40-A6C5-1774E8D278EE}" type="pres">
      <dgm:prSet presAssocID="{3FDD0739-A5FE-FD47-A36B-16358E5EABD3}" presName="spN" presStyleCnt="0"/>
      <dgm:spPr/>
    </dgm:pt>
  </dgm:ptLst>
  <dgm:cxnLst>
    <dgm:cxn modelId="{6AB3DEFE-22F1-47FB-87EC-3D26437518CA}" type="presOf" srcId="{1D6EB176-DBEF-964A-BFF4-5F88F7137044}" destId="{2DFC8125-F92A-0C47-BDF2-264CA725C1EF}" srcOrd="0" destOrd="0" presId="urn:microsoft.com/office/officeart/2009/3/layout/RandomtoResultProcess"/>
    <dgm:cxn modelId="{0B03C69A-C382-BE4B-A60D-3D720323C62D}" srcId="{F2B4A060-492B-EB41-8B98-AEBE1D453F1F}" destId="{D4BF657E-DE9D-7E48-A9BD-ADE14603E759}" srcOrd="2" destOrd="0" parTransId="{A1ACB65D-5675-0C41-B5E2-C1416602653D}" sibTransId="{9FE4CDCC-2091-DF4C-954A-F029859E29FE}"/>
    <dgm:cxn modelId="{78CDA9E6-C9DC-4DF4-9059-468F0D19DC2A}" type="presOf" srcId="{D4BF657E-DE9D-7E48-A9BD-ADE14603E759}" destId="{42AD9488-0EBB-3B4A-8747-44B7C688F0F4}" srcOrd="0" destOrd="0" presId="urn:microsoft.com/office/officeart/2009/3/layout/RandomtoResultProcess"/>
    <dgm:cxn modelId="{DA58E582-4562-684F-AF96-24FE66E536A3}" srcId="{F2B4A060-492B-EB41-8B98-AEBE1D453F1F}" destId="{5B664E0E-3E1E-2B48-8DB0-F7D612081E1C}" srcOrd="1" destOrd="0" parTransId="{04F132C0-17A1-B740-BCC4-54636A21D460}" sibTransId="{E6695320-C6BA-B043-B9C7-8503558B80AD}"/>
    <dgm:cxn modelId="{83103763-417D-4C9C-B725-4D9B21904E4B}" type="presOf" srcId="{3FDD0739-A5FE-FD47-A36B-16358E5EABD3}" destId="{63C8E88F-7283-E947-BA62-7C51326B35BA}" srcOrd="0" destOrd="0" presId="urn:microsoft.com/office/officeart/2009/3/layout/RandomtoResultProcess"/>
    <dgm:cxn modelId="{63A51CBF-C26D-4C52-85F2-E6FA2F84B5D6}" type="presOf" srcId="{5E7CD193-54B0-2346-B859-B1460F0A1E6E}" destId="{6FE1D12A-0B34-5848-BB48-58B75F2EDB41}" srcOrd="0" destOrd="0" presId="urn:microsoft.com/office/officeart/2009/3/layout/RandomtoResultProcess"/>
    <dgm:cxn modelId="{CD2CC08B-A806-2D4C-A878-D1219474C910}" srcId="{F2B4A060-492B-EB41-8B98-AEBE1D453F1F}" destId="{3FDD0739-A5FE-FD47-A36B-16358E5EABD3}" srcOrd="4" destOrd="0" parTransId="{BD3EFA1A-D9D0-C84E-B6A2-ED306FDBAFF6}" sibTransId="{BC280E76-E57A-A246-9E55-C72508876604}"/>
    <dgm:cxn modelId="{8DBA4584-7E4D-9C47-930B-B9D22A4005C1}" srcId="{F2B4A060-492B-EB41-8B98-AEBE1D453F1F}" destId="{5E7CD193-54B0-2346-B859-B1460F0A1E6E}" srcOrd="0" destOrd="0" parTransId="{96226252-5B80-6847-98A2-9A3BE396F97A}" sibTransId="{0496D746-D929-BB42-A555-99D6CFBA4B72}"/>
    <dgm:cxn modelId="{8A73A058-5F9C-4D18-A02E-2ECEEE6FAFD4}" type="presOf" srcId="{F2B4A060-492B-EB41-8B98-AEBE1D453F1F}" destId="{9ABC2E3E-EBC7-444F-BD79-127E1B0CFCAC}" srcOrd="0" destOrd="0" presId="urn:microsoft.com/office/officeart/2009/3/layout/RandomtoResultProcess"/>
    <dgm:cxn modelId="{2DB5324D-BD7A-4BE1-85B1-AEDCC73515F0}" type="presOf" srcId="{5B664E0E-3E1E-2B48-8DB0-F7D612081E1C}" destId="{72DC766D-6966-5447-82CE-5F8C6482D845}" srcOrd="0" destOrd="0" presId="urn:microsoft.com/office/officeart/2009/3/layout/RandomtoResultProcess"/>
    <dgm:cxn modelId="{997B67AA-C284-964C-A331-EC4C4AECDFD3}" srcId="{F2B4A060-492B-EB41-8B98-AEBE1D453F1F}" destId="{1D6EB176-DBEF-964A-BFF4-5F88F7137044}" srcOrd="3" destOrd="0" parTransId="{AFCC489F-4083-3347-96F5-9E23730B28D8}" sibTransId="{C703D617-463B-2E4E-A7BE-313C7B4C08F9}"/>
    <dgm:cxn modelId="{C7F47444-ABFD-4750-8DFB-C7A14D5950EF}" type="presParOf" srcId="{9ABC2E3E-EBC7-444F-BD79-127E1B0CFCAC}" destId="{7777617D-9462-724A-B72E-1EC87A3D7AA9}" srcOrd="0" destOrd="0" presId="urn:microsoft.com/office/officeart/2009/3/layout/RandomtoResultProcess"/>
    <dgm:cxn modelId="{297DA09A-F6B6-45BD-82A2-0B0533211D59}" type="presParOf" srcId="{7777617D-9462-724A-B72E-1EC87A3D7AA9}" destId="{6FE1D12A-0B34-5848-BB48-58B75F2EDB41}" srcOrd="0" destOrd="0" presId="urn:microsoft.com/office/officeart/2009/3/layout/RandomtoResultProcess"/>
    <dgm:cxn modelId="{FB41683A-B114-4D30-9D30-58EBEAF362C9}" type="presParOf" srcId="{7777617D-9462-724A-B72E-1EC87A3D7AA9}" destId="{1E57010D-3E38-5549-AF90-9C4796D28054}" srcOrd="1" destOrd="0" presId="urn:microsoft.com/office/officeart/2009/3/layout/RandomtoResultProcess"/>
    <dgm:cxn modelId="{446EDE82-4E50-4A82-BD69-7BCBF099AA35}" type="presParOf" srcId="{7777617D-9462-724A-B72E-1EC87A3D7AA9}" destId="{2C476819-7F67-E046-AE9B-EA4FFBA7BF25}" srcOrd="2" destOrd="0" presId="urn:microsoft.com/office/officeart/2009/3/layout/RandomtoResultProcess"/>
    <dgm:cxn modelId="{60F6DBFE-87B7-4DDD-9D85-98F75A35FDFE}" type="presParOf" srcId="{7777617D-9462-724A-B72E-1EC87A3D7AA9}" destId="{599EF9EF-DE9C-2B4A-86DC-B7868C7422AC}" srcOrd="3" destOrd="0" presId="urn:microsoft.com/office/officeart/2009/3/layout/RandomtoResultProcess"/>
    <dgm:cxn modelId="{D9A70C37-D99D-46D4-816E-48EFBADA3490}" type="presParOf" srcId="{7777617D-9462-724A-B72E-1EC87A3D7AA9}" destId="{42D1F147-F761-F648-8C8D-1E4B6592C415}" srcOrd="4" destOrd="0" presId="urn:microsoft.com/office/officeart/2009/3/layout/RandomtoResultProcess"/>
    <dgm:cxn modelId="{7FB93223-7AA1-4606-A00A-62FBB0CD5BB4}" type="presParOf" srcId="{7777617D-9462-724A-B72E-1EC87A3D7AA9}" destId="{EF5FDC94-0B59-AA45-872F-F7780E6D8981}" srcOrd="5" destOrd="0" presId="urn:microsoft.com/office/officeart/2009/3/layout/RandomtoResultProcess"/>
    <dgm:cxn modelId="{BA46D110-1C9D-4007-86F5-B5F3450165BB}" type="presParOf" srcId="{7777617D-9462-724A-B72E-1EC87A3D7AA9}" destId="{8B70C0C1-017F-E64F-9476-EC31CCA12D92}" srcOrd="6" destOrd="0" presId="urn:microsoft.com/office/officeart/2009/3/layout/RandomtoResultProcess"/>
    <dgm:cxn modelId="{D7823093-0BBA-4887-BA97-D7655304424B}" type="presParOf" srcId="{7777617D-9462-724A-B72E-1EC87A3D7AA9}" destId="{9ED79FC6-103D-1742-9FF0-DE1828A1D17C}" srcOrd="7" destOrd="0" presId="urn:microsoft.com/office/officeart/2009/3/layout/RandomtoResultProcess"/>
    <dgm:cxn modelId="{E749D4B1-4DF2-4659-A210-EAC351CEF603}" type="presParOf" srcId="{7777617D-9462-724A-B72E-1EC87A3D7AA9}" destId="{D390D850-1433-5649-A750-0F2414C6F392}" srcOrd="8" destOrd="0" presId="urn:microsoft.com/office/officeart/2009/3/layout/RandomtoResultProcess"/>
    <dgm:cxn modelId="{3393F3F1-5609-4B63-99C8-9E44C1A47DC4}" type="presParOf" srcId="{7777617D-9462-724A-B72E-1EC87A3D7AA9}" destId="{36459BCC-B56E-4B47-BD69-D06D5D007CE3}" srcOrd="9" destOrd="0" presId="urn:microsoft.com/office/officeart/2009/3/layout/RandomtoResultProcess"/>
    <dgm:cxn modelId="{F4400AE0-5EF4-4720-BB9B-2EB46FD66EAD}" type="presParOf" srcId="{7777617D-9462-724A-B72E-1EC87A3D7AA9}" destId="{59C85E77-52BC-4345-9166-29DAC80B4C72}" srcOrd="10" destOrd="0" presId="urn:microsoft.com/office/officeart/2009/3/layout/RandomtoResultProcess"/>
    <dgm:cxn modelId="{831DC6E0-73A7-4C25-9889-6974CE878841}" type="presParOf" srcId="{7777617D-9462-724A-B72E-1EC87A3D7AA9}" destId="{54878F44-619A-C24B-A11E-7458F43C872E}" srcOrd="11" destOrd="0" presId="urn:microsoft.com/office/officeart/2009/3/layout/RandomtoResultProcess"/>
    <dgm:cxn modelId="{7C75C73A-BE0E-4986-983C-3D2A213A7FF3}" type="presParOf" srcId="{7777617D-9462-724A-B72E-1EC87A3D7AA9}" destId="{C0010B8A-938B-2A48-BCA5-63EF6920D756}" srcOrd="12" destOrd="0" presId="urn:microsoft.com/office/officeart/2009/3/layout/RandomtoResultProcess"/>
    <dgm:cxn modelId="{DE9ED577-FE56-4DD5-A7AD-917DF10004CA}" type="presParOf" srcId="{7777617D-9462-724A-B72E-1EC87A3D7AA9}" destId="{F5F5884F-374D-DD4C-A1AC-B061DDC022BE}" srcOrd="13" destOrd="0" presId="urn:microsoft.com/office/officeart/2009/3/layout/RandomtoResultProcess"/>
    <dgm:cxn modelId="{A2286381-17D9-4C22-97BB-1FBD3DEDE664}" type="presParOf" srcId="{7777617D-9462-724A-B72E-1EC87A3D7AA9}" destId="{2E9865E2-7100-7741-88CA-BED69E81DB20}" srcOrd="14" destOrd="0" presId="urn:microsoft.com/office/officeart/2009/3/layout/RandomtoResultProcess"/>
    <dgm:cxn modelId="{A834EBA4-3F74-45E9-81D7-E4BB2DD2CCD3}" type="presParOf" srcId="{7777617D-9462-724A-B72E-1EC87A3D7AA9}" destId="{C1040CF9-D783-FD49-996B-F49FE313DCD4}" srcOrd="15" destOrd="0" presId="urn:microsoft.com/office/officeart/2009/3/layout/RandomtoResultProcess"/>
    <dgm:cxn modelId="{9C01FCC9-9D5B-4465-86BD-74CE94D64514}" type="presParOf" srcId="{7777617D-9462-724A-B72E-1EC87A3D7AA9}" destId="{7E40A561-EF43-CF4F-8233-805C2D055C83}" srcOrd="16" destOrd="0" presId="urn:microsoft.com/office/officeart/2009/3/layout/RandomtoResultProcess"/>
    <dgm:cxn modelId="{F5F20EAC-4913-480F-981E-ECF17DD4E333}" type="presParOf" srcId="{7777617D-9462-724A-B72E-1EC87A3D7AA9}" destId="{96B76CBB-158B-2A4D-91E7-89CDFE60C944}" srcOrd="17" destOrd="0" presId="urn:microsoft.com/office/officeart/2009/3/layout/RandomtoResultProcess"/>
    <dgm:cxn modelId="{85E8DF39-DF61-4253-86BC-BF49EA42376C}" type="presParOf" srcId="{7777617D-9462-724A-B72E-1EC87A3D7AA9}" destId="{C6E8143B-BBE8-1A44-9B12-F573B3B7C87C}" srcOrd="18" destOrd="0" presId="urn:microsoft.com/office/officeart/2009/3/layout/RandomtoResultProcess"/>
    <dgm:cxn modelId="{EDA374E3-83BF-4CF3-8EDD-26FDA6E30332}" type="presParOf" srcId="{9ABC2E3E-EBC7-444F-BD79-127E1B0CFCAC}" destId="{4CCF474C-75FD-8B4F-872E-1209D451399F}" srcOrd="1" destOrd="0" presId="urn:microsoft.com/office/officeart/2009/3/layout/RandomtoResultProcess"/>
    <dgm:cxn modelId="{DF3DF40C-8894-422D-B33D-39B204892EAA}" type="presParOf" srcId="{4CCF474C-75FD-8B4F-872E-1209D451399F}" destId="{D1ADFBE4-FF96-3143-880B-AD7321402D1D}" srcOrd="0" destOrd="0" presId="urn:microsoft.com/office/officeart/2009/3/layout/RandomtoResultProcess"/>
    <dgm:cxn modelId="{E2C309B3-633A-4D77-81E3-F4FFB0663E69}" type="presParOf" srcId="{4CCF474C-75FD-8B4F-872E-1209D451399F}" destId="{4EC035F7-0541-F040-A548-39E0DD233F06}" srcOrd="1" destOrd="0" presId="urn:microsoft.com/office/officeart/2009/3/layout/RandomtoResultProcess"/>
    <dgm:cxn modelId="{6A285408-7363-43E7-911A-E25BF8C0DF32}" type="presParOf" srcId="{9ABC2E3E-EBC7-444F-BD79-127E1B0CFCAC}" destId="{780077E7-554F-BF40-AEEA-13FD30F1620D}" srcOrd="2" destOrd="0" presId="urn:microsoft.com/office/officeart/2009/3/layout/RandomtoResultProcess"/>
    <dgm:cxn modelId="{0D1C42C2-FB73-48CF-9D35-F9F15651E73A}" type="presParOf" srcId="{780077E7-554F-BF40-AEEA-13FD30F1620D}" destId="{72DC766D-6966-5447-82CE-5F8C6482D845}" srcOrd="0" destOrd="0" presId="urn:microsoft.com/office/officeart/2009/3/layout/RandomtoResultProcess"/>
    <dgm:cxn modelId="{B793C7FE-1B08-4A8F-8CE3-AA66A9F02ABF}" type="presParOf" srcId="{780077E7-554F-BF40-AEEA-13FD30F1620D}" destId="{3A6971F2-C0DC-804C-9EB1-64CFEAD212E5}" srcOrd="1" destOrd="0" presId="urn:microsoft.com/office/officeart/2009/3/layout/RandomtoResultProcess"/>
    <dgm:cxn modelId="{1AB38BAC-9D1C-46D1-B735-13EEEA3D072F}" type="presParOf" srcId="{9ABC2E3E-EBC7-444F-BD79-127E1B0CFCAC}" destId="{3237273E-7DCF-3149-87EA-D3D0CECDBD79}" srcOrd="3" destOrd="0" presId="urn:microsoft.com/office/officeart/2009/3/layout/RandomtoResultProcess"/>
    <dgm:cxn modelId="{5AEEA946-5F48-463E-B77B-4C78E994ABD0}" type="presParOf" srcId="{3237273E-7DCF-3149-87EA-D3D0CECDBD79}" destId="{E12B4251-C569-6849-A6E1-79CFBCC9C952}" srcOrd="0" destOrd="0" presId="urn:microsoft.com/office/officeart/2009/3/layout/RandomtoResultProcess"/>
    <dgm:cxn modelId="{F3BFA563-1BF7-4047-976B-4D95AD424E64}" type="presParOf" srcId="{3237273E-7DCF-3149-87EA-D3D0CECDBD79}" destId="{E02B9ABE-DD1F-C34E-AC49-040DFB429DCC}" srcOrd="1" destOrd="0" presId="urn:microsoft.com/office/officeart/2009/3/layout/RandomtoResultProcess"/>
    <dgm:cxn modelId="{F63A5989-7F6A-40B7-8E5F-271A6C407686}" type="presParOf" srcId="{9ABC2E3E-EBC7-444F-BD79-127E1B0CFCAC}" destId="{C7B77CCD-E284-2A41-8262-A47EA1713CB2}" srcOrd="4" destOrd="0" presId="urn:microsoft.com/office/officeart/2009/3/layout/RandomtoResultProcess"/>
    <dgm:cxn modelId="{5CF5B506-B60F-4F15-84A2-993B2B20D1D9}" type="presParOf" srcId="{C7B77CCD-E284-2A41-8262-A47EA1713CB2}" destId="{42AD9488-0EBB-3B4A-8747-44B7C688F0F4}" srcOrd="0" destOrd="0" presId="urn:microsoft.com/office/officeart/2009/3/layout/RandomtoResultProcess"/>
    <dgm:cxn modelId="{994A5672-F433-4591-A458-4620BE4C5C07}" type="presParOf" srcId="{C7B77CCD-E284-2A41-8262-A47EA1713CB2}" destId="{EC36398E-E30F-7140-B3A6-5D08516E00CC}" srcOrd="1" destOrd="0" presId="urn:microsoft.com/office/officeart/2009/3/layout/RandomtoResultProcess"/>
    <dgm:cxn modelId="{DDB3F894-D4A5-45ED-A52B-9E87CB93853C}" type="presParOf" srcId="{9ABC2E3E-EBC7-444F-BD79-127E1B0CFCAC}" destId="{D3F41AF1-3502-694E-B655-D04699141CD0}" srcOrd="5" destOrd="0" presId="urn:microsoft.com/office/officeart/2009/3/layout/RandomtoResultProcess"/>
    <dgm:cxn modelId="{8B422426-22BC-4D14-B180-5922C9D4B74C}" type="presParOf" srcId="{D3F41AF1-3502-694E-B655-D04699141CD0}" destId="{9022DD31-F7F9-894D-807C-36E4777ADEC9}" srcOrd="0" destOrd="0" presId="urn:microsoft.com/office/officeart/2009/3/layout/RandomtoResultProcess"/>
    <dgm:cxn modelId="{E35C9C4B-6168-4D04-A797-0561BE347519}" type="presParOf" srcId="{D3F41AF1-3502-694E-B655-D04699141CD0}" destId="{96FE4697-F234-4642-9F9E-7E89FBDF244A}" srcOrd="1" destOrd="0" presId="urn:microsoft.com/office/officeart/2009/3/layout/RandomtoResultProcess"/>
    <dgm:cxn modelId="{89411440-C24B-4FC5-AF8A-09EDEC1C233B}" type="presParOf" srcId="{9ABC2E3E-EBC7-444F-BD79-127E1B0CFCAC}" destId="{DB0A568A-D6E9-E647-A7BA-2F3B5A87C2CF}" srcOrd="6" destOrd="0" presId="urn:microsoft.com/office/officeart/2009/3/layout/RandomtoResultProcess"/>
    <dgm:cxn modelId="{7ED5DF8A-3201-46C7-9713-86D218E9DCF5}" type="presParOf" srcId="{DB0A568A-D6E9-E647-A7BA-2F3B5A87C2CF}" destId="{2DFC8125-F92A-0C47-BDF2-264CA725C1EF}" srcOrd="0" destOrd="0" presId="urn:microsoft.com/office/officeart/2009/3/layout/RandomtoResultProcess"/>
    <dgm:cxn modelId="{984B8533-AF6F-45FD-9E41-4E1D6F9755BB}" type="presParOf" srcId="{DB0A568A-D6E9-E647-A7BA-2F3B5A87C2CF}" destId="{EC39A187-2A6F-934F-AFB1-E17C21F5E4D6}" srcOrd="1" destOrd="0" presId="urn:microsoft.com/office/officeart/2009/3/layout/RandomtoResultProcess"/>
    <dgm:cxn modelId="{0CEF737D-3E12-4EA0-BE24-6918BEB6E34F}" type="presParOf" srcId="{9ABC2E3E-EBC7-444F-BD79-127E1B0CFCAC}" destId="{F577C77C-98A2-854C-A731-72E6AA26CB6D}" srcOrd="7" destOrd="0" presId="urn:microsoft.com/office/officeart/2009/3/layout/RandomtoResultProcess"/>
    <dgm:cxn modelId="{DCB86471-37B9-4E04-9CC1-E8E77A25BEB6}" type="presParOf" srcId="{F577C77C-98A2-854C-A731-72E6AA26CB6D}" destId="{E496E9E7-E946-AE4D-9C45-408402BB142E}" srcOrd="0" destOrd="0" presId="urn:microsoft.com/office/officeart/2009/3/layout/RandomtoResultProcess"/>
    <dgm:cxn modelId="{DD5E5AB9-D6A9-4D94-8131-93093E0DDA74}" type="presParOf" srcId="{F577C77C-98A2-854C-A731-72E6AA26CB6D}" destId="{7EE57BFD-8D38-8341-BB37-3D690A0A3438}" srcOrd="1" destOrd="0" presId="urn:microsoft.com/office/officeart/2009/3/layout/RandomtoResultProcess"/>
    <dgm:cxn modelId="{26935D67-0619-4939-8AA3-6CA657D7758B}" type="presParOf" srcId="{9ABC2E3E-EBC7-444F-BD79-127E1B0CFCAC}" destId="{A9637950-565A-9349-9D4E-6ED3ED6A4492}" srcOrd="8" destOrd="0" presId="urn:microsoft.com/office/officeart/2009/3/layout/RandomtoResultProcess"/>
    <dgm:cxn modelId="{51890377-2638-4BBF-810C-E5A2249B233A}" type="presParOf" srcId="{A9637950-565A-9349-9D4E-6ED3ED6A4492}" destId="{63C8E88F-7283-E947-BA62-7C51326B35BA}" srcOrd="0" destOrd="0" presId="urn:microsoft.com/office/officeart/2009/3/layout/RandomtoResultProcess"/>
    <dgm:cxn modelId="{B8DCB83F-55FC-411A-9320-3BE3CC49D6E7}" type="presParOf" srcId="{A9637950-565A-9349-9D4E-6ED3ED6A4492}" destId="{8ACCFFCD-B7E9-8D40-A6C5-1774E8D278EE}"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232A5-D9AF-4153-857D-8A94ED2CBBEC}">
      <dsp:nvSpPr>
        <dsp:cNvPr id="0" name=""/>
        <dsp:cNvSpPr/>
      </dsp:nvSpPr>
      <dsp:spPr>
        <a:xfrm>
          <a:off x="0" y="3563069"/>
          <a:ext cx="8064896" cy="7608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a:t>Application</a:t>
          </a:r>
        </a:p>
      </dsp:txBody>
      <dsp:txXfrm>
        <a:off x="0" y="3563069"/>
        <a:ext cx="2419468" cy="760809"/>
      </dsp:txXfrm>
    </dsp:sp>
    <dsp:sp modelId="{49650D92-C037-4335-8A2B-1428A284D95A}">
      <dsp:nvSpPr>
        <dsp:cNvPr id="0" name=""/>
        <dsp:cNvSpPr/>
      </dsp:nvSpPr>
      <dsp:spPr>
        <a:xfrm>
          <a:off x="0" y="2675458"/>
          <a:ext cx="8064896" cy="7608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a:t>Transport</a:t>
          </a:r>
        </a:p>
      </dsp:txBody>
      <dsp:txXfrm>
        <a:off x="0" y="2675458"/>
        <a:ext cx="2419468" cy="760809"/>
      </dsp:txXfrm>
    </dsp:sp>
    <dsp:sp modelId="{988B1DC9-C370-456C-AF0A-8C135AE0CE74}">
      <dsp:nvSpPr>
        <dsp:cNvPr id="0" name=""/>
        <dsp:cNvSpPr/>
      </dsp:nvSpPr>
      <dsp:spPr>
        <a:xfrm>
          <a:off x="0" y="1787847"/>
          <a:ext cx="8064896" cy="7608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a:t>Network</a:t>
          </a:r>
        </a:p>
      </dsp:txBody>
      <dsp:txXfrm>
        <a:off x="0" y="1787847"/>
        <a:ext cx="2419468" cy="760809"/>
      </dsp:txXfrm>
    </dsp:sp>
    <dsp:sp modelId="{893A08E1-06DF-4211-8240-07577CBD216B}">
      <dsp:nvSpPr>
        <dsp:cNvPr id="0" name=""/>
        <dsp:cNvSpPr/>
      </dsp:nvSpPr>
      <dsp:spPr>
        <a:xfrm>
          <a:off x="0" y="900236"/>
          <a:ext cx="8064896" cy="7608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a:t>Data-Link</a:t>
          </a:r>
        </a:p>
      </dsp:txBody>
      <dsp:txXfrm>
        <a:off x="0" y="900236"/>
        <a:ext cx="2419468" cy="760809"/>
      </dsp:txXfrm>
    </dsp:sp>
    <dsp:sp modelId="{678BEFF1-6780-4B88-AF30-BBA6208B54A4}">
      <dsp:nvSpPr>
        <dsp:cNvPr id="0" name=""/>
        <dsp:cNvSpPr/>
      </dsp:nvSpPr>
      <dsp:spPr>
        <a:xfrm>
          <a:off x="0" y="12625"/>
          <a:ext cx="8064896" cy="7608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a:t>Physical</a:t>
          </a:r>
        </a:p>
      </dsp:txBody>
      <dsp:txXfrm>
        <a:off x="0" y="12625"/>
        <a:ext cx="2419468" cy="760809"/>
      </dsp:txXfrm>
    </dsp:sp>
    <dsp:sp modelId="{14019A3A-158E-4154-854D-3FADBED8593A}">
      <dsp:nvSpPr>
        <dsp:cNvPr id="0" name=""/>
        <dsp:cNvSpPr/>
      </dsp:nvSpPr>
      <dsp:spPr>
        <a:xfrm>
          <a:off x="3550543" y="76025"/>
          <a:ext cx="3495254"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VHF/UHF Analog or Digital Modulation</a:t>
          </a:r>
        </a:p>
      </dsp:txBody>
      <dsp:txXfrm>
        <a:off x="3569112" y="94594"/>
        <a:ext cx="3458116" cy="596869"/>
      </dsp:txXfrm>
    </dsp:sp>
    <dsp:sp modelId="{7D93FE74-EA63-40DA-8AC3-EA860519A452}">
      <dsp:nvSpPr>
        <dsp:cNvPr id="0" name=""/>
        <dsp:cNvSpPr/>
      </dsp:nvSpPr>
      <dsp:spPr>
        <a:xfrm>
          <a:off x="5252450" y="710033"/>
          <a:ext cx="91440" cy="253603"/>
        </a:xfrm>
        <a:custGeom>
          <a:avLst/>
          <a:gdLst/>
          <a:ahLst/>
          <a:cxnLst/>
          <a:rect l="0" t="0" r="0" b="0"/>
          <a:pathLst>
            <a:path>
              <a:moveTo>
                <a:pt x="45720" y="0"/>
              </a:moveTo>
              <a:lnTo>
                <a:pt x="45720" y="253603"/>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2C53ED-DA55-47F3-9068-7FAA42BFB496}">
      <dsp:nvSpPr>
        <dsp:cNvPr id="0" name=""/>
        <dsp:cNvSpPr/>
      </dsp:nvSpPr>
      <dsp:spPr>
        <a:xfrm>
          <a:off x="4822664" y="963636"/>
          <a:ext cx="951011"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AX.25</a:t>
          </a:r>
        </a:p>
      </dsp:txBody>
      <dsp:txXfrm>
        <a:off x="4841233" y="982205"/>
        <a:ext cx="913873" cy="596869"/>
      </dsp:txXfrm>
    </dsp:sp>
    <dsp:sp modelId="{D613E293-A1A0-4A2A-A6CD-0510FC1D1B69}">
      <dsp:nvSpPr>
        <dsp:cNvPr id="0" name=""/>
        <dsp:cNvSpPr/>
      </dsp:nvSpPr>
      <dsp:spPr>
        <a:xfrm>
          <a:off x="4370933" y="1597644"/>
          <a:ext cx="927236" cy="253603"/>
        </a:xfrm>
        <a:custGeom>
          <a:avLst/>
          <a:gdLst/>
          <a:ahLst/>
          <a:cxnLst/>
          <a:rect l="0" t="0" r="0" b="0"/>
          <a:pathLst>
            <a:path>
              <a:moveTo>
                <a:pt x="927236" y="0"/>
              </a:moveTo>
              <a:lnTo>
                <a:pt x="927236" y="126801"/>
              </a:lnTo>
              <a:lnTo>
                <a:pt x="0" y="126801"/>
              </a:lnTo>
              <a:lnTo>
                <a:pt x="0" y="253603"/>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67A286-360F-4C1C-BBF3-A58EDB0F11B3}">
      <dsp:nvSpPr>
        <dsp:cNvPr id="0" name=""/>
        <dsp:cNvSpPr/>
      </dsp:nvSpPr>
      <dsp:spPr>
        <a:xfrm>
          <a:off x="3895427" y="1851248"/>
          <a:ext cx="951011"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IPv4</a:t>
          </a:r>
        </a:p>
      </dsp:txBody>
      <dsp:txXfrm>
        <a:off x="3913996" y="1869817"/>
        <a:ext cx="913873" cy="596869"/>
      </dsp:txXfrm>
    </dsp:sp>
    <dsp:sp modelId="{59ED00E3-0282-4357-B940-4F7E8CE24BF7}">
      <dsp:nvSpPr>
        <dsp:cNvPr id="0" name=""/>
        <dsp:cNvSpPr/>
      </dsp:nvSpPr>
      <dsp:spPr>
        <a:xfrm>
          <a:off x="3752775" y="2485255"/>
          <a:ext cx="618157" cy="253603"/>
        </a:xfrm>
        <a:custGeom>
          <a:avLst/>
          <a:gdLst/>
          <a:ahLst/>
          <a:cxnLst/>
          <a:rect l="0" t="0" r="0" b="0"/>
          <a:pathLst>
            <a:path>
              <a:moveTo>
                <a:pt x="618157" y="0"/>
              </a:moveTo>
              <a:lnTo>
                <a:pt x="618157" y="126801"/>
              </a:lnTo>
              <a:lnTo>
                <a:pt x="0" y="126801"/>
              </a:lnTo>
              <a:lnTo>
                <a:pt x="0" y="253603"/>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985967-3944-44FC-9BB7-588B2CB96A59}">
      <dsp:nvSpPr>
        <dsp:cNvPr id="0" name=""/>
        <dsp:cNvSpPr/>
      </dsp:nvSpPr>
      <dsp:spPr>
        <a:xfrm>
          <a:off x="3277269" y="2738859"/>
          <a:ext cx="951011"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TCP</a:t>
          </a:r>
        </a:p>
      </dsp:txBody>
      <dsp:txXfrm>
        <a:off x="3295838" y="2757428"/>
        <a:ext cx="913873" cy="596869"/>
      </dsp:txXfrm>
    </dsp:sp>
    <dsp:sp modelId="{430F842D-E426-4FFA-AF87-60B01422227A}">
      <dsp:nvSpPr>
        <dsp:cNvPr id="0" name=""/>
        <dsp:cNvSpPr/>
      </dsp:nvSpPr>
      <dsp:spPr>
        <a:xfrm>
          <a:off x="3707055" y="3372867"/>
          <a:ext cx="91440" cy="253603"/>
        </a:xfrm>
        <a:custGeom>
          <a:avLst/>
          <a:gdLst/>
          <a:ahLst/>
          <a:cxnLst/>
          <a:rect l="0" t="0" r="0" b="0"/>
          <a:pathLst>
            <a:path>
              <a:moveTo>
                <a:pt x="45720" y="0"/>
              </a:moveTo>
              <a:lnTo>
                <a:pt x="45720" y="253603"/>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DA01CC-1FC1-4369-AF1A-52652EC1102A}">
      <dsp:nvSpPr>
        <dsp:cNvPr id="0" name=""/>
        <dsp:cNvSpPr/>
      </dsp:nvSpPr>
      <dsp:spPr>
        <a:xfrm>
          <a:off x="3277269" y="3626470"/>
          <a:ext cx="951011"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HTTP</a:t>
          </a:r>
        </a:p>
      </dsp:txBody>
      <dsp:txXfrm>
        <a:off x="3295838" y="3645039"/>
        <a:ext cx="913873" cy="596869"/>
      </dsp:txXfrm>
    </dsp:sp>
    <dsp:sp modelId="{B5A9A6EB-E34B-49CC-9E29-EC61D8526156}">
      <dsp:nvSpPr>
        <dsp:cNvPr id="0" name=""/>
        <dsp:cNvSpPr/>
      </dsp:nvSpPr>
      <dsp:spPr>
        <a:xfrm>
          <a:off x="4370933" y="2485255"/>
          <a:ext cx="618157" cy="253603"/>
        </a:xfrm>
        <a:custGeom>
          <a:avLst/>
          <a:gdLst/>
          <a:ahLst/>
          <a:cxnLst/>
          <a:rect l="0" t="0" r="0" b="0"/>
          <a:pathLst>
            <a:path>
              <a:moveTo>
                <a:pt x="0" y="0"/>
              </a:moveTo>
              <a:lnTo>
                <a:pt x="0" y="126801"/>
              </a:lnTo>
              <a:lnTo>
                <a:pt x="618157" y="126801"/>
              </a:lnTo>
              <a:lnTo>
                <a:pt x="618157" y="253603"/>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29C88E-BFAC-4981-89D9-FC7EB55A38D2}">
      <dsp:nvSpPr>
        <dsp:cNvPr id="0" name=""/>
        <dsp:cNvSpPr/>
      </dsp:nvSpPr>
      <dsp:spPr>
        <a:xfrm>
          <a:off x="4513585" y="2738859"/>
          <a:ext cx="951011"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UDP</a:t>
          </a:r>
        </a:p>
      </dsp:txBody>
      <dsp:txXfrm>
        <a:off x="4532154" y="2757428"/>
        <a:ext cx="913873" cy="596869"/>
      </dsp:txXfrm>
    </dsp:sp>
    <dsp:sp modelId="{93EB5005-4E40-4B87-B5C4-42B816C87950}">
      <dsp:nvSpPr>
        <dsp:cNvPr id="0" name=""/>
        <dsp:cNvSpPr/>
      </dsp:nvSpPr>
      <dsp:spPr>
        <a:xfrm>
          <a:off x="4943371" y="3372867"/>
          <a:ext cx="91440" cy="253603"/>
        </a:xfrm>
        <a:custGeom>
          <a:avLst/>
          <a:gdLst/>
          <a:ahLst/>
          <a:cxnLst/>
          <a:rect l="0" t="0" r="0" b="0"/>
          <a:pathLst>
            <a:path>
              <a:moveTo>
                <a:pt x="45720" y="0"/>
              </a:moveTo>
              <a:lnTo>
                <a:pt x="45720" y="253603"/>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E638-ED9D-492A-B36F-6758576C9286}">
      <dsp:nvSpPr>
        <dsp:cNvPr id="0" name=""/>
        <dsp:cNvSpPr/>
      </dsp:nvSpPr>
      <dsp:spPr>
        <a:xfrm>
          <a:off x="4513585" y="3626470"/>
          <a:ext cx="951011"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TFTP</a:t>
          </a:r>
        </a:p>
      </dsp:txBody>
      <dsp:txXfrm>
        <a:off x="4532154" y="3645039"/>
        <a:ext cx="913873" cy="596869"/>
      </dsp:txXfrm>
    </dsp:sp>
    <dsp:sp modelId="{BBB30575-6436-4486-A014-CAAD4D29525D}">
      <dsp:nvSpPr>
        <dsp:cNvPr id="0" name=""/>
        <dsp:cNvSpPr/>
      </dsp:nvSpPr>
      <dsp:spPr>
        <a:xfrm>
          <a:off x="5298170" y="1597644"/>
          <a:ext cx="927236" cy="253603"/>
        </a:xfrm>
        <a:custGeom>
          <a:avLst/>
          <a:gdLst/>
          <a:ahLst/>
          <a:cxnLst/>
          <a:rect l="0" t="0" r="0" b="0"/>
          <a:pathLst>
            <a:path>
              <a:moveTo>
                <a:pt x="0" y="0"/>
              </a:moveTo>
              <a:lnTo>
                <a:pt x="0" y="126801"/>
              </a:lnTo>
              <a:lnTo>
                <a:pt x="927236" y="126801"/>
              </a:lnTo>
              <a:lnTo>
                <a:pt x="927236" y="253603"/>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AFB30-C6D4-40CB-9FE1-5934188FDF86}">
      <dsp:nvSpPr>
        <dsp:cNvPr id="0" name=""/>
        <dsp:cNvSpPr/>
      </dsp:nvSpPr>
      <dsp:spPr>
        <a:xfrm>
          <a:off x="5749900" y="1851248"/>
          <a:ext cx="951011"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APRS</a:t>
          </a:r>
        </a:p>
      </dsp:txBody>
      <dsp:txXfrm>
        <a:off x="5768469" y="1869817"/>
        <a:ext cx="913873" cy="596869"/>
      </dsp:txXfrm>
    </dsp:sp>
    <dsp:sp modelId="{AF05451D-6F81-420C-BF3C-FEA3F718A986}">
      <dsp:nvSpPr>
        <dsp:cNvPr id="0" name=""/>
        <dsp:cNvSpPr/>
      </dsp:nvSpPr>
      <dsp:spPr>
        <a:xfrm>
          <a:off x="6179686" y="2485255"/>
          <a:ext cx="91440" cy="253603"/>
        </a:xfrm>
        <a:custGeom>
          <a:avLst/>
          <a:gdLst/>
          <a:ahLst/>
          <a:cxnLst/>
          <a:rect l="0" t="0" r="0" b="0"/>
          <a:pathLst>
            <a:path>
              <a:moveTo>
                <a:pt x="45720" y="0"/>
              </a:moveTo>
              <a:lnTo>
                <a:pt x="45720" y="253603"/>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69AC78-1719-4C59-B6AA-0DC8B4320FEA}">
      <dsp:nvSpPr>
        <dsp:cNvPr id="0" name=""/>
        <dsp:cNvSpPr/>
      </dsp:nvSpPr>
      <dsp:spPr>
        <a:xfrm>
          <a:off x="5749900" y="2738859"/>
          <a:ext cx="951011"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APRS</a:t>
          </a:r>
        </a:p>
      </dsp:txBody>
      <dsp:txXfrm>
        <a:off x="5768469" y="2757428"/>
        <a:ext cx="913873" cy="596869"/>
      </dsp:txXfrm>
    </dsp:sp>
    <dsp:sp modelId="{5017E7AB-C854-472E-9C8A-F5F6DE1EFAE6}">
      <dsp:nvSpPr>
        <dsp:cNvPr id="0" name=""/>
        <dsp:cNvSpPr/>
      </dsp:nvSpPr>
      <dsp:spPr>
        <a:xfrm>
          <a:off x="6179686" y="3372867"/>
          <a:ext cx="91440" cy="253603"/>
        </a:xfrm>
        <a:custGeom>
          <a:avLst/>
          <a:gdLst/>
          <a:ahLst/>
          <a:cxnLst/>
          <a:rect l="0" t="0" r="0" b="0"/>
          <a:pathLst>
            <a:path>
              <a:moveTo>
                <a:pt x="45720" y="0"/>
              </a:moveTo>
              <a:lnTo>
                <a:pt x="45720" y="253603"/>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9ED7E6-76E4-4964-8D2E-46F62E1B53BD}">
      <dsp:nvSpPr>
        <dsp:cNvPr id="0" name=""/>
        <dsp:cNvSpPr/>
      </dsp:nvSpPr>
      <dsp:spPr>
        <a:xfrm>
          <a:off x="5749900" y="3626470"/>
          <a:ext cx="951011" cy="6340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APRS</a:t>
          </a:r>
        </a:p>
      </dsp:txBody>
      <dsp:txXfrm>
        <a:off x="5768469" y="3645039"/>
        <a:ext cx="913873" cy="596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BF15D-1003-4EF4-ADA9-717017824537}">
      <dsp:nvSpPr>
        <dsp:cNvPr id="0" name=""/>
        <dsp:cNvSpPr/>
      </dsp:nvSpPr>
      <dsp:spPr>
        <a:xfrm>
          <a:off x="7850288" y="1691192"/>
          <a:ext cx="91440" cy="398015"/>
        </a:xfrm>
        <a:custGeom>
          <a:avLst/>
          <a:gdLst/>
          <a:ahLst/>
          <a:cxnLst/>
          <a:rect l="0" t="0" r="0" b="0"/>
          <a:pathLst>
            <a:path>
              <a:moveTo>
                <a:pt x="45720" y="0"/>
              </a:moveTo>
              <a:lnTo>
                <a:pt x="45720" y="398015"/>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1D6670-F550-4290-B311-F0B26ECE64C0}">
      <dsp:nvSpPr>
        <dsp:cNvPr id="0" name=""/>
        <dsp:cNvSpPr/>
      </dsp:nvSpPr>
      <dsp:spPr>
        <a:xfrm>
          <a:off x="5218474" y="1691192"/>
          <a:ext cx="892511" cy="398015"/>
        </a:xfrm>
        <a:custGeom>
          <a:avLst/>
          <a:gdLst/>
          <a:ahLst/>
          <a:cxnLst/>
          <a:rect l="0" t="0" r="0" b="0"/>
          <a:pathLst>
            <a:path>
              <a:moveTo>
                <a:pt x="0" y="0"/>
              </a:moveTo>
              <a:lnTo>
                <a:pt x="0" y="237278"/>
              </a:lnTo>
              <a:lnTo>
                <a:pt x="892511" y="237278"/>
              </a:lnTo>
              <a:lnTo>
                <a:pt x="892511" y="398015"/>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3737CE-8ED2-4F46-A8E5-892908CDDE63}">
      <dsp:nvSpPr>
        <dsp:cNvPr id="0" name=""/>
        <dsp:cNvSpPr/>
      </dsp:nvSpPr>
      <dsp:spPr>
        <a:xfrm>
          <a:off x="4325963" y="1691192"/>
          <a:ext cx="892511" cy="398015"/>
        </a:xfrm>
        <a:custGeom>
          <a:avLst/>
          <a:gdLst/>
          <a:ahLst/>
          <a:cxnLst/>
          <a:rect l="0" t="0" r="0" b="0"/>
          <a:pathLst>
            <a:path>
              <a:moveTo>
                <a:pt x="892511" y="0"/>
              </a:moveTo>
              <a:lnTo>
                <a:pt x="892511" y="237278"/>
              </a:lnTo>
              <a:lnTo>
                <a:pt x="0" y="237278"/>
              </a:lnTo>
              <a:lnTo>
                <a:pt x="0" y="398015"/>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60E2CE-DE7E-4700-8F7F-CF7BC1D00074}">
      <dsp:nvSpPr>
        <dsp:cNvPr id="0" name=""/>
        <dsp:cNvSpPr/>
      </dsp:nvSpPr>
      <dsp:spPr>
        <a:xfrm>
          <a:off x="1648429" y="1691192"/>
          <a:ext cx="892511" cy="398015"/>
        </a:xfrm>
        <a:custGeom>
          <a:avLst/>
          <a:gdLst/>
          <a:ahLst/>
          <a:cxnLst/>
          <a:rect l="0" t="0" r="0" b="0"/>
          <a:pathLst>
            <a:path>
              <a:moveTo>
                <a:pt x="0" y="0"/>
              </a:moveTo>
              <a:lnTo>
                <a:pt x="0" y="237278"/>
              </a:lnTo>
              <a:lnTo>
                <a:pt x="892511" y="237278"/>
              </a:lnTo>
              <a:lnTo>
                <a:pt x="892511" y="398015"/>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1F2F53-C97A-4F2F-AE2C-E0572366DAD0}">
      <dsp:nvSpPr>
        <dsp:cNvPr id="0" name=""/>
        <dsp:cNvSpPr/>
      </dsp:nvSpPr>
      <dsp:spPr>
        <a:xfrm>
          <a:off x="755918" y="1691192"/>
          <a:ext cx="892511" cy="398015"/>
        </a:xfrm>
        <a:custGeom>
          <a:avLst/>
          <a:gdLst/>
          <a:ahLst/>
          <a:cxnLst/>
          <a:rect l="0" t="0" r="0" b="0"/>
          <a:pathLst>
            <a:path>
              <a:moveTo>
                <a:pt x="892511" y="0"/>
              </a:moveTo>
              <a:lnTo>
                <a:pt x="892511" y="237278"/>
              </a:lnTo>
              <a:lnTo>
                <a:pt x="0" y="237278"/>
              </a:lnTo>
              <a:lnTo>
                <a:pt x="0" y="398015"/>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278D6B-23F9-4D13-A9E0-3A3B76D08E07}">
      <dsp:nvSpPr>
        <dsp:cNvPr id="0" name=""/>
        <dsp:cNvSpPr/>
      </dsp:nvSpPr>
      <dsp:spPr>
        <a:xfrm>
          <a:off x="983180" y="1002319"/>
          <a:ext cx="1330498" cy="688873"/>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7208" numCol="1" spcCol="1270" anchor="ctr" anchorCtr="0">
          <a:noAutofit/>
        </a:bodyPr>
        <a:lstStyle/>
        <a:p>
          <a:pPr lvl="0" algn="ctr" defTabSz="488950">
            <a:lnSpc>
              <a:spcPct val="90000"/>
            </a:lnSpc>
            <a:spcBef>
              <a:spcPct val="0"/>
            </a:spcBef>
            <a:spcAft>
              <a:spcPct val="35000"/>
            </a:spcAft>
          </a:pPr>
          <a:r>
            <a:rPr lang="en-US" sz="1100" kern="1200"/>
            <a:t>HTTP/TCP/IPv4/AX.25</a:t>
          </a:r>
        </a:p>
      </dsp:txBody>
      <dsp:txXfrm>
        <a:off x="983180" y="1002319"/>
        <a:ext cx="1330498" cy="688873"/>
      </dsp:txXfrm>
    </dsp:sp>
    <dsp:sp modelId="{40E58961-1146-406C-911D-29FEE23D3BAD}">
      <dsp:nvSpPr>
        <dsp:cNvPr id="0" name=""/>
        <dsp:cNvSpPr/>
      </dsp:nvSpPr>
      <dsp:spPr>
        <a:xfrm>
          <a:off x="1249279" y="1538109"/>
          <a:ext cx="1197448" cy="229624"/>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lvl="0" algn="ctr" defTabSz="488950">
            <a:lnSpc>
              <a:spcPct val="90000"/>
            </a:lnSpc>
            <a:spcBef>
              <a:spcPct val="0"/>
            </a:spcBef>
            <a:spcAft>
              <a:spcPct val="35000"/>
            </a:spcAft>
          </a:pPr>
          <a:endParaRPr lang="en-US" sz="1100" kern="1200"/>
        </a:p>
      </dsp:txBody>
      <dsp:txXfrm>
        <a:off x="1249279" y="1538109"/>
        <a:ext cx="1197448" cy="229624"/>
      </dsp:txXfrm>
    </dsp:sp>
    <dsp:sp modelId="{E2F6EA80-0764-43EB-AE0D-D2B8841EBCE3}">
      <dsp:nvSpPr>
        <dsp:cNvPr id="0" name=""/>
        <dsp:cNvSpPr/>
      </dsp:nvSpPr>
      <dsp:spPr>
        <a:xfrm>
          <a:off x="90668" y="2089208"/>
          <a:ext cx="1330498" cy="688873"/>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7208" numCol="1" spcCol="1270" anchor="ctr" anchorCtr="0">
          <a:noAutofit/>
        </a:bodyPr>
        <a:lstStyle/>
        <a:p>
          <a:pPr lvl="0" algn="ctr" defTabSz="488950">
            <a:lnSpc>
              <a:spcPct val="90000"/>
            </a:lnSpc>
            <a:spcBef>
              <a:spcPct val="0"/>
            </a:spcBef>
            <a:spcAft>
              <a:spcPct val="35000"/>
            </a:spcAft>
          </a:pPr>
          <a:r>
            <a:rPr lang="en-US" sz="1100" kern="1200"/>
            <a:t>Soundmodem</a:t>
          </a:r>
        </a:p>
      </dsp:txBody>
      <dsp:txXfrm>
        <a:off x="90668" y="2089208"/>
        <a:ext cx="1330498" cy="688873"/>
      </dsp:txXfrm>
    </dsp:sp>
    <dsp:sp modelId="{1DD18CF5-81E1-41CC-9A44-F0BCD0DD1648}">
      <dsp:nvSpPr>
        <dsp:cNvPr id="0" name=""/>
        <dsp:cNvSpPr/>
      </dsp:nvSpPr>
      <dsp:spPr>
        <a:xfrm>
          <a:off x="356768" y="2539954"/>
          <a:ext cx="1197448" cy="399711"/>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t>Analogue Modulation</a:t>
          </a:r>
        </a:p>
        <a:p>
          <a:pPr lvl="0" algn="ctr" defTabSz="400050">
            <a:lnSpc>
              <a:spcPct val="90000"/>
            </a:lnSpc>
            <a:spcBef>
              <a:spcPct val="0"/>
            </a:spcBef>
            <a:spcAft>
              <a:spcPct val="35000"/>
            </a:spcAft>
          </a:pPr>
          <a:r>
            <a:rPr lang="en-US" sz="900" kern="1200"/>
            <a:t>Linux Platform</a:t>
          </a:r>
        </a:p>
      </dsp:txBody>
      <dsp:txXfrm>
        <a:off x="356768" y="2539954"/>
        <a:ext cx="1197448" cy="399711"/>
      </dsp:txXfrm>
    </dsp:sp>
    <dsp:sp modelId="{BC26B4BA-7516-4979-B82D-D21210D9C4F5}">
      <dsp:nvSpPr>
        <dsp:cNvPr id="0" name=""/>
        <dsp:cNvSpPr/>
      </dsp:nvSpPr>
      <dsp:spPr>
        <a:xfrm>
          <a:off x="1875691" y="2089208"/>
          <a:ext cx="1330498" cy="688873"/>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7208" numCol="1" spcCol="1270" anchor="ctr" anchorCtr="0">
          <a:noAutofit/>
        </a:bodyPr>
        <a:lstStyle/>
        <a:p>
          <a:pPr lvl="0" algn="ctr" defTabSz="488950">
            <a:lnSpc>
              <a:spcPct val="90000"/>
            </a:lnSpc>
            <a:spcBef>
              <a:spcPct val="0"/>
            </a:spcBef>
            <a:spcAft>
              <a:spcPct val="35000"/>
            </a:spcAft>
          </a:pPr>
          <a:r>
            <a:rPr lang="en-US" sz="1100" kern="1200"/>
            <a:t>Radiotunnel</a:t>
          </a:r>
        </a:p>
      </dsp:txBody>
      <dsp:txXfrm>
        <a:off x="1875691" y="2089208"/>
        <a:ext cx="1330498" cy="688873"/>
      </dsp:txXfrm>
    </dsp:sp>
    <dsp:sp modelId="{9898F8B2-A937-4F18-870F-50305640226D}">
      <dsp:nvSpPr>
        <dsp:cNvPr id="0" name=""/>
        <dsp:cNvSpPr/>
      </dsp:nvSpPr>
      <dsp:spPr>
        <a:xfrm>
          <a:off x="2141791" y="2549733"/>
          <a:ext cx="1197448" cy="380154"/>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t>Digital Modulation</a:t>
          </a:r>
        </a:p>
        <a:p>
          <a:pPr lvl="0" algn="ctr" defTabSz="400050">
            <a:lnSpc>
              <a:spcPct val="90000"/>
            </a:lnSpc>
            <a:spcBef>
              <a:spcPct val="0"/>
            </a:spcBef>
            <a:spcAft>
              <a:spcPct val="35000"/>
            </a:spcAft>
          </a:pPr>
          <a:r>
            <a:rPr lang="en-US" sz="900" kern="1200"/>
            <a:t>Linux Platform</a:t>
          </a:r>
        </a:p>
      </dsp:txBody>
      <dsp:txXfrm>
        <a:off x="2141791" y="2549733"/>
        <a:ext cx="1197448" cy="380154"/>
      </dsp:txXfrm>
    </dsp:sp>
    <dsp:sp modelId="{B5CD1996-F8C7-4177-A20C-858B51879C2C}">
      <dsp:nvSpPr>
        <dsp:cNvPr id="0" name=""/>
        <dsp:cNvSpPr/>
      </dsp:nvSpPr>
      <dsp:spPr>
        <a:xfrm>
          <a:off x="4553225" y="1002319"/>
          <a:ext cx="1330498" cy="688873"/>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7208" numCol="1" spcCol="1270" anchor="ctr" anchorCtr="0">
          <a:noAutofit/>
        </a:bodyPr>
        <a:lstStyle/>
        <a:p>
          <a:pPr lvl="0" algn="ctr" defTabSz="488950">
            <a:lnSpc>
              <a:spcPct val="90000"/>
            </a:lnSpc>
            <a:spcBef>
              <a:spcPct val="0"/>
            </a:spcBef>
            <a:spcAft>
              <a:spcPct val="35000"/>
            </a:spcAft>
          </a:pPr>
          <a:r>
            <a:rPr lang="en-US" sz="1100" kern="1200"/>
            <a:t>TFTP/UDP/IPv4/AX.25</a:t>
          </a:r>
        </a:p>
      </dsp:txBody>
      <dsp:txXfrm>
        <a:off x="4553225" y="1002319"/>
        <a:ext cx="1330498" cy="688873"/>
      </dsp:txXfrm>
    </dsp:sp>
    <dsp:sp modelId="{62E0AF1F-0B47-4A1F-A471-1D6EE7203E1F}">
      <dsp:nvSpPr>
        <dsp:cNvPr id="0" name=""/>
        <dsp:cNvSpPr/>
      </dsp:nvSpPr>
      <dsp:spPr>
        <a:xfrm>
          <a:off x="4819324" y="1538109"/>
          <a:ext cx="1197448" cy="229624"/>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ctr" defTabSz="666750">
            <a:lnSpc>
              <a:spcPct val="90000"/>
            </a:lnSpc>
            <a:spcBef>
              <a:spcPct val="0"/>
            </a:spcBef>
            <a:spcAft>
              <a:spcPct val="35000"/>
            </a:spcAft>
          </a:pPr>
          <a:endParaRPr lang="en-US" sz="1500" kern="1200"/>
        </a:p>
      </dsp:txBody>
      <dsp:txXfrm>
        <a:off x="4819324" y="1538109"/>
        <a:ext cx="1197448" cy="229624"/>
      </dsp:txXfrm>
    </dsp:sp>
    <dsp:sp modelId="{A984AC6A-EB56-4812-A2D4-8EDFC938B024}">
      <dsp:nvSpPr>
        <dsp:cNvPr id="0" name=""/>
        <dsp:cNvSpPr/>
      </dsp:nvSpPr>
      <dsp:spPr>
        <a:xfrm>
          <a:off x="3660713" y="2089208"/>
          <a:ext cx="1330498" cy="688873"/>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7208" numCol="1" spcCol="1270" anchor="ctr" anchorCtr="0">
          <a:noAutofit/>
        </a:bodyPr>
        <a:lstStyle/>
        <a:p>
          <a:pPr lvl="0" algn="ctr" defTabSz="488950">
            <a:lnSpc>
              <a:spcPct val="90000"/>
            </a:lnSpc>
            <a:spcBef>
              <a:spcPct val="0"/>
            </a:spcBef>
            <a:spcAft>
              <a:spcPct val="35000"/>
            </a:spcAft>
          </a:pPr>
          <a:r>
            <a:rPr lang="en-US" sz="1100" kern="1200"/>
            <a:t>Radiotftp</a:t>
          </a:r>
        </a:p>
      </dsp:txBody>
      <dsp:txXfrm>
        <a:off x="3660713" y="2089208"/>
        <a:ext cx="1330498" cy="688873"/>
      </dsp:txXfrm>
    </dsp:sp>
    <dsp:sp modelId="{4460EB17-A6AB-4CC7-AF91-669C9D394381}">
      <dsp:nvSpPr>
        <dsp:cNvPr id="0" name=""/>
        <dsp:cNvSpPr/>
      </dsp:nvSpPr>
      <dsp:spPr>
        <a:xfrm>
          <a:off x="3926813" y="2549733"/>
          <a:ext cx="1197448" cy="380154"/>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t>Digital Modulation</a:t>
          </a:r>
        </a:p>
        <a:p>
          <a:pPr lvl="0" algn="ctr" defTabSz="400050">
            <a:lnSpc>
              <a:spcPct val="90000"/>
            </a:lnSpc>
            <a:spcBef>
              <a:spcPct val="0"/>
            </a:spcBef>
            <a:spcAft>
              <a:spcPct val="35000"/>
            </a:spcAft>
          </a:pPr>
          <a:r>
            <a:rPr lang="en-US" sz="900" kern="1200"/>
            <a:t>Linux Platform</a:t>
          </a:r>
        </a:p>
      </dsp:txBody>
      <dsp:txXfrm>
        <a:off x="3926813" y="2549733"/>
        <a:ext cx="1197448" cy="380154"/>
      </dsp:txXfrm>
    </dsp:sp>
    <dsp:sp modelId="{50D4FE77-18F1-47BB-9548-9F5270152C59}">
      <dsp:nvSpPr>
        <dsp:cNvPr id="0" name=""/>
        <dsp:cNvSpPr/>
      </dsp:nvSpPr>
      <dsp:spPr>
        <a:xfrm>
          <a:off x="5445736" y="2089208"/>
          <a:ext cx="1330498" cy="688873"/>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7208" numCol="1" spcCol="1270" anchor="ctr" anchorCtr="0">
          <a:noAutofit/>
        </a:bodyPr>
        <a:lstStyle/>
        <a:p>
          <a:pPr lvl="0" algn="ctr" defTabSz="488950">
            <a:lnSpc>
              <a:spcPct val="90000"/>
            </a:lnSpc>
            <a:spcBef>
              <a:spcPct val="0"/>
            </a:spcBef>
            <a:spcAft>
              <a:spcPct val="35000"/>
            </a:spcAft>
          </a:pPr>
          <a:r>
            <a:rPr lang="en-US" sz="1100" kern="1200"/>
            <a:t>Radiotftp_process</a:t>
          </a:r>
        </a:p>
      </dsp:txBody>
      <dsp:txXfrm>
        <a:off x="5445736" y="2089208"/>
        <a:ext cx="1330498" cy="688873"/>
      </dsp:txXfrm>
    </dsp:sp>
    <dsp:sp modelId="{2F64CE1B-4DB4-4950-9F75-5983513FBF0E}">
      <dsp:nvSpPr>
        <dsp:cNvPr id="0" name=""/>
        <dsp:cNvSpPr/>
      </dsp:nvSpPr>
      <dsp:spPr>
        <a:xfrm>
          <a:off x="5711836" y="2570582"/>
          <a:ext cx="1197448" cy="338457"/>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ctr" defTabSz="311150">
            <a:lnSpc>
              <a:spcPct val="90000"/>
            </a:lnSpc>
            <a:spcBef>
              <a:spcPct val="0"/>
            </a:spcBef>
            <a:spcAft>
              <a:spcPct val="35000"/>
            </a:spcAft>
          </a:pPr>
          <a:r>
            <a:rPr lang="en-US" sz="700" kern="1200"/>
            <a:t>Digital Modulation</a:t>
          </a:r>
        </a:p>
        <a:p>
          <a:pPr lvl="0" algn="ctr" defTabSz="311150">
            <a:lnSpc>
              <a:spcPct val="90000"/>
            </a:lnSpc>
            <a:spcBef>
              <a:spcPct val="0"/>
            </a:spcBef>
            <a:spcAft>
              <a:spcPct val="35000"/>
            </a:spcAft>
          </a:pPr>
          <a:r>
            <a:rPr lang="en-US" sz="700" kern="1200"/>
            <a:t>Contiki Platform</a:t>
          </a:r>
        </a:p>
      </dsp:txBody>
      <dsp:txXfrm>
        <a:off x="5711836" y="2570582"/>
        <a:ext cx="1197448" cy="338457"/>
      </dsp:txXfrm>
    </dsp:sp>
    <dsp:sp modelId="{0E9ADBD7-A014-49EC-A7B1-3CED569CE9AC}">
      <dsp:nvSpPr>
        <dsp:cNvPr id="0" name=""/>
        <dsp:cNvSpPr/>
      </dsp:nvSpPr>
      <dsp:spPr>
        <a:xfrm>
          <a:off x="7230758" y="1002319"/>
          <a:ext cx="1330498" cy="688873"/>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7208" numCol="1" spcCol="1270" anchor="ctr" anchorCtr="0">
          <a:noAutofit/>
        </a:bodyPr>
        <a:lstStyle/>
        <a:p>
          <a:pPr lvl="0" algn="ctr" defTabSz="488950">
            <a:lnSpc>
              <a:spcPct val="90000"/>
            </a:lnSpc>
            <a:spcBef>
              <a:spcPct val="0"/>
            </a:spcBef>
            <a:spcAft>
              <a:spcPct val="35000"/>
            </a:spcAft>
          </a:pPr>
          <a:r>
            <a:rPr lang="en-US" sz="1100" kern="1200"/>
            <a:t>APRS/AX.25</a:t>
          </a:r>
        </a:p>
      </dsp:txBody>
      <dsp:txXfrm>
        <a:off x="7230758" y="1002319"/>
        <a:ext cx="1330498" cy="688873"/>
      </dsp:txXfrm>
    </dsp:sp>
    <dsp:sp modelId="{09B445BE-F068-4CB5-8157-BD135C810F81}">
      <dsp:nvSpPr>
        <dsp:cNvPr id="0" name=""/>
        <dsp:cNvSpPr/>
      </dsp:nvSpPr>
      <dsp:spPr>
        <a:xfrm>
          <a:off x="7496858" y="1538109"/>
          <a:ext cx="1197448" cy="229624"/>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ctr" defTabSz="666750">
            <a:lnSpc>
              <a:spcPct val="90000"/>
            </a:lnSpc>
            <a:spcBef>
              <a:spcPct val="0"/>
            </a:spcBef>
            <a:spcAft>
              <a:spcPct val="35000"/>
            </a:spcAft>
          </a:pPr>
          <a:endParaRPr lang="en-US" sz="1500" kern="1200"/>
        </a:p>
      </dsp:txBody>
      <dsp:txXfrm>
        <a:off x="7496858" y="1538109"/>
        <a:ext cx="1197448" cy="229624"/>
      </dsp:txXfrm>
    </dsp:sp>
    <dsp:sp modelId="{FD3C583F-1F2B-4461-8807-9249A4164C56}">
      <dsp:nvSpPr>
        <dsp:cNvPr id="0" name=""/>
        <dsp:cNvSpPr/>
      </dsp:nvSpPr>
      <dsp:spPr>
        <a:xfrm>
          <a:off x="7230758" y="2089208"/>
          <a:ext cx="1330498" cy="688873"/>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7208" numCol="1" spcCol="1270" anchor="ctr" anchorCtr="0">
          <a:noAutofit/>
        </a:bodyPr>
        <a:lstStyle/>
        <a:p>
          <a:pPr lvl="0" algn="ctr" defTabSz="488950">
            <a:lnSpc>
              <a:spcPct val="90000"/>
            </a:lnSpc>
            <a:spcBef>
              <a:spcPct val="0"/>
            </a:spcBef>
            <a:spcAft>
              <a:spcPct val="35000"/>
            </a:spcAft>
          </a:pPr>
          <a:r>
            <a:rPr lang="en-US" sz="1100" kern="1200"/>
            <a:t>APRS</a:t>
          </a:r>
        </a:p>
      </dsp:txBody>
      <dsp:txXfrm>
        <a:off x="7230758" y="2089208"/>
        <a:ext cx="1330498" cy="688873"/>
      </dsp:txXfrm>
    </dsp:sp>
    <dsp:sp modelId="{458859F3-1DE1-4E40-A7C5-B6518E6B1BF9}">
      <dsp:nvSpPr>
        <dsp:cNvPr id="0" name=""/>
        <dsp:cNvSpPr/>
      </dsp:nvSpPr>
      <dsp:spPr>
        <a:xfrm>
          <a:off x="7496858" y="2549735"/>
          <a:ext cx="1197448" cy="380150"/>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t>Analogue Modulation</a:t>
          </a:r>
        </a:p>
        <a:p>
          <a:pPr lvl="0" algn="ctr" defTabSz="400050">
            <a:lnSpc>
              <a:spcPct val="90000"/>
            </a:lnSpc>
            <a:spcBef>
              <a:spcPct val="0"/>
            </a:spcBef>
            <a:spcAft>
              <a:spcPct val="35000"/>
            </a:spcAft>
          </a:pPr>
          <a:r>
            <a:rPr lang="en-US" sz="900" kern="1200"/>
            <a:t>Linux Platform</a:t>
          </a:r>
        </a:p>
      </dsp:txBody>
      <dsp:txXfrm>
        <a:off x="7496858" y="2549735"/>
        <a:ext cx="1197448" cy="3801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1D12A-0B34-5848-BB48-58B75F2EDB41}">
      <dsp:nvSpPr>
        <dsp:cNvPr id="0" name=""/>
        <dsp:cNvSpPr/>
      </dsp:nvSpPr>
      <dsp:spPr>
        <a:xfrm>
          <a:off x="88508" y="2136195"/>
          <a:ext cx="1261492" cy="415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Wireless Sensor Network</a:t>
          </a:r>
          <a:endParaRPr lang="en-US" sz="1300" kern="1200" dirty="0"/>
        </a:p>
      </dsp:txBody>
      <dsp:txXfrm>
        <a:off x="88508" y="2136195"/>
        <a:ext cx="1261492" cy="415719"/>
      </dsp:txXfrm>
    </dsp:sp>
    <dsp:sp modelId="{1E57010D-3E38-5549-AF90-9C4796D28054}">
      <dsp:nvSpPr>
        <dsp:cNvPr id="0" name=""/>
        <dsp:cNvSpPr/>
      </dsp:nvSpPr>
      <dsp:spPr>
        <a:xfrm>
          <a:off x="87075" y="2009759"/>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2C476819-7F67-E046-AE9B-EA4FFBA7BF25}">
      <dsp:nvSpPr>
        <dsp:cNvPr id="0" name=""/>
        <dsp:cNvSpPr/>
      </dsp:nvSpPr>
      <dsp:spPr>
        <a:xfrm>
          <a:off x="157317" y="1869275"/>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599EF9EF-DE9C-2B4A-86DC-B7868C7422AC}">
      <dsp:nvSpPr>
        <dsp:cNvPr id="0" name=""/>
        <dsp:cNvSpPr/>
      </dsp:nvSpPr>
      <dsp:spPr>
        <a:xfrm>
          <a:off x="325898" y="1897372"/>
          <a:ext cx="157686" cy="157686"/>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42D1F147-F761-F648-8C8D-1E4B6592C415}">
      <dsp:nvSpPr>
        <dsp:cNvPr id="0" name=""/>
        <dsp:cNvSpPr/>
      </dsp:nvSpPr>
      <dsp:spPr>
        <a:xfrm>
          <a:off x="466382" y="1742839"/>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EF5FDC94-0B59-AA45-872F-F7780E6D8981}">
      <dsp:nvSpPr>
        <dsp:cNvPr id="0" name=""/>
        <dsp:cNvSpPr/>
      </dsp:nvSpPr>
      <dsp:spPr>
        <a:xfrm>
          <a:off x="649012" y="1686645"/>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8B70C0C1-017F-E64F-9476-EC31CCA12D92}">
      <dsp:nvSpPr>
        <dsp:cNvPr id="0" name=""/>
        <dsp:cNvSpPr/>
      </dsp:nvSpPr>
      <dsp:spPr>
        <a:xfrm>
          <a:off x="873787" y="1784984"/>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9ED79FC6-103D-1742-9FF0-DE1828A1D17C}">
      <dsp:nvSpPr>
        <dsp:cNvPr id="0" name=""/>
        <dsp:cNvSpPr/>
      </dsp:nvSpPr>
      <dsp:spPr>
        <a:xfrm>
          <a:off x="1014271" y="1855226"/>
          <a:ext cx="157686" cy="157686"/>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D390D850-1433-5649-A750-0F2414C6F392}">
      <dsp:nvSpPr>
        <dsp:cNvPr id="0" name=""/>
        <dsp:cNvSpPr/>
      </dsp:nvSpPr>
      <dsp:spPr>
        <a:xfrm>
          <a:off x="1210950" y="2009759"/>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36459BCC-B56E-4B47-BD69-D06D5D007CE3}">
      <dsp:nvSpPr>
        <dsp:cNvPr id="0" name=""/>
        <dsp:cNvSpPr/>
      </dsp:nvSpPr>
      <dsp:spPr>
        <a:xfrm>
          <a:off x="1295240" y="2164292"/>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59C85E77-52BC-4345-9166-29DAC80B4C72}">
      <dsp:nvSpPr>
        <dsp:cNvPr id="0" name=""/>
        <dsp:cNvSpPr/>
      </dsp:nvSpPr>
      <dsp:spPr>
        <a:xfrm>
          <a:off x="564721" y="1869275"/>
          <a:ext cx="258032" cy="258032"/>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54878F44-619A-C24B-A11E-7458F43C872E}">
      <dsp:nvSpPr>
        <dsp:cNvPr id="0" name=""/>
        <dsp:cNvSpPr/>
      </dsp:nvSpPr>
      <dsp:spPr>
        <a:xfrm>
          <a:off x="16832" y="2403115"/>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C0010B8A-938B-2A48-BCA5-63EF6920D756}">
      <dsp:nvSpPr>
        <dsp:cNvPr id="0" name=""/>
        <dsp:cNvSpPr/>
      </dsp:nvSpPr>
      <dsp:spPr>
        <a:xfrm>
          <a:off x="101123" y="2529551"/>
          <a:ext cx="157686" cy="157686"/>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F5F5884F-374D-DD4C-A1AC-B061DDC022BE}">
      <dsp:nvSpPr>
        <dsp:cNvPr id="0" name=""/>
        <dsp:cNvSpPr/>
      </dsp:nvSpPr>
      <dsp:spPr>
        <a:xfrm>
          <a:off x="311850" y="2641939"/>
          <a:ext cx="229362" cy="229362"/>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2E9865E2-7100-7741-88CA-BED69E81DB20}">
      <dsp:nvSpPr>
        <dsp:cNvPr id="0" name=""/>
        <dsp:cNvSpPr/>
      </dsp:nvSpPr>
      <dsp:spPr>
        <a:xfrm>
          <a:off x="606867" y="2824569"/>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C1040CF9-D783-FD49-996B-F49FE313DCD4}">
      <dsp:nvSpPr>
        <dsp:cNvPr id="0" name=""/>
        <dsp:cNvSpPr/>
      </dsp:nvSpPr>
      <dsp:spPr>
        <a:xfrm>
          <a:off x="663061" y="2641939"/>
          <a:ext cx="157686" cy="157686"/>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7E40A561-EF43-CF4F-8233-805C2D055C83}">
      <dsp:nvSpPr>
        <dsp:cNvPr id="0" name=""/>
        <dsp:cNvSpPr/>
      </dsp:nvSpPr>
      <dsp:spPr>
        <a:xfrm>
          <a:off x="803545" y="2838617"/>
          <a:ext cx="100345" cy="100345"/>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96B76CBB-158B-2A4D-91E7-89CDFE60C944}">
      <dsp:nvSpPr>
        <dsp:cNvPr id="0" name=""/>
        <dsp:cNvSpPr/>
      </dsp:nvSpPr>
      <dsp:spPr>
        <a:xfrm>
          <a:off x="929981" y="2613842"/>
          <a:ext cx="229362" cy="229362"/>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C6E8143B-BBE8-1A44-9B12-F573B3B7C87C}">
      <dsp:nvSpPr>
        <dsp:cNvPr id="0" name=""/>
        <dsp:cNvSpPr/>
      </dsp:nvSpPr>
      <dsp:spPr>
        <a:xfrm>
          <a:off x="1239047" y="2557648"/>
          <a:ext cx="157686" cy="157686"/>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D1ADFBE4-FF96-3143-880B-AD7321402D1D}">
      <dsp:nvSpPr>
        <dsp:cNvPr id="0" name=""/>
        <dsp:cNvSpPr/>
      </dsp:nvSpPr>
      <dsp:spPr>
        <a:xfrm>
          <a:off x="1396733" y="1897138"/>
          <a:ext cx="463102" cy="884114"/>
        </a:xfrm>
        <a:prstGeom prst="chevron">
          <a:avLst>
            <a:gd name="adj" fmla="val 62310"/>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72DC766D-6966-5447-82CE-5F8C6482D845}">
      <dsp:nvSpPr>
        <dsp:cNvPr id="0" name=""/>
        <dsp:cNvSpPr/>
      </dsp:nvSpPr>
      <dsp:spPr>
        <a:xfrm>
          <a:off x="1859836" y="1897567"/>
          <a:ext cx="1263008" cy="88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Sink Mote</a:t>
          </a:r>
          <a:endParaRPr lang="en-US" sz="1300" kern="1200" dirty="0"/>
        </a:p>
      </dsp:txBody>
      <dsp:txXfrm>
        <a:off x="1859836" y="1897567"/>
        <a:ext cx="1263008" cy="884105"/>
      </dsp:txXfrm>
    </dsp:sp>
    <dsp:sp modelId="{E12B4251-C569-6849-A6E1-79CFBCC9C952}">
      <dsp:nvSpPr>
        <dsp:cNvPr id="0" name=""/>
        <dsp:cNvSpPr/>
      </dsp:nvSpPr>
      <dsp:spPr>
        <a:xfrm>
          <a:off x="3122844" y="1897138"/>
          <a:ext cx="463102" cy="884114"/>
        </a:xfrm>
        <a:prstGeom prst="chevron">
          <a:avLst>
            <a:gd name="adj" fmla="val 62310"/>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42AD9488-0EBB-3B4A-8747-44B7C688F0F4}">
      <dsp:nvSpPr>
        <dsp:cNvPr id="0" name=""/>
        <dsp:cNvSpPr/>
      </dsp:nvSpPr>
      <dsp:spPr>
        <a:xfrm>
          <a:off x="3585947" y="1897567"/>
          <a:ext cx="1263008" cy="88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RaspberryPi</a:t>
          </a:r>
          <a:r>
            <a:rPr lang="en-US" sz="1300" kern="1200" dirty="0" smtClean="0"/>
            <a:t> Gateway</a:t>
          </a:r>
          <a:endParaRPr lang="en-US" sz="1300" kern="1200" dirty="0"/>
        </a:p>
      </dsp:txBody>
      <dsp:txXfrm>
        <a:off x="3585947" y="1897567"/>
        <a:ext cx="1263008" cy="884105"/>
      </dsp:txXfrm>
    </dsp:sp>
    <dsp:sp modelId="{9022DD31-F7F9-894D-807C-36E4777ADEC9}">
      <dsp:nvSpPr>
        <dsp:cNvPr id="0" name=""/>
        <dsp:cNvSpPr/>
      </dsp:nvSpPr>
      <dsp:spPr>
        <a:xfrm>
          <a:off x="4848955" y="1897138"/>
          <a:ext cx="463102" cy="884114"/>
        </a:xfrm>
        <a:prstGeom prst="chevron">
          <a:avLst>
            <a:gd name="adj" fmla="val 62310"/>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2DFC8125-F92A-0C47-BDF2-264CA725C1EF}">
      <dsp:nvSpPr>
        <dsp:cNvPr id="0" name=""/>
        <dsp:cNvSpPr/>
      </dsp:nvSpPr>
      <dsp:spPr>
        <a:xfrm>
          <a:off x="5312058" y="1897567"/>
          <a:ext cx="1263008" cy="88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UHF Uplink with </a:t>
          </a:r>
          <a:r>
            <a:rPr lang="en-US" sz="1300" kern="1200" dirty="0" err="1" smtClean="0"/>
            <a:t>RadioTftp</a:t>
          </a:r>
          <a:endParaRPr lang="en-US" sz="1300" kern="1200" dirty="0"/>
        </a:p>
      </dsp:txBody>
      <dsp:txXfrm>
        <a:off x="5312058" y="1897567"/>
        <a:ext cx="1263008" cy="884105"/>
      </dsp:txXfrm>
    </dsp:sp>
    <dsp:sp modelId="{E496E9E7-E946-AE4D-9C45-408402BB142E}">
      <dsp:nvSpPr>
        <dsp:cNvPr id="0" name=""/>
        <dsp:cNvSpPr/>
      </dsp:nvSpPr>
      <dsp:spPr>
        <a:xfrm>
          <a:off x="6575066" y="1897138"/>
          <a:ext cx="463102" cy="884114"/>
        </a:xfrm>
        <a:prstGeom prst="chevron">
          <a:avLst>
            <a:gd name="adj" fmla="val 62310"/>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63C8E88F-7283-E947-BA62-7C51326B35BA}">
      <dsp:nvSpPr>
        <dsp:cNvPr id="0" name=""/>
        <dsp:cNvSpPr/>
      </dsp:nvSpPr>
      <dsp:spPr>
        <a:xfrm>
          <a:off x="7088689" y="1824073"/>
          <a:ext cx="1073556" cy="1073556"/>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dirty="0" smtClean="0"/>
            <a:t>This Computer</a:t>
          </a:r>
          <a:endParaRPr lang="en-US" sz="1300" kern="1200" dirty="0"/>
        </a:p>
      </dsp:txBody>
      <dsp:txXfrm>
        <a:off x="7245908" y="1981292"/>
        <a:ext cx="759118" cy="7591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C37A0-231D-4F88-8E3E-826F640F163F}" type="datetimeFigureOut">
              <a:rPr lang="en-US" smtClean="0"/>
              <a:t>21 May 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04494A-C0AE-4A36-8139-1B996071D3EB}" type="slidenum">
              <a:rPr lang="en-US" smtClean="0"/>
              <a:t>‹#›</a:t>
            </a:fld>
            <a:endParaRPr lang="en-US"/>
          </a:p>
        </p:txBody>
      </p:sp>
    </p:spTree>
    <p:extLst>
      <p:ext uri="{BB962C8B-B14F-4D97-AF65-F5344CB8AC3E}">
        <p14:creationId xmlns:p14="http://schemas.microsoft.com/office/powerpoint/2010/main" val="2460879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04494A-C0AE-4A36-8139-1B996071D3EB}" type="slidenum">
              <a:rPr lang="en-US" smtClean="0"/>
              <a:t>29</a:t>
            </a:fld>
            <a:endParaRPr lang="en-US"/>
          </a:p>
        </p:txBody>
      </p:sp>
    </p:spTree>
    <p:extLst>
      <p:ext uri="{BB962C8B-B14F-4D97-AF65-F5344CB8AC3E}">
        <p14:creationId xmlns:p14="http://schemas.microsoft.com/office/powerpoint/2010/main" val="16630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997EF28-4A35-411A-BC4A-5D34808E8489}" type="datetime1">
              <a:rPr lang="en-US" smtClean="0"/>
              <a:t>21 May 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F57FC9-C653-4386-8745-9750C137C818}" type="datetime1">
              <a:rPr lang="en-US" smtClean="0"/>
              <a:t>21 May 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2E0ECA-CBAC-4286-9994-9C91BF3A2275}" type="datetime1">
              <a:rPr lang="en-US" smtClean="0"/>
              <a:t>21 May 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97E1BF-B767-49E6-906D-E76F1F6C5D0D}" type="datetime1">
              <a:rPr lang="en-US" smtClean="0"/>
              <a:t>21 May 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2BF399-D602-414C-BEEA-53586B3B5712}" type="datetime1">
              <a:rPr lang="en-US" smtClean="0"/>
              <a:t>21 May 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FF3691-B73A-418F-A0AF-4B37878244F6}" type="datetime1">
              <a:rPr lang="en-US" smtClean="0"/>
              <a:t>21 May 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85A4FB-EDBA-47F0-9C37-9FABAAB0517D}" type="datetime1">
              <a:rPr lang="en-US" smtClean="0"/>
              <a:t>21 May 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318EA8-A05E-4EB9-8505-AE9295F68A6D}" type="datetime1">
              <a:rPr lang="en-US" smtClean="0"/>
              <a:t>21 May 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1A910-A94A-42A5-94AC-B6D90B5ADFFF}" type="datetime1">
              <a:rPr lang="en-US" smtClean="0"/>
              <a:t>21 May 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E76AC0-06DD-43D5-B6B3-542FC2DF9724}" type="datetime1">
              <a:rPr lang="en-US" smtClean="0"/>
              <a:t>21 May 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E01A4A9-ED59-4B4E-B362-5BBAC08CC699}" type="datetime1">
              <a:rPr lang="en-US" smtClean="0"/>
              <a:t>21 May 13</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D2B26F9-E139-4840-90D5-2B105E1DDCE4}" type="datetime1">
              <a:rPr lang="en-US" smtClean="0"/>
              <a:t>21 May 13</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github.com/alpsayin" TargetMode="External"/><Relationship Id="rId7" Type="http://schemas.openxmlformats.org/officeDocument/2006/relationships/hyperlink" Target="https://docs.google.com/presentation/pub?id=1rL40Es9D6ZoAD4bN72XcnrYqhL56eWsP8E4WOMR8C-E&amp;start=false&amp;loop=false&amp;delayms=3000" TargetMode="External"/><Relationship Id="rId2" Type="http://schemas.openxmlformats.org/officeDocument/2006/relationships/hyperlink" Target="http://alpsayin.com/vhf_uhf_uplink_solutions_for_remote_wireless_sensor_networks" TargetMode="External"/><Relationship Id="rId1" Type="http://schemas.openxmlformats.org/officeDocument/2006/relationships/slideLayout" Target="../slideLayouts/slideLayout2.xml"/><Relationship Id="rId6" Type="http://schemas.openxmlformats.org/officeDocument/2006/relationships/hyperlink" Target="https://github.com/organizations/WSN-2012" TargetMode="External"/><Relationship Id="rId5" Type="http://schemas.openxmlformats.org/officeDocument/2006/relationships/hyperlink" Target="http://ttaportal.org/menu/projects/wsn/fall-2012/" TargetMode="External"/><Relationship Id="rId4" Type="http://schemas.openxmlformats.org/officeDocument/2006/relationships/hyperlink" Target="http://code.google.com/p/kth-wsn-longrange-radio-up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smtClean="0"/>
              <a:t>VHF/UHF Wireless Uplink Solutions for Remote Wireless Sensor Networks</a:t>
            </a:r>
            <a:endParaRPr lang="en-US" sz="3600" dirty="0"/>
          </a:p>
        </p:txBody>
      </p:sp>
      <p:sp>
        <p:nvSpPr>
          <p:cNvPr id="3" name="Subtitle 2"/>
          <p:cNvSpPr>
            <a:spLocks noGrp="1"/>
          </p:cNvSpPr>
          <p:nvPr>
            <p:ph type="subTitle" idx="1"/>
          </p:nvPr>
        </p:nvSpPr>
        <p:spPr/>
        <p:txBody>
          <a:bodyPr/>
          <a:lstStyle/>
          <a:p>
            <a:r>
              <a:rPr lang="en-US" dirty="0" smtClean="0"/>
              <a:t>KTH Royal Institute of Technology</a:t>
            </a:r>
            <a:endParaRPr lang="en-US" dirty="0"/>
          </a:p>
        </p:txBody>
      </p:sp>
      <p:sp>
        <p:nvSpPr>
          <p:cNvPr id="4" name="TextBox 3"/>
          <p:cNvSpPr txBox="1"/>
          <p:nvPr/>
        </p:nvSpPr>
        <p:spPr>
          <a:xfrm>
            <a:off x="755576" y="5301208"/>
            <a:ext cx="7632848" cy="923330"/>
          </a:xfrm>
          <a:prstGeom prst="rect">
            <a:avLst/>
          </a:prstGeom>
          <a:noFill/>
        </p:spPr>
        <p:txBody>
          <a:bodyPr wrap="square" rtlCol="0">
            <a:spAutoFit/>
          </a:bodyPr>
          <a:lstStyle/>
          <a:p>
            <a:r>
              <a:rPr lang="en-US" dirty="0" smtClean="0"/>
              <a:t>Alp </a:t>
            </a:r>
            <a:r>
              <a:rPr lang="en-US" dirty="0" err="1" smtClean="0"/>
              <a:t>Sayin</a:t>
            </a:r>
            <a:endParaRPr lang="en-US" dirty="0" smtClean="0"/>
          </a:p>
          <a:p>
            <a:r>
              <a:rPr lang="en-US" dirty="0" smtClean="0"/>
              <a:t>22 May 2013</a:t>
            </a:r>
          </a:p>
          <a:p>
            <a:r>
              <a:rPr lang="en-US" dirty="0" err="1"/>
              <a:t>s</a:t>
            </a:r>
            <a:r>
              <a:rPr lang="en-US" dirty="0" err="1" smtClean="0"/>
              <a:t>ayin</a:t>
            </a:r>
            <a:r>
              <a:rPr lang="en-US" dirty="0" smtClean="0"/>
              <a:t>[at]</a:t>
            </a:r>
            <a:r>
              <a:rPr lang="en-US" dirty="0" err="1" smtClean="0"/>
              <a:t>kth</a:t>
            </a:r>
            <a:r>
              <a:rPr lang="en-US" dirty="0" smtClean="0"/>
              <a:t>[dot]se</a:t>
            </a:r>
            <a:endParaRPr lang="en-US" dirty="0"/>
          </a:p>
        </p:txBody>
      </p:sp>
      <p:pic>
        <p:nvPicPr>
          <p:cNvPr id="5" name="Picture 4"/>
          <p:cNvPicPr/>
          <p:nvPr/>
        </p:nvPicPr>
        <p:blipFill>
          <a:blip r:embed="rId2" cstate="print">
            <a:extLst>
              <a:ext uri="{28A0092B-C50C-407E-A947-70E740481C1C}">
                <a14:useLocalDpi xmlns:a14="http://schemas.microsoft.com/office/drawing/2010/main"/>
              </a:ext>
            </a:extLst>
          </a:blip>
          <a:stretch>
            <a:fillRect/>
          </a:stretch>
        </p:blipFill>
        <p:spPr>
          <a:xfrm>
            <a:off x="755576" y="620688"/>
            <a:ext cx="1945640" cy="1945640"/>
          </a:xfrm>
          <a:prstGeom prst="rect">
            <a:avLst/>
          </a:prstGeom>
        </p:spPr>
      </p:pic>
    </p:spTree>
    <p:extLst>
      <p:ext uri="{BB962C8B-B14F-4D97-AF65-F5344CB8AC3E}">
        <p14:creationId xmlns:p14="http://schemas.microsoft.com/office/powerpoint/2010/main" val="4273697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feasible, minimum hardware, low-cost, low-power, long range solution to the problem of getting the sensor data out from the sink mote to a remote </a:t>
            </a:r>
            <a:r>
              <a:rPr lang="en-US" dirty="0" smtClean="0"/>
              <a:t>repository</a:t>
            </a:r>
          </a:p>
          <a:p>
            <a:r>
              <a:rPr lang="en-US" dirty="0"/>
              <a:t>T</a:t>
            </a:r>
            <a:r>
              <a:rPr lang="en-US" dirty="0" smtClean="0"/>
              <a:t>o </a:t>
            </a:r>
            <a:r>
              <a:rPr lang="en-US" dirty="0"/>
              <a:t>implement IP over the same solution, so that existing user programs, or newly developed programs could be used over this link</a:t>
            </a: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10</a:t>
            </a:fld>
            <a:endParaRPr kumimoji="0" lang="en-US"/>
          </a:p>
        </p:txBody>
      </p:sp>
    </p:spTree>
    <p:extLst>
      <p:ext uri="{BB962C8B-B14F-4D97-AF65-F5344CB8AC3E}">
        <p14:creationId xmlns:p14="http://schemas.microsoft.com/office/powerpoint/2010/main" val="194101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heory – physical link</a:t>
            </a:r>
            <a:endParaRPr lang="en-US" dirty="0"/>
          </a:p>
        </p:txBody>
      </p:sp>
      <p:sp>
        <p:nvSpPr>
          <p:cNvPr id="3" name="Content Placeholder 2"/>
          <p:cNvSpPr>
            <a:spLocks noGrp="1"/>
          </p:cNvSpPr>
          <p:nvPr>
            <p:ph idx="1"/>
          </p:nvPr>
        </p:nvSpPr>
        <p:spPr/>
        <p:txBody>
          <a:bodyPr/>
          <a:lstStyle/>
          <a:p>
            <a:r>
              <a:rPr lang="en-US" dirty="0" smtClean="0"/>
              <a:t>VHF / UHF Bands</a:t>
            </a:r>
          </a:p>
          <a:p>
            <a:pPr lvl="1"/>
            <a:r>
              <a:rPr lang="en-US" dirty="0" smtClean="0"/>
              <a:t>144 </a:t>
            </a:r>
            <a:r>
              <a:rPr lang="en-US" dirty="0" err="1" smtClean="0"/>
              <a:t>Mhz</a:t>
            </a:r>
            <a:r>
              <a:rPr lang="en-US" dirty="0" smtClean="0"/>
              <a:t> Band (2 m band)</a:t>
            </a:r>
          </a:p>
          <a:p>
            <a:pPr lvl="1"/>
            <a:r>
              <a:rPr lang="en-US" dirty="0" smtClean="0"/>
              <a:t>433 </a:t>
            </a:r>
            <a:r>
              <a:rPr lang="en-US" dirty="0" err="1" smtClean="0"/>
              <a:t>Mhz</a:t>
            </a:r>
            <a:r>
              <a:rPr lang="en-US" dirty="0" smtClean="0"/>
              <a:t> Band (70 cm band)</a:t>
            </a:r>
          </a:p>
          <a:p>
            <a:r>
              <a:rPr lang="en-US" dirty="0" smtClean="0"/>
              <a:t>Modulation</a:t>
            </a:r>
          </a:p>
          <a:p>
            <a:pPr lvl="1"/>
            <a:r>
              <a:rPr lang="en-US" dirty="0" smtClean="0"/>
              <a:t>Bi-phase encoding (Manchester)</a:t>
            </a:r>
          </a:p>
          <a:p>
            <a:pPr lvl="1"/>
            <a:r>
              <a:rPr lang="en-US" dirty="0" smtClean="0"/>
              <a:t>1200 baud AFSK</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11</a:t>
            </a:fld>
            <a:endParaRPr kumimoji="0" lang="en-US"/>
          </a:p>
        </p:txBody>
      </p:sp>
    </p:spTree>
    <p:extLst>
      <p:ext uri="{BB962C8B-B14F-4D97-AF65-F5344CB8AC3E}">
        <p14:creationId xmlns:p14="http://schemas.microsoft.com/office/powerpoint/2010/main" val="151488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heory – data link</a:t>
            </a:r>
            <a:endParaRPr lang="en-US" dirty="0"/>
          </a:p>
        </p:txBody>
      </p:sp>
      <p:sp>
        <p:nvSpPr>
          <p:cNvPr id="3" name="Content Placeholder 2"/>
          <p:cNvSpPr>
            <a:spLocks noGrp="1"/>
          </p:cNvSpPr>
          <p:nvPr>
            <p:ph idx="1"/>
          </p:nvPr>
        </p:nvSpPr>
        <p:spPr>
          <a:xfrm>
            <a:off x="457200" y="1775191"/>
            <a:ext cx="4402832" cy="4625609"/>
          </a:xfrm>
        </p:spPr>
        <p:txBody>
          <a:bodyPr>
            <a:normAutofit fontScale="85000" lnSpcReduction="20000"/>
          </a:bodyPr>
          <a:lstStyle/>
          <a:p>
            <a:r>
              <a:rPr lang="en-US" dirty="0" smtClean="0"/>
              <a:t>ONLY FRAME FORMAT!</a:t>
            </a:r>
          </a:p>
          <a:p>
            <a:pPr lvl="1"/>
            <a:r>
              <a:rPr lang="en-US" dirty="0" smtClean="0"/>
              <a:t>Ethernet</a:t>
            </a:r>
          </a:p>
          <a:p>
            <a:pPr lvl="2"/>
            <a:r>
              <a:rPr lang="en-US" dirty="0" smtClean="0"/>
              <a:t>Max payload 1500 byte</a:t>
            </a:r>
          </a:p>
          <a:p>
            <a:pPr lvl="2"/>
            <a:r>
              <a:rPr lang="en-US" dirty="0" smtClean="0"/>
              <a:t>18 bytes header</a:t>
            </a:r>
          </a:p>
          <a:p>
            <a:pPr lvl="3"/>
            <a:r>
              <a:rPr lang="en-US" dirty="0" smtClean="0"/>
              <a:t>6 byte source and destination</a:t>
            </a:r>
          </a:p>
          <a:p>
            <a:pPr lvl="3"/>
            <a:r>
              <a:rPr lang="en-US" dirty="0" smtClean="0"/>
              <a:t>2 byte length</a:t>
            </a:r>
          </a:p>
          <a:p>
            <a:pPr lvl="3"/>
            <a:r>
              <a:rPr lang="en-US" dirty="0" smtClean="0"/>
              <a:t>4 byte CRC checksum</a:t>
            </a:r>
          </a:p>
          <a:p>
            <a:pPr lvl="1"/>
            <a:r>
              <a:rPr lang="en-US" dirty="0" smtClean="0"/>
              <a:t>IEEE 802.15.4</a:t>
            </a:r>
          </a:p>
          <a:p>
            <a:pPr lvl="2"/>
            <a:r>
              <a:rPr lang="en-US" dirty="0" smtClean="0"/>
              <a:t>Max payload 256 byte</a:t>
            </a:r>
          </a:p>
          <a:p>
            <a:pPr lvl="2"/>
            <a:r>
              <a:rPr lang="en-US" dirty="0" smtClean="0"/>
              <a:t>21 bytes header</a:t>
            </a:r>
          </a:p>
          <a:p>
            <a:pPr lvl="3"/>
            <a:r>
              <a:rPr lang="en-US" dirty="0" smtClean="0"/>
              <a:t>2 byte frame control</a:t>
            </a:r>
          </a:p>
          <a:p>
            <a:pPr lvl="3"/>
            <a:r>
              <a:rPr lang="en-US" dirty="0" smtClean="0"/>
              <a:t>1 byte sequence number</a:t>
            </a:r>
          </a:p>
          <a:p>
            <a:pPr lvl="3"/>
            <a:r>
              <a:rPr lang="en-US" dirty="0" smtClean="0"/>
              <a:t>4-20 byte address information</a:t>
            </a:r>
          </a:p>
          <a:p>
            <a:pPr lvl="3"/>
            <a:r>
              <a:rPr lang="en-US" dirty="0" smtClean="0"/>
              <a:t>2 byte frame check sequence</a:t>
            </a:r>
            <a:endParaRPr lang="en-US" dirty="0"/>
          </a:p>
        </p:txBody>
      </p:sp>
      <p:sp>
        <p:nvSpPr>
          <p:cNvPr id="5" name="Content Placeholder 2"/>
          <p:cNvSpPr txBox="1">
            <a:spLocks/>
          </p:cNvSpPr>
          <p:nvPr/>
        </p:nvSpPr>
        <p:spPr>
          <a:xfrm>
            <a:off x="4572000" y="2060848"/>
            <a:ext cx="4114800" cy="433995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a:r>
              <a:rPr lang="en-US" dirty="0" smtClean="0"/>
              <a:t>AX.25</a:t>
            </a:r>
          </a:p>
          <a:p>
            <a:pPr lvl="2"/>
            <a:r>
              <a:rPr lang="en-US" dirty="0" smtClean="0"/>
              <a:t>Max Payload 256 byte</a:t>
            </a:r>
          </a:p>
          <a:p>
            <a:pPr lvl="2"/>
            <a:r>
              <a:rPr lang="en-US" dirty="0" smtClean="0"/>
              <a:t>18 bytes header</a:t>
            </a:r>
          </a:p>
          <a:p>
            <a:pPr lvl="3"/>
            <a:r>
              <a:rPr lang="en-US" dirty="0" smtClean="0"/>
              <a:t>7 byte source and destination</a:t>
            </a:r>
          </a:p>
          <a:p>
            <a:pPr lvl="3"/>
            <a:r>
              <a:rPr lang="en-US" dirty="0" smtClean="0"/>
              <a:t>1 byte control</a:t>
            </a:r>
          </a:p>
          <a:p>
            <a:pPr lvl="3"/>
            <a:r>
              <a:rPr lang="en-US" dirty="0" smtClean="0"/>
              <a:t>1 byte protocol identifier</a:t>
            </a:r>
          </a:p>
          <a:p>
            <a:pPr lvl="3"/>
            <a:r>
              <a:rPr lang="en-US" dirty="0" smtClean="0"/>
              <a:t>2 byte CRC checksum</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12</a:t>
            </a:fld>
            <a:endParaRPr kumimoji="0" lang="en-US"/>
          </a:p>
        </p:txBody>
      </p:sp>
    </p:spTree>
    <p:extLst>
      <p:ext uri="{BB962C8B-B14F-4D97-AF65-F5344CB8AC3E}">
        <p14:creationId xmlns:p14="http://schemas.microsoft.com/office/powerpoint/2010/main" val="70868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heory – network layer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IP</a:t>
            </a:r>
          </a:p>
          <a:p>
            <a:pPr lvl="1"/>
            <a:r>
              <a:rPr lang="en-US" dirty="0" smtClean="0"/>
              <a:t>IPv4</a:t>
            </a:r>
          </a:p>
          <a:p>
            <a:pPr lvl="2"/>
            <a:r>
              <a:rPr lang="en-US" dirty="0" smtClean="0"/>
              <a:t>20 byte header</a:t>
            </a:r>
          </a:p>
          <a:p>
            <a:pPr lvl="3"/>
            <a:r>
              <a:rPr lang="en-US" dirty="0" smtClean="0"/>
              <a:t>4 byte source and destination</a:t>
            </a:r>
          </a:p>
          <a:p>
            <a:pPr lvl="3"/>
            <a:r>
              <a:rPr lang="en-US" dirty="0" smtClean="0"/>
              <a:t>2 byte header checksum</a:t>
            </a:r>
          </a:p>
          <a:p>
            <a:pPr lvl="3"/>
            <a:r>
              <a:rPr lang="en-US" dirty="0" smtClean="0"/>
              <a:t>2 byte total length</a:t>
            </a:r>
          </a:p>
          <a:p>
            <a:pPr lvl="3"/>
            <a:r>
              <a:rPr lang="en-US" dirty="0" smtClean="0"/>
              <a:t>1 byte time-to-live</a:t>
            </a:r>
          </a:p>
          <a:p>
            <a:pPr lvl="1"/>
            <a:r>
              <a:rPr lang="en-US" dirty="0" smtClean="0"/>
              <a:t>IPv6</a:t>
            </a:r>
          </a:p>
          <a:p>
            <a:pPr lvl="2"/>
            <a:r>
              <a:rPr lang="en-US" dirty="0" smtClean="0"/>
              <a:t>40 byte header</a:t>
            </a:r>
          </a:p>
          <a:p>
            <a:pPr lvl="3"/>
            <a:r>
              <a:rPr lang="en-US" dirty="0" smtClean="0"/>
              <a:t>16 byte source and destination</a:t>
            </a:r>
          </a:p>
          <a:p>
            <a:pPr lvl="3"/>
            <a:r>
              <a:rPr lang="en-US" dirty="0" smtClean="0"/>
              <a:t>2 byte payload length</a:t>
            </a:r>
          </a:p>
          <a:p>
            <a:pPr lvl="3"/>
            <a:r>
              <a:rPr lang="en-US" dirty="0" smtClean="0"/>
              <a:t>1 byte time-to-live</a:t>
            </a:r>
          </a:p>
          <a:p>
            <a:r>
              <a:rPr lang="en-US" dirty="0" smtClean="0"/>
              <a:t>APRS</a:t>
            </a:r>
          </a:p>
          <a:p>
            <a:pPr lvl="1"/>
            <a:r>
              <a:rPr lang="en-US" dirty="0" smtClean="0"/>
              <a:t>Rests on AX.25</a:t>
            </a:r>
          </a:p>
          <a:p>
            <a:pPr lvl="1"/>
            <a:r>
              <a:rPr lang="en-US" dirty="0" smtClean="0"/>
              <a:t>Text based protocol</a:t>
            </a:r>
          </a:p>
          <a:p>
            <a:pPr lvl="1"/>
            <a:r>
              <a:rPr lang="en-US" dirty="0" smtClean="0"/>
              <a:t>No header requirement except AX.25 headers</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13</a:t>
            </a:fld>
            <a:endParaRPr kumimoji="0" lang="en-US"/>
          </a:p>
        </p:txBody>
      </p:sp>
    </p:spTree>
    <p:extLst>
      <p:ext uri="{BB962C8B-B14F-4D97-AF65-F5344CB8AC3E}">
        <p14:creationId xmlns:p14="http://schemas.microsoft.com/office/powerpoint/2010/main" val="214520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heory – transport layer</a:t>
            </a:r>
            <a:endParaRPr lang="en-US" dirty="0"/>
          </a:p>
        </p:txBody>
      </p:sp>
      <p:sp>
        <p:nvSpPr>
          <p:cNvPr id="3" name="Content Placeholder 2"/>
          <p:cNvSpPr>
            <a:spLocks noGrp="1"/>
          </p:cNvSpPr>
          <p:nvPr>
            <p:ph idx="1"/>
          </p:nvPr>
        </p:nvSpPr>
        <p:spPr/>
        <p:txBody>
          <a:bodyPr/>
          <a:lstStyle/>
          <a:p>
            <a:r>
              <a:rPr lang="en-US" dirty="0" smtClean="0"/>
              <a:t>UDP</a:t>
            </a:r>
          </a:p>
          <a:p>
            <a:pPr lvl="1"/>
            <a:r>
              <a:rPr lang="en-US" dirty="0" smtClean="0"/>
              <a:t>Easy to implement, difficult to use</a:t>
            </a:r>
          </a:p>
          <a:p>
            <a:r>
              <a:rPr lang="en-US" dirty="0" smtClean="0"/>
              <a:t>TCP</a:t>
            </a:r>
          </a:p>
          <a:p>
            <a:pPr lvl="1"/>
            <a:r>
              <a:rPr lang="en-US" dirty="0" smtClean="0"/>
              <a:t>Difficult to implement, easier to use</a:t>
            </a:r>
          </a:p>
          <a:p>
            <a:r>
              <a:rPr lang="en-US" dirty="0" smtClean="0"/>
              <a:t>APRS</a:t>
            </a:r>
          </a:p>
          <a:p>
            <a:pPr lvl="1"/>
            <a:r>
              <a:rPr lang="en-US" dirty="0" smtClean="0"/>
              <a:t>Pseudo-routing routines are implemented </a:t>
            </a:r>
          </a:p>
          <a:p>
            <a:pPr lvl="1"/>
            <a:r>
              <a:rPr lang="en-US" dirty="0" smtClean="0"/>
              <a:t>Based on broadcast flooding with reverse poisoning</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14</a:t>
            </a:fld>
            <a:endParaRPr kumimoji="0" lang="en-US"/>
          </a:p>
        </p:txBody>
      </p:sp>
    </p:spTree>
    <p:extLst>
      <p:ext uri="{BB962C8B-B14F-4D97-AF65-F5344CB8AC3E}">
        <p14:creationId xmlns:p14="http://schemas.microsoft.com/office/powerpoint/2010/main" val="410497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heory – application layer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HTTP</a:t>
            </a:r>
          </a:p>
          <a:p>
            <a:pPr lvl="1"/>
            <a:r>
              <a:rPr lang="en-US" dirty="0" smtClean="0"/>
              <a:t>Simple request/response protocol</a:t>
            </a:r>
          </a:p>
          <a:p>
            <a:pPr lvl="1"/>
            <a:r>
              <a:rPr lang="en-US" dirty="0" smtClean="0"/>
              <a:t>Can be used for any resource access application</a:t>
            </a:r>
          </a:p>
          <a:p>
            <a:pPr lvl="1"/>
            <a:r>
              <a:rPr lang="en-US" dirty="0" smtClean="0"/>
              <a:t>Requires TCP</a:t>
            </a:r>
          </a:p>
          <a:p>
            <a:r>
              <a:rPr lang="en-US" dirty="0" smtClean="0"/>
              <a:t>TFTP</a:t>
            </a:r>
          </a:p>
          <a:p>
            <a:pPr lvl="1"/>
            <a:r>
              <a:rPr lang="en-US" dirty="0" smtClean="0"/>
              <a:t>An old yet reliable protocol (still used in some routers for flashing)</a:t>
            </a:r>
          </a:p>
          <a:p>
            <a:pPr lvl="1"/>
            <a:r>
              <a:rPr lang="en-US" dirty="0" smtClean="0"/>
              <a:t>Can work on UDP</a:t>
            </a:r>
          </a:p>
          <a:p>
            <a:pPr lvl="1"/>
            <a:r>
              <a:rPr lang="en-US" dirty="0" smtClean="0"/>
              <a:t>Has limitations (e.g. file size &lt; 4 GB)</a:t>
            </a:r>
          </a:p>
          <a:p>
            <a:r>
              <a:rPr lang="en-US" dirty="0" smtClean="0"/>
              <a:t>APRS</a:t>
            </a:r>
          </a:p>
          <a:p>
            <a:pPr lvl="1"/>
            <a:r>
              <a:rPr lang="en-US" dirty="0" smtClean="0"/>
              <a:t>Generally used for weather and location reporting</a:t>
            </a:r>
          </a:p>
          <a:p>
            <a:pPr lvl="1"/>
            <a:r>
              <a:rPr lang="en-US" dirty="0" smtClean="0"/>
              <a:t>Also has a telemetry message option for reporting arbitrary measurements</a:t>
            </a:r>
          </a:p>
          <a:p>
            <a:pPr lvl="1"/>
            <a:r>
              <a:rPr lang="en-US" dirty="0" smtClean="0"/>
              <a:t>Messages are collected in a single open repository (accessible via aprs.fi)</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15</a:t>
            </a:fld>
            <a:endParaRPr kumimoji="0" lang="en-US"/>
          </a:p>
        </p:txBody>
      </p:sp>
    </p:spTree>
    <p:extLst>
      <p:ext uri="{BB962C8B-B14F-4D97-AF65-F5344CB8AC3E}">
        <p14:creationId xmlns:p14="http://schemas.microsoft.com/office/powerpoint/2010/main" val="1218990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heory - hardware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TNC with Radio rigs</a:t>
            </a:r>
          </a:p>
          <a:p>
            <a:pPr lvl="1"/>
            <a:r>
              <a:rPr lang="en-US" dirty="0" smtClean="0"/>
              <a:t>Radio</a:t>
            </a:r>
          </a:p>
          <a:p>
            <a:pPr lvl="2"/>
            <a:r>
              <a:rPr lang="en-US" dirty="0" smtClean="0"/>
              <a:t>MAAS AHT-UV-2</a:t>
            </a:r>
          </a:p>
          <a:p>
            <a:pPr lvl="2"/>
            <a:r>
              <a:rPr lang="en-US" dirty="0" smtClean="0"/>
              <a:t>YAESU FT8900</a:t>
            </a:r>
          </a:p>
          <a:p>
            <a:pPr lvl="1"/>
            <a:r>
              <a:rPr lang="en-US" dirty="0" smtClean="0"/>
              <a:t>TNC</a:t>
            </a:r>
          </a:p>
          <a:p>
            <a:pPr lvl="2"/>
            <a:r>
              <a:rPr lang="en-US" dirty="0" smtClean="0"/>
              <a:t>Hardware TNC</a:t>
            </a:r>
          </a:p>
          <a:p>
            <a:pPr lvl="2"/>
            <a:r>
              <a:rPr lang="en-US" dirty="0" smtClean="0"/>
              <a:t>Software TNC</a:t>
            </a:r>
          </a:p>
          <a:p>
            <a:pPr lvl="3"/>
            <a:r>
              <a:rPr lang="en-US" dirty="0" err="1" smtClean="0"/>
              <a:t>soundmodem</a:t>
            </a:r>
            <a:endParaRPr lang="en-US" dirty="0" smtClean="0"/>
          </a:p>
          <a:p>
            <a:r>
              <a:rPr lang="en-US" dirty="0" smtClean="0"/>
              <a:t>Dedicated Radio modules</a:t>
            </a:r>
          </a:p>
          <a:p>
            <a:pPr lvl="1"/>
            <a:r>
              <a:rPr lang="en-US" dirty="0" smtClean="0"/>
              <a:t>Radiometrix Bim2A</a:t>
            </a:r>
          </a:p>
          <a:p>
            <a:pPr lvl="1"/>
            <a:r>
              <a:rPr lang="en-US" dirty="0" smtClean="0"/>
              <a:t>Radiometric UHX1</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16</a:t>
            </a:fld>
            <a:endParaRPr kumimoji="0" lang="en-US"/>
          </a:p>
        </p:txBody>
      </p:sp>
    </p:spTree>
    <p:extLst>
      <p:ext uri="{BB962C8B-B14F-4D97-AF65-F5344CB8AC3E}">
        <p14:creationId xmlns:p14="http://schemas.microsoft.com/office/powerpoint/2010/main" val="436887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esign - protocols</a:t>
            </a:r>
            <a:endParaRPr lang="en-US" dirty="0"/>
          </a:p>
        </p:txBody>
      </p:sp>
      <p:graphicFrame>
        <p:nvGraphicFramePr>
          <p:cNvPr id="10" name="Diagram 9"/>
          <p:cNvGraphicFramePr/>
          <p:nvPr>
            <p:extLst>
              <p:ext uri="{D42A27DB-BD31-4B8C-83A1-F6EECF244321}">
                <p14:modId xmlns:p14="http://schemas.microsoft.com/office/powerpoint/2010/main" val="3876965084"/>
              </p:ext>
            </p:extLst>
          </p:nvPr>
        </p:nvGraphicFramePr>
        <p:xfrm>
          <a:off x="539552" y="1828800"/>
          <a:ext cx="8064896" cy="43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9648F39E-9C37-485F-AC97-16BB4BDF9F49}" type="slidenum">
              <a:rPr kumimoji="0" lang="en-US" smtClean="0"/>
              <a:t>17</a:t>
            </a:fld>
            <a:endParaRPr kumimoji="0" lang="en-US"/>
          </a:p>
        </p:txBody>
      </p:sp>
      <p:sp>
        <p:nvSpPr>
          <p:cNvPr id="5" name="TextBox 4"/>
          <p:cNvSpPr txBox="1"/>
          <p:nvPr/>
        </p:nvSpPr>
        <p:spPr>
          <a:xfrm>
            <a:off x="467544" y="6237312"/>
            <a:ext cx="8208912" cy="307777"/>
          </a:xfrm>
          <a:prstGeom prst="rect">
            <a:avLst/>
          </a:prstGeom>
          <a:noFill/>
        </p:spPr>
        <p:txBody>
          <a:bodyPr wrap="square" rtlCol="0">
            <a:spAutoFit/>
          </a:bodyPr>
          <a:lstStyle/>
          <a:p>
            <a:r>
              <a:rPr lang="en-US" sz="1400" dirty="0" smtClean="0"/>
              <a:t>Figure.1  Resulting branches in the project after design decisions</a:t>
            </a:r>
            <a:endParaRPr lang="en-US" sz="1400" dirty="0"/>
          </a:p>
        </p:txBody>
      </p:sp>
    </p:spTree>
    <p:extLst>
      <p:ext uri="{BB962C8B-B14F-4D97-AF65-F5344CB8AC3E}">
        <p14:creationId xmlns:p14="http://schemas.microsoft.com/office/powerpoint/2010/main" val="901028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esign - final</a:t>
            </a:r>
            <a:endParaRPr lang="en-US" dirty="0"/>
          </a:p>
        </p:txBody>
      </p:sp>
      <p:graphicFrame>
        <p:nvGraphicFramePr>
          <p:cNvPr id="4" name="Diagram 3"/>
          <p:cNvGraphicFramePr/>
          <p:nvPr>
            <p:extLst>
              <p:ext uri="{D42A27DB-BD31-4B8C-83A1-F6EECF244321}">
                <p14:modId xmlns:p14="http://schemas.microsoft.com/office/powerpoint/2010/main" val="1584603366"/>
              </p:ext>
            </p:extLst>
          </p:nvPr>
        </p:nvGraphicFramePr>
        <p:xfrm>
          <a:off x="179512" y="1719262"/>
          <a:ext cx="8784976" cy="3941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11560" y="4941168"/>
            <a:ext cx="4082849" cy="307777"/>
          </a:xfrm>
          <a:prstGeom prst="rect">
            <a:avLst/>
          </a:prstGeom>
        </p:spPr>
        <p:txBody>
          <a:bodyPr wrap="none">
            <a:spAutoFit/>
          </a:bodyPr>
          <a:lstStyle/>
          <a:p>
            <a:r>
              <a:rPr lang="en-US" sz="1400" dirty="0" smtClean="0"/>
              <a:t>Figure.2 Resulting </a:t>
            </a:r>
            <a:r>
              <a:rPr lang="en-US" sz="1400" dirty="0"/>
              <a:t>solutions after hardware decisions</a:t>
            </a:r>
          </a:p>
        </p:txBody>
      </p:sp>
      <p:sp>
        <p:nvSpPr>
          <p:cNvPr id="3" name="Slide Number Placeholder 2"/>
          <p:cNvSpPr>
            <a:spLocks noGrp="1"/>
          </p:cNvSpPr>
          <p:nvPr>
            <p:ph type="sldNum" sz="quarter" idx="12"/>
          </p:nvPr>
        </p:nvSpPr>
        <p:spPr/>
        <p:txBody>
          <a:bodyPr/>
          <a:lstStyle/>
          <a:p>
            <a:fld id="{9648F39E-9C37-485F-AC97-16BB4BDF9F49}" type="slidenum">
              <a:rPr kumimoji="0" lang="en-US" smtClean="0"/>
              <a:t>18</a:t>
            </a:fld>
            <a:endParaRPr kumimoji="0" lang="en-US"/>
          </a:p>
        </p:txBody>
      </p:sp>
    </p:spTree>
    <p:extLst>
      <p:ext uri="{BB962C8B-B14F-4D97-AF65-F5344CB8AC3E}">
        <p14:creationId xmlns:p14="http://schemas.microsoft.com/office/powerpoint/2010/main" val="2224480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mplementation - </a:t>
            </a:r>
            <a:r>
              <a:rPr lang="en-US" dirty="0" err="1" smtClean="0"/>
              <a:t>radiotftp</a:t>
            </a:r>
            <a:endParaRPr lang="en-US" dirty="0"/>
          </a:p>
        </p:txBody>
      </p:sp>
      <p:sp>
        <p:nvSpPr>
          <p:cNvPr id="3" name="Content Placeholder 2"/>
          <p:cNvSpPr>
            <a:spLocks noGrp="1"/>
          </p:cNvSpPr>
          <p:nvPr>
            <p:ph idx="1"/>
          </p:nvPr>
        </p:nvSpPr>
        <p:spPr>
          <a:xfrm>
            <a:off x="323528" y="1775191"/>
            <a:ext cx="8363272" cy="4625609"/>
          </a:xfrm>
        </p:spPr>
        <p:txBody>
          <a:bodyPr>
            <a:normAutofit/>
          </a:bodyPr>
          <a:lstStyle/>
          <a:p>
            <a:r>
              <a:rPr lang="en-US" sz="2400" dirty="0" smtClean="0"/>
              <a:t>TFTP &lt; UDP &lt; IPv4 &lt; AX.25 &lt; Bi-phase Encoded Digital Stream</a:t>
            </a:r>
          </a:p>
          <a:p>
            <a:r>
              <a:rPr lang="en-US" sz="2400" dirty="0" smtClean="0"/>
              <a:t>Tailored solution for the problem</a:t>
            </a:r>
          </a:p>
          <a:p>
            <a:r>
              <a:rPr lang="en-US" sz="2400" dirty="0" smtClean="0"/>
              <a:t>Completely in C, easier to port</a:t>
            </a:r>
            <a:endParaRPr lang="en-US" sz="2400" dirty="0"/>
          </a:p>
        </p:txBody>
      </p:sp>
      <p:pic>
        <p:nvPicPr>
          <p:cNvPr id="5" name="Picture 4"/>
          <p:cNvPicPr/>
          <p:nvPr/>
        </p:nvPicPr>
        <p:blipFill rotWithShape="1">
          <a:blip r:embed="rId2" cstate="print">
            <a:extLst>
              <a:ext uri="{28A0092B-C50C-407E-A947-70E740481C1C}">
                <a14:useLocalDpi xmlns:a14="http://schemas.microsoft.com/office/drawing/2010/main"/>
              </a:ext>
            </a:extLst>
          </a:blip>
          <a:srcRect b="-259"/>
          <a:stretch/>
        </p:blipFill>
        <p:spPr bwMode="auto">
          <a:xfrm>
            <a:off x="251520" y="3356992"/>
            <a:ext cx="8712968" cy="2520280"/>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6" name="Rectangle 5"/>
          <p:cNvSpPr/>
          <p:nvPr/>
        </p:nvSpPr>
        <p:spPr>
          <a:xfrm>
            <a:off x="395536" y="5888549"/>
            <a:ext cx="3607526" cy="307777"/>
          </a:xfrm>
          <a:prstGeom prst="rect">
            <a:avLst/>
          </a:prstGeom>
        </p:spPr>
        <p:txBody>
          <a:bodyPr wrap="none">
            <a:spAutoFit/>
          </a:bodyPr>
          <a:lstStyle/>
          <a:p>
            <a:r>
              <a:rPr lang="en-US" sz="1400" dirty="0" smtClean="0"/>
              <a:t>Figure.3 System </a:t>
            </a:r>
            <a:r>
              <a:rPr lang="en-US" sz="1400" dirty="0"/>
              <a:t>diagram for </a:t>
            </a:r>
            <a:r>
              <a:rPr lang="en-US" sz="1400" dirty="0" err="1"/>
              <a:t>radiotftp</a:t>
            </a:r>
            <a:r>
              <a:rPr lang="en-US" sz="1400" dirty="0"/>
              <a:t> solution</a:t>
            </a: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19</a:t>
            </a:fld>
            <a:endParaRPr kumimoji="0" lang="en-US"/>
          </a:p>
        </p:txBody>
      </p:sp>
    </p:spTree>
    <p:extLst>
      <p:ext uri="{BB962C8B-B14F-4D97-AF65-F5344CB8AC3E}">
        <p14:creationId xmlns:p14="http://schemas.microsoft.com/office/powerpoint/2010/main" val="3997799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a:t>
            </a:r>
          </a:p>
          <a:p>
            <a:r>
              <a:rPr lang="en-US" dirty="0" smtClean="0"/>
              <a:t>Problem</a:t>
            </a:r>
          </a:p>
          <a:p>
            <a:r>
              <a:rPr lang="en-US" dirty="0" smtClean="0"/>
              <a:t>Goals</a:t>
            </a:r>
          </a:p>
          <a:p>
            <a:r>
              <a:rPr lang="en-US" dirty="0" smtClean="0"/>
              <a:t>Theory</a:t>
            </a:r>
          </a:p>
          <a:p>
            <a:r>
              <a:rPr lang="en-US" dirty="0" smtClean="0"/>
              <a:t>Design</a:t>
            </a:r>
          </a:p>
          <a:p>
            <a:r>
              <a:rPr lang="en-US" dirty="0" smtClean="0"/>
              <a:t>Implementation</a:t>
            </a:r>
          </a:p>
          <a:p>
            <a:r>
              <a:rPr lang="en-US" dirty="0" smtClean="0"/>
              <a:t>Experiments</a:t>
            </a:r>
          </a:p>
          <a:p>
            <a:r>
              <a:rPr lang="en-US" dirty="0" smtClean="0"/>
              <a:t>Results</a:t>
            </a:r>
          </a:p>
          <a:p>
            <a:r>
              <a:rPr lang="en-US" dirty="0" smtClean="0"/>
              <a:t>Conclusions</a:t>
            </a:r>
          </a:p>
          <a:p>
            <a:r>
              <a:rPr lang="en-US" dirty="0" smtClean="0"/>
              <a:t>Future Work</a:t>
            </a:r>
          </a:p>
          <a:p>
            <a:r>
              <a:rPr lang="en-US" dirty="0" smtClean="0"/>
              <a:t>Q &amp; A</a:t>
            </a:r>
            <a:endParaRPr lang="en-US" dirty="0"/>
          </a:p>
        </p:txBody>
      </p:sp>
      <p:sp>
        <p:nvSpPr>
          <p:cNvPr id="5" name="Slide Number Placeholder 4"/>
          <p:cNvSpPr>
            <a:spLocks noGrp="1"/>
          </p:cNvSpPr>
          <p:nvPr>
            <p:ph type="sldNum" sz="quarter" idx="12"/>
          </p:nvPr>
        </p:nvSpPr>
        <p:spPr/>
        <p:txBody>
          <a:bodyPr/>
          <a:lstStyle/>
          <a:p>
            <a:fld id="{9648F39E-9C37-485F-AC97-16BB4BDF9F49}" type="slidenum">
              <a:rPr kumimoji="0" lang="en-US" smtClean="0"/>
              <a:t>2</a:t>
            </a:fld>
            <a:endParaRPr kumimoji="0" lang="en-US"/>
          </a:p>
        </p:txBody>
      </p:sp>
    </p:spTree>
    <p:extLst>
      <p:ext uri="{BB962C8B-B14F-4D97-AF65-F5344CB8AC3E}">
        <p14:creationId xmlns:p14="http://schemas.microsoft.com/office/powerpoint/2010/main" val="649214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a:t>
            </a:r>
            <a:r>
              <a:rPr lang="en-US" dirty="0" smtClean="0"/>
              <a:t>– </a:t>
            </a:r>
            <a:r>
              <a:rPr lang="en-US" dirty="0" err="1" smtClean="0"/>
              <a:t>radiotftp_process</a:t>
            </a:r>
            <a:endParaRPr lang="en-US" dirty="0"/>
          </a:p>
        </p:txBody>
      </p:sp>
      <p:sp>
        <p:nvSpPr>
          <p:cNvPr id="3" name="Content Placeholder 2"/>
          <p:cNvSpPr>
            <a:spLocks noGrp="1"/>
          </p:cNvSpPr>
          <p:nvPr>
            <p:ph idx="1"/>
          </p:nvPr>
        </p:nvSpPr>
        <p:spPr>
          <a:xfrm>
            <a:off x="457200" y="1775191"/>
            <a:ext cx="8435280" cy="4625609"/>
          </a:xfrm>
        </p:spPr>
        <p:txBody>
          <a:bodyPr>
            <a:normAutofit/>
          </a:bodyPr>
          <a:lstStyle/>
          <a:p>
            <a:r>
              <a:rPr lang="en-US" sz="2400" dirty="0"/>
              <a:t>TFTP &lt; UDP &lt; IPv4 &lt; AX.25 &lt; Bi-phase </a:t>
            </a:r>
            <a:r>
              <a:rPr lang="en-US" sz="2400" dirty="0" smtClean="0"/>
              <a:t>Encoded Digital Stream</a:t>
            </a:r>
            <a:endParaRPr lang="en-US" sz="2400" dirty="0"/>
          </a:p>
          <a:p>
            <a:r>
              <a:rPr lang="en-US" sz="2400" dirty="0"/>
              <a:t>Tailored solution for the problem</a:t>
            </a:r>
          </a:p>
          <a:p>
            <a:r>
              <a:rPr lang="en-US" sz="2400" dirty="0" err="1" smtClean="0"/>
              <a:t>Contiki-Os</a:t>
            </a:r>
            <a:r>
              <a:rPr lang="en-US" sz="2400" dirty="0" smtClean="0"/>
              <a:t> over Atmega128Rfa1 port of </a:t>
            </a:r>
            <a:r>
              <a:rPr lang="en-US" sz="2400" dirty="0" err="1" smtClean="0"/>
              <a:t>radiotftp</a:t>
            </a:r>
            <a:endParaRPr lang="en-US" sz="2400" dirty="0"/>
          </a:p>
        </p:txBody>
      </p:sp>
      <p:pic>
        <p:nvPicPr>
          <p:cNvPr id="4" name="Picture 3"/>
          <p:cNvPicPr/>
          <p:nvPr/>
        </p:nvPicPr>
        <p:blipFill>
          <a:blip r:embed="rId2">
            <a:extLst>
              <a:ext uri="{28A0092B-C50C-407E-A947-70E740481C1C}">
                <a14:useLocalDpi xmlns:a14="http://schemas.microsoft.com/office/drawing/2010/main"/>
              </a:ext>
            </a:extLst>
          </a:blip>
          <a:stretch>
            <a:fillRect/>
          </a:stretch>
        </p:blipFill>
        <p:spPr>
          <a:xfrm>
            <a:off x="251520" y="3501008"/>
            <a:ext cx="8640960" cy="2448272"/>
          </a:xfrm>
          <a:prstGeom prst="rect">
            <a:avLst/>
          </a:prstGeom>
          <a:ln>
            <a:solidFill>
              <a:schemeClr val="tx1"/>
            </a:solidFill>
          </a:ln>
        </p:spPr>
      </p:pic>
      <p:sp>
        <p:nvSpPr>
          <p:cNvPr id="5" name="Rectangle 4"/>
          <p:cNvSpPr/>
          <p:nvPr/>
        </p:nvSpPr>
        <p:spPr>
          <a:xfrm>
            <a:off x="467544" y="5974458"/>
            <a:ext cx="7992888" cy="307777"/>
          </a:xfrm>
          <a:prstGeom prst="rect">
            <a:avLst/>
          </a:prstGeom>
        </p:spPr>
        <p:txBody>
          <a:bodyPr wrap="square">
            <a:spAutoFit/>
          </a:bodyPr>
          <a:lstStyle/>
          <a:p>
            <a:r>
              <a:rPr lang="en-US" sz="1400" dirty="0" smtClean="0"/>
              <a:t>Figure.4 System </a:t>
            </a:r>
            <a:r>
              <a:rPr lang="en-US" sz="1400" dirty="0"/>
              <a:t>diagram for </a:t>
            </a:r>
            <a:r>
              <a:rPr lang="en-US" sz="1400" dirty="0" err="1"/>
              <a:t>radiotftp_process</a:t>
            </a:r>
            <a:r>
              <a:rPr lang="en-US" sz="1400" dirty="0"/>
              <a:t> solution</a:t>
            </a:r>
          </a:p>
        </p:txBody>
      </p:sp>
      <p:sp>
        <p:nvSpPr>
          <p:cNvPr id="6" name="Slide Number Placeholder 5"/>
          <p:cNvSpPr>
            <a:spLocks noGrp="1"/>
          </p:cNvSpPr>
          <p:nvPr>
            <p:ph type="sldNum" sz="quarter" idx="12"/>
          </p:nvPr>
        </p:nvSpPr>
        <p:spPr/>
        <p:txBody>
          <a:bodyPr/>
          <a:lstStyle/>
          <a:p>
            <a:fld id="{9648F39E-9C37-485F-AC97-16BB4BDF9F49}" type="slidenum">
              <a:rPr kumimoji="0" lang="en-US" smtClean="0"/>
              <a:t>20</a:t>
            </a:fld>
            <a:endParaRPr kumimoji="0" lang="en-US"/>
          </a:p>
        </p:txBody>
      </p:sp>
    </p:spTree>
    <p:extLst>
      <p:ext uri="{BB962C8B-B14F-4D97-AF65-F5344CB8AC3E}">
        <p14:creationId xmlns:p14="http://schemas.microsoft.com/office/powerpoint/2010/main" val="4137582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mplementation - </a:t>
            </a:r>
            <a:r>
              <a:rPr lang="en-US" dirty="0" err="1" smtClean="0"/>
              <a:t>radiotunnel</a:t>
            </a:r>
            <a:endParaRPr lang="en-US" dirty="0"/>
          </a:p>
        </p:txBody>
      </p:sp>
      <p:sp>
        <p:nvSpPr>
          <p:cNvPr id="3" name="Content Placeholder 2"/>
          <p:cNvSpPr>
            <a:spLocks noGrp="1"/>
          </p:cNvSpPr>
          <p:nvPr>
            <p:ph idx="1"/>
          </p:nvPr>
        </p:nvSpPr>
        <p:spPr/>
        <p:txBody>
          <a:bodyPr>
            <a:normAutofit/>
          </a:bodyPr>
          <a:lstStyle/>
          <a:p>
            <a:r>
              <a:rPr lang="en-US" sz="2400" dirty="0" smtClean="0"/>
              <a:t>IPv4 &gt; AX.25 &gt; Bi-phase Encoded Digital Stream</a:t>
            </a:r>
          </a:p>
          <a:p>
            <a:r>
              <a:rPr lang="en-US" sz="2400" dirty="0" smtClean="0"/>
              <a:t>Flexible solution, open for any application layer compatible with UDP or TCP</a:t>
            </a:r>
          </a:p>
          <a:p>
            <a:r>
              <a:rPr lang="en-US" sz="2400" dirty="0" smtClean="0"/>
              <a:t>Easy to implement with use of virtual kernel interfaces</a:t>
            </a:r>
            <a:endParaRPr lang="en-US" sz="2400" dirty="0"/>
          </a:p>
        </p:txBody>
      </p:sp>
      <p:pic>
        <p:nvPicPr>
          <p:cNvPr id="4" name="Picture 3"/>
          <p:cNvPicPr/>
          <p:nvPr/>
        </p:nvPicPr>
        <p:blipFill>
          <a:blip r:embed="rId2" cstate="print">
            <a:extLst>
              <a:ext uri="{28A0092B-C50C-407E-A947-70E740481C1C}">
                <a14:useLocalDpi xmlns:a14="http://schemas.microsoft.com/office/drawing/2010/main"/>
              </a:ext>
            </a:extLst>
          </a:blip>
          <a:stretch>
            <a:fillRect/>
          </a:stretch>
        </p:blipFill>
        <p:spPr>
          <a:xfrm>
            <a:off x="251520" y="3449080"/>
            <a:ext cx="8640960" cy="2284176"/>
          </a:xfrm>
          <a:prstGeom prst="rect">
            <a:avLst/>
          </a:prstGeom>
          <a:ln>
            <a:solidFill>
              <a:schemeClr val="tx1"/>
            </a:solidFill>
          </a:ln>
        </p:spPr>
      </p:pic>
      <p:sp>
        <p:nvSpPr>
          <p:cNvPr id="5" name="Rectangle 4"/>
          <p:cNvSpPr/>
          <p:nvPr/>
        </p:nvSpPr>
        <p:spPr>
          <a:xfrm>
            <a:off x="434329" y="5733256"/>
            <a:ext cx="3899273" cy="307777"/>
          </a:xfrm>
          <a:prstGeom prst="rect">
            <a:avLst/>
          </a:prstGeom>
        </p:spPr>
        <p:txBody>
          <a:bodyPr wrap="none">
            <a:spAutoFit/>
          </a:bodyPr>
          <a:lstStyle/>
          <a:p>
            <a:r>
              <a:rPr lang="en-US" sz="1400" dirty="0" smtClean="0"/>
              <a:t>Figure.5 System </a:t>
            </a:r>
            <a:r>
              <a:rPr lang="en-US" sz="1400" dirty="0"/>
              <a:t>diagram for </a:t>
            </a:r>
            <a:r>
              <a:rPr lang="en-US" sz="1400" dirty="0" err="1"/>
              <a:t>radio_tunnel</a:t>
            </a:r>
            <a:r>
              <a:rPr lang="en-US" sz="1400" dirty="0"/>
              <a:t> solution</a:t>
            </a:r>
          </a:p>
        </p:txBody>
      </p:sp>
      <p:sp>
        <p:nvSpPr>
          <p:cNvPr id="6" name="Slide Number Placeholder 5"/>
          <p:cNvSpPr>
            <a:spLocks noGrp="1"/>
          </p:cNvSpPr>
          <p:nvPr>
            <p:ph type="sldNum" sz="quarter" idx="12"/>
          </p:nvPr>
        </p:nvSpPr>
        <p:spPr/>
        <p:txBody>
          <a:bodyPr/>
          <a:lstStyle/>
          <a:p>
            <a:fld id="{9648F39E-9C37-485F-AC97-16BB4BDF9F49}" type="slidenum">
              <a:rPr kumimoji="0" lang="en-US" smtClean="0"/>
              <a:t>21</a:t>
            </a:fld>
            <a:endParaRPr kumimoji="0" lang="en-US"/>
          </a:p>
        </p:txBody>
      </p:sp>
    </p:spTree>
    <p:extLst>
      <p:ext uri="{BB962C8B-B14F-4D97-AF65-F5344CB8AC3E}">
        <p14:creationId xmlns:p14="http://schemas.microsoft.com/office/powerpoint/2010/main" val="4013563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mplementation - </a:t>
            </a:r>
            <a:r>
              <a:rPr lang="en-US" dirty="0" err="1" smtClean="0"/>
              <a:t>soundmodem</a:t>
            </a:r>
            <a:endParaRPr lang="en-US" dirty="0"/>
          </a:p>
        </p:txBody>
      </p:sp>
      <p:sp>
        <p:nvSpPr>
          <p:cNvPr id="3" name="Content Placeholder 2"/>
          <p:cNvSpPr>
            <a:spLocks noGrp="1"/>
          </p:cNvSpPr>
          <p:nvPr>
            <p:ph idx="1"/>
          </p:nvPr>
        </p:nvSpPr>
        <p:spPr/>
        <p:txBody>
          <a:bodyPr>
            <a:normAutofit/>
          </a:bodyPr>
          <a:lstStyle/>
          <a:p>
            <a:r>
              <a:rPr lang="en-US" sz="2400" dirty="0" smtClean="0"/>
              <a:t>IPv4 &gt; AX.25 &gt; AFSK Analog Stream</a:t>
            </a:r>
          </a:p>
          <a:p>
            <a:r>
              <a:rPr lang="en-US" sz="2400" dirty="0"/>
              <a:t>Flexible solution, open for any application layer compatible with UDP or TCP</a:t>
            </a:r>
          </a:p>
          <a:p>
            <a:r>
              <a:rPr lang="en-US" sz="2400" dirty="0" smtClean="0"/>
              <a:t>Software is already there</a:t>
            </a:r>
          </a:p>
          <a:p>
            <a:r>
              <a:rPr lang="en-US" sz="2400" dirty="0" smtClean="0"/>
              <a:t>Requires more hardware</a:t>
            </a:r>
            <a:endParaRPr lang="en-US" sz="2400" dirty="0"/>
          </a:p>
        </p:txBody>
      </p:sp>
      <p:pic>
        <p:nvPicPr>
          <p:cNvPr id="4" name="Picture 3"/>
          <p:cNvPicPr/>
          <p:nvPr/>
        </p:nvPicPr>
        <p:blipFill>
          <a:blip r:embed="rId2" cstate="print">
            <a:extLst>
              <a:ext uri="{28A0092B-C50C-407E-A947-70E740481C1C}">
                <a14:useLocalDpi xmlns:a14="http://schemas.microsoft.com/office/drawing/2010/main"/>
              </a:ext>
            </a:extLst>
          </a:blip>
          <a:stretch>
            <a:fillRect/>
          </a:stretch>
        </p:blipFill>
        <p:spPr>
          <a:xfrm>
            <a:off x="251520" y="3717032"/>
            <a:ext cx="8784976" cy="2232248"/>
          </a:xfrm>
          <a:prstGeom prst="rect">
            <a:avLst/>
          </a:prstGeom>
          <a:ln>
            <a:solidFill>
              <a:schemeClr val="tx1"/>
            </a:solidFill>
          </a:ln>
        </p:spPr>
      </p:pic>
      <p:sp>
        <p:nvSpPr>
          <p:cNvPr id="5" name="Rectangle 4"/>
          <p:cNvSpPr/>
          <p:nvPr/>
        </p:nvSpPr>
        <p:spPr>
          <a:xfrm>
            <a:off x="353875" y="5960166"/>
            <a:ext cx="3992247" cy="307777"/>
          </a:xfrm>
          <a:prstGeom prst="rect">
            <a:avLst/>
          </a:prstGeom>
        </p:spPr>
        <p:txBody>
          <a:bodyPr wrap="none">
            <a:spAutoFit/>
          </a:bodyPr>
          <a:lstStyle/>
          <a:p>
            <a:r>
              <a:rPr lang="en-US" sz="1400" dirty="0" smtClean="0"/>
              <a:t>Figure.6 System </a:t>
            </a:r>
            <a:r>
              <a:rPr lang="en-US" sz="1400" dirty="0"/>
              <a:t>diagram for </a:t>
            </a:r>
            <a:r>
              <a:rPr lang="en-US" sz="1400" dirty="0" err="1"/>
              <a:t>soundmodem</a:t>
            </a:r>
            <a:r>
              <a:rPr lang="en-US" sz="1400" dirty="0"/>
              <a:t> solution</a:t>
            </a:r>
          </a:p>
        </p:txBody>
      </p:sp>
      <p:sp>
        <p:nvSpPr>
          <p:cNvPr id="6" name="Slide Number Placeholder 5"/>
          <p:cNvSpPr>
            <a:spLocks noGrp="1"/>
          </p:cNvSpPr>
          <p:nvPr>
            <p:ph type="sldNum" sz="quarter" idx="12"/>
          </p:nvPr>
        </p:nvSpPr>
        <p:spPr/>
        <p:txBody>
          <a:bodyPr/>
          <a:lstStyle/>
          <a:p>
            <a:fld id="{9648F39E-9C37-485F-AC97-16BB4BDF9F49}" type="slidenum">
              <a:rPr kumimoji="0" lang="en-US" smtClean="0"/>
              <a:t>22</a:t>
            </a:fld>
            <a:endParaRPr kumimoji="0" lang="en-US"/>
          </a:p>
        </p:txBody>
      </p:sp>
    </p:spTree>
    <p:extLst>
      <p:ext uri="{BB962C8B-B14F-4D97-AF65-F5344CB8AC3E}">
        <p14:creationId xmlns:p14="http://schemas.microsoft.com/office/powerpoint/2010/main" val="2386955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mplementation - </a:t>
            </a:r>
            <a:r>
              <a:rPr lang="en-US" dirty="0" err="1" smtClean="0"/>
              <a:t>aprs</a:t>
            </a:r>
            <a:endParaRPr lang="en-US" dirty="0"/>
          </a:p>
        </p:txBody>
      </p:sp>
      <p:sp>
        <p:nvSpPr>
          <p:cNvPr id="3" name="Content Placeholder 2"/>
          <p:cNvSpPr>
            <a:spLocks noGrp="1"/>
          </p:cNvSpPr>
          <p:nvPr>
            <p:ph idx="1"/>
          </p:nvPr>
        </p:nvSpPr>
        <p:spPr/>
        <p:txBody>
          <a:bodyPr>
            <a:normAutofit/>
          </a:bodyPr>
          <a:lstStyle/>
          <a:p>
            <a:r>
              <a:rPr lang="en-US" sz="2400" dirty="0" smtClean="0"/>
              <a:t>APRS &gt; AX.25</a:t>
            </a:r>
          </a:p>
          <a:p>
            <a:r>
              <a:rPr lang="en-US" sz="2400" dirty="0" smtClean="0"/>
              <a:t>Utilizes the APRS network</a:t>
            </a:r>
          </a:p>
          <a:p>
            <a:r>
              <a:rPr lang="en-US" sz="2400" dirty="0" smtClean="0"/>
              <a:t>Limited by APRS and radio amateur rules</a:t>
            </a:r>
            <a:endParaRPr lang="en-US" sz="2400" dirty="0"/>
          </a:p>
        </p:txBody>
      </p:sp>
      <p:pic>
        <p:nvPicPr>
          <p:cNvPr id="4" name="Picture 3"/>
          <p:cNvPicPr/>
          <p:nvPr/>
        </p:nvPicPr>
        <p:blipFill>
          <a:blip r:embed="rId2">
            <a:extLst>
              <a:ext uri="{28A0092B-C50C-407E-A947-70E740481C1C}">
                <a14:useLocalDpi xmlns:a14="http://schemas.microsoft.com/office/drawing/2010/main"/>
              </a:ext>
            </a:extLst>
          </a:blip>
          <a:stretch>
            <a:fillRect/>
          </a:stretch>
        </p:blipFill>
        <p:spPr>
          <a:xfrm>
            <a:off x="179512" y="3068960"/>
            <a:ext cx="8712968" cy="2880320"/>
          </a:xfrm>
          <a:prstGeom prst="rect">
            <a:avLst/>
          </a:prstGeom>
          <a:ln>
            <a:solidFill>
              <a:schemeClr val="tx1"/>
            </a:solidFill>
          </a:ln>
        </p:spPr>
      </p:pic>
      <p:sp>
        <p:nvSpPr>
          <p:cNvPr id="5" name="Rectangle 4"/>
          <p:cNvSpPr/>
          <p:nvPr/>
        </p:nvSpPr>
        <p:spPr>
          <a:xfrm>
            <a:off x="323528" y="5949280"/>
            <a:ext cx="3355983" cy="307777"/>
          </a:xfrm>
          <a:prstGeom prst="rect">
            <a:avLst/>
          </a:prstGeom>
        </p:spPr>
        <p:txBody>
          <a:bodyPr wrap="none">
            <a:spAutoFit/>
          </a:bodyPr>
          <a:lstStyle/>
          <a:p>
            <a:r>
              <a:rPr lang="en-US" sz="1400" dirty="0" smtClean="0"/>
              <a:t>Figure.7 System </a:t>
            </a:r>
            <a:r>
              <a:rPr lang="en-US" sz="1400" dirty="0"/>
              <a:t>diagram for APRS solution</a:t>
            </a:r>
          </a:p>
        </p:txBody>
      </p:sp>
      <p:sp>
        <p:nvSpPr>
          <p:cNvPr id="6" name="Slide Number Placeholder 5"/>
          <p:cNvSpPr>
            <a:spLocks noGrp="1"/>
          </p:cNvSpPr>
          <p:nvPr>
            <p:ph type="sldNum" sz="quarter" idx="12"/>
          </p:nvPr>
        </p:nvSpPr>
        <p:spPr/>
        <p:txBody>
          <a:bodyPr/>
          <a:lstStyle/>
          <a:p>
            <a:fld id="{9648F39E-9C37-485F-AC97-16BB4BDF9F49}" type="slidenum">
              <a:rPr kumimoji="0" lang="en-US" smtClean="0"/>
              <a:t>23</a:t>
            </a:fld>
            <a:endParaRPr kumimoji="0" lang="en-US"/>
          </a:p>
        </p:txBody>
      </p:sp>
    </p:spTree>
    <p:extLst>
      <p:ext uri="{BB962C8B-B14F-4D97-AF65-F5344CB8AC3E}">
        <p14:creationId xmlns:p14="http://schemas.microsoft.com/office/powerpoint/2010/main" val="131021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Radiotftp</a:t>
            </a:r>
            <a:endParaRPr lang="en-US" dirty="0" smtClean="0"/>
          </a:p>
          <a:p>
            <a:pPr lvl="1"/>
            <a:r>
              <a:rPr lang="en-US" sz="2000" dirty="0" smtClean="0"/>
              <a:t>Parameters: Distance, Transfer Size</a:t>
            </a:r>
          </a:p>
          <a:p>
            <a:pPr lvl="1"/>
            <a:r>
              <a:rPr lang="en-US" sz="2000" dirty="0" smtClean="0"/>
              <a:t>Outputs: Transfer Time, Packet Error Rate, Power Consumption</a:t>
            </a:r>
          </a:p>
          <a:p>
            <a:r>
              <a:rPr lang="en-US" dirty="0" err="1" smtClean="0"/>
              <a:t>Radiotunnel</a:t>
            </a:r>
            <a:endParaRPr lang="en-US" dirty="0" smtClean="0"/>
          </a:p>
          <a:p>
            <a:pPr lvl="1"/>
            <a:r>
              <a:rPr lang="en-US" sz="2000" dirty="0" smtClean="0"/>
              <a:t>Parameters: Transfer Size</a:t>
            </a:r>
          </a:p>
          <a:p>
            <a:pPr lvl="1"/>
            <a:r>
              <a:rPr lang="en-US" sz="2000" dirty="0" smtClean="0"/>
              <a:t>Outputs: Transfer Time, Channel Utilization, Power Consumption</a:t>
            </a:r>
          </a:p>
          <a:p>
            <a:r>
              <a:rPr lang="en-US" dirty="0" err="1"/>
              <a:t>Soundmodem</a:t>
            </a:r>
            <a:endParaRPr lang="en-US" dirty="0"/>
          </a:p>
          <a:p>
            <a:pPr lvl="1"/>
            <a:r>
              <a:rPr lang="en-US" sz="2000" dirty="0"/>
              <a:t>Parameters: Transfer Size</a:t>
            </a:r>
          </a:p>
          <a:p>
            <a:pPr lvl="1"/>
            <a:r>
              <a:rPr lang="en-US" sz="2000" dirty="0"/>
              <a:t>Outputs: Transfer Time, Channel Utilization, Power Consumption</a:t>
            </a:r>
          </a:p>
          <a:p>
            <a:r>
              <a:rPr lang="en-US" dirty="0" smtClean="0"/>
              <a:t>General Experiments with Radiometrix Devices</a:t>
            </a:r>
          </a:p>
          <a:p>
            <a:pPr lvl="1"/>
            <a:r>
              <a:rPr lang="en-US" sz="2200" dirty="0" smtClean="0"/>
              <a:t>Parameters: Distance</a:t>
            </a:r>
          </a:p>
          <a:p>
            <a:pPr lvl="1"/>
            <a:r>
              <a:rPr lang="en-US" sz="2200" dirty="0" smtClean="0"/>
              <a:t>Outputs: Received Signal Strength Indicator (RSSI)</a:t>
            </a:r>
          </a:p>
          <a:p>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24</a:t>
            </a:fld>
            <a:endParaRPr kumimoji="0" lang="en-US"/>
          </a:p>
        </p:txBody>
      </p:sp>
    </p:spTree>
    <p:extLst>
      <p:ext uri="{BB962C8B-B14F-4D97-AF65-F5344CB8AC3E}">
        <p14:creationId xmlns:p14="http://schemas.microsoft.com/office/powerpoint/2010/main" val="4263761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p:nvPr/>
        </p:nvPicPr>
        <p:blipFill rotWithShape="1">
          <a:blip r:embed="rId2">
            <a:extLst>
              <a:ext uri="{28A0092B-C50C-407E-A947-70E740481C1C}">
                <a14:useLocalDpi xmlns:a14="http://schemas.microsoft.com/office/drawing/2010/main" val="0"/>
              </a:ext>
            </a:extLst>
          </a:blip>
          <a:srcRect b="6784"/>
          <a:stretch/>
        </p:blipFill>
        <p:spPr>
          <a:xfrm>
            <a:off x="0" y="1412776"/>
            <a:ext cx="9165771" cy="5085995"/>
          </a:xfrm>
          <a:prstGeom prst="rect">
            <a:avLst/>
          </a:prstGeom>
        </p:spPr>
      </p:pic>
      <p:sp>
        <p:nvSpPr>
          <p:cNvPr id="2" name="Title 1"/>
          <p:cNvSpPr>
            <a:spLocks noGrp="1"/>
          </p:cNvSpPr>
          <p:nvPr>
            <p:ph type="title"/>
          </p:nvPr>
        </p:nvSpPr>
        <p:spPr/>
        <p:txBody>
          <a:bodyPr/>
          <a:lstStyle/>
          <a:p>
            <a:r>
              <a:rPr lang="en-US" dirty="0"/>
              <a:t>e</a:t>
            </a:r>
            <a:r>
              <a:rPr lang="en-US" dirty="0" smtClean="0"/>
              <a:t>xperiments – outdoor map</a:t>
            </a:r>
            <a:endParaRPr lang="en-US" dirty="0"/>
          </a:p>
        </p:txBody>
      </p:sp>
      <p:cxnSp>
        <p:nvCxnSpPr>
          <p:cNvPr id="6" name="Straight Connector 5"/>
          <p:cNvCxnSpPr/>
          <p:nvPr/>
        </p:nvCxnSpPr>
        <p:spPr>
          <a:xfrm>
            <a:off x="323528" y="3429000"/>
            <a:ext cx="8496944" cy="576064"/>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27584" y="4005064"/>
            <a:ext cx="7992888" cy="360040"/>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547664" y="4005064"/>
            <a:ext cx="7272808" cy="1944216"/>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491880" y="4005064"/>
            <a:ext cx="5328592" cy="1944216"/>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32040" y="4005064"/>
            <a:ext cx="3960440" cy="1656184"/>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516216" y="4005064"/>
            <a:ext cx="2376264" cy="1440160"/>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316416" y="4005064"/>
            <a:ext cx="576064" cy="1440160"/>
          </a:xfrm>
          <a:prstGeom prst="line">
            <a:avLst/>
          </a:prstGeom>
          <a:ln w="19050" cmpd="sng"/>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51161">
            <a:off x="1686514" y="3195639"/>
            <a:ext cx="1392048" cy="369332"/>
          </a:xfrm>
          <a:prstGeom prst="rect">
            <a:avLst/>
          </a:prstGeom>
          <a:noFill/>
        </p:spPr>
        <p:txBody>
          <a:bodyPr wrap="none" rtlCol="0">
            <a:spAutoFit/>
          </a:bodyPr>
          <a:lstStyle/>
          <a:p>
            <a:r>
              <a:rPr lang="en-US" b="1" dirty="0" smtClean="0">
                <a:solidFill>
                  <a:srgbClr val="FFFF00"/>
                </a:solidFill>
              </a:rPr>
              <a:t>2120 meters</a:t>
            </a:r>
            <a:endParaRPr lang="en-US" b="1" dirty="0">
              <a:solidFill>
                <a:srgbClr val="FFFF00"/>
              </a:solidFill>
            </a:endParaRPr>
          </a:p>
        </p:txBody>
      </p:sp>
      <p:sp>
        <p:nvSpPr>
          <p:cNvPr id="20" name="TextBox 19"/>
          <p:cNvSpPr txBox="1"/>
          <p:nvPr/>
        </p:nvSpPr>
        <p:spPr>
          <a:xfrm>
            <a:off x="1903286" y="3956165"/>
            <a:ext cx="1400063" cy="369332"/>
          </a:xfrm>
          <a:prstGeom prst="rect">
            <a:avLst/>
          </a:prstGeom>
          <a:noFill/>
        </p:spPr>
        <p:txBody>
          <a:bodyPr wrap="none" rtlCol="0">
            <a:spAutoFit/>
          </a:bodyPr>
          <a:lstStyle/>
          <a:p>
            <a:r>
              <a:rPr lang="en-US" b="1" dirty="0" smtClean="0">
                <a:solidFill>
                  <a:srgbClr val="FFFF00"/>
                </a:solidFill>
              </a:rPr>
              <a:t>1950 meters</a:t>
            </a:r>
            <a:endParaRPr lang="en-US" b="1" dirty="0">
              <a:solidFill>
                <a:srgbClr val="FFFF00"/>
              </a:solidFill>
            </a:endParaRPr>
          </a:p>
        </p:txBody>
      </p:sp>
      <p:sp>
        <p:nvSpPr>
          <p:cNvPr id="21" name="TextBox 20"/>
          <p:cNvSpPr txBox="1"/>
          <p:nvPr/>
        </p:nvSpPr>
        <p:spPr>
          <a:xfrm rot="20685814">
            <a:off x="3544845" y="4804719"/>
            <a:ext cx="1399229" cy="369332"/>
          </a:xfrm>
          <a:prstGeom prst="rect">
            <a:avLst/>
          </a:prstGeom>
          <a:noFill/>
        </p:spPr>
        <p:txBody>
          <a:bodyPr wrap="none" rtlCol="0">
            <a:spAutoFit/>
          </a:bodyPr>
          <a:lstStyle/>
          <a:p>
            <a:r>
              <a:rPr lang="en-US" b="1" dirty="0" smtClean="0">
                <a:solidFill>
                  <a:srgbClr val="FFFF00"/>
                </a:solidFill>
              </a:rPr>
              <a:t>1820 meters</a:t>
            </a:r>
            <a:endParaRPr lang="en-US" b="1" dirty="0">
              <a:solidFill>
                <a:srgbClr val="FFFF00"/>
              </a:solidFill>
            </a:endParaRPr>
          </a:p>
        </p:txBody>
      </p:sp>
      <p:sp>
        <p:nvSpPr>
          <p:cNvPr id="22" name="TextBox 21"/>
          <p:cNvSpPr txBox="1"/>
          <p:nvPr/>
        </p:nvSpPr>
        <p:spPr>
          <a:xfrm rot="20567999">
            <a:off x="3633955" y="5260557"/>
            <a:ext cx="1398909" cy="369332"/>
          </a:xfrm>
          <a:prstGeom prst="rect">
            <a:avLst/>
          </a:prstGeom>
          <a:noFill/>
        </p:spPr>
        <p:txBody>
          <a:bodyPr wrap="none" rtlCol="0">
            <a:spAutoFit/>
          </a:bodyPr>
          <a:lstStyle/>
          <a:p>
            <a:r>
              <a:rPr lang="en-US" b="1" dirty="0" smtClean="0">
                <a:solidFill>
                  <a:srgbClr val="FFFF00"/>
                </a:solidFill>
              </a:rPr>
              <a:t>1390 meters</a:t>
            </a:r>
            <a:endParaRPr lang="en-US" b="1" dirty="0">
              <a:solidFill>
                <a:srgbClr val="FFFF00"/>
              </a:solidFill>
            </a:endParaRPr>
          </a:p>
        </p:txBody>
      </p:sp>
      <p:sp>
        <p:nvSpPr>
          <p:cNvPr id="23" name="TextBox 22"/>
          <p:cNvSpPr txBox="1"/>
          <p:nvPr/>
        </p:nvSpPr>
        <p:spPr>
          <a:xfrm>
            <a:off x="4906760" y="5561552"/>
            <a:ext cx="1392048" cy="369332"/>
          </a:xfrm>
          <a:prstGeom prst="rect">
            <a:avLst/>
          </a:prstGeom>
          <a:noFill/>
        </p:spPr>
        <p:txBody>
          <a:bodyPr wrap="none" rtlCol="0">
            <a:spAutoFit/>
          </a:bodyPr>
          <a:lstStyle/>
          <a:p>
            <a:r>
              <a:rPr lang="en-US" b="1" dirty="0" smtClean="0">
                <a:solidFill>
                  <a:srgbClr val="FFFF00"/>
                </a:solidFill>
              </a:rPr>
              <a:t>1050 meters</a:t>
            </a:r>
            <a:endParaRPr lang="en-US" b="1" dirty="0">
              <a:solidFill>
                <a:srgbClr val="FFFF00"/>
              </a:solidFill>
            </a:endParaRPr>
          </a:p>
        </p:txBody>
      </p:sp>
      <p:sp>
        <p:nvSpPr>
          <p:cNvPr id="24" name="TextBox 23"/>
          <p:cNvSpPr txBox="1"/>
          <p:nvPr/>
        </p:nvSpPr>
        <p:spPr>
          <a:xfrm>
            <a:off x="6300504" y="5376886"/>
            <a:ext cx="1282723" cy="369332"/>
          </a:xfrm>
          <a:prstGeom prst="rect">
            <a:avLst/>
          </a:prstGeom>
          <a:noFill/>
        </p:spPr>
        <p:txBody>
          <a:bodyPr wrap="none" rtlCol="0">
            <a:spAutoFit/>
          </a:bodyPr>
          <a:lstStyle/>
          <a:p>
            <a:r>
              <a:rPr lang="en-US" b="1" dirty="0" smtClean="0">
                <a:solidFill>
                  <a:srgbClr val="FFFF00"/>
                </a:solidFill>
              </a:rPr>
              <a:t>700 meters</a:t>
            </a:r>
            <a:endParaRPr lang="en-US" b="1" dirty="0">
              <a:solidFill>
                <a:srgbClr val="FFFF00"/>
              </a:solidFill>
            </a:endParaRPr>
          </a:p>
        </p:txBody>
      </p:sp>
      <p:sp>
        <p:nvSpPr>
          <p:cNvPr id="25" name="TextBox 24"/>
          <p:cNvSpPr txBox="1"/>
          <p:nvPr/>
        </p:nvSpPr>
        <p:spPr>
          <a:xfrm>
            <a:off x="7790424" y="5359273"/>
            <a:ext cx="1284326" cy="369332"/>
          </a:xfrm>
          <a:prstGeom prst="rect">
            <a:avLst/>
          </a:prstGeom>
          <a:noFill/>
        </p:spPr>
        <p:txBody>
          <a:bodyPr wrap="none" rtlCol="0">
            <a:spAutoFit/>
          </a:bodyPr>
          <a:lstStyle/>
          <a:p>
            <a:r>
              <a:rPr lang="en-US" b="1" dirty="0" smtClean="0">
                <a:solidFill>
                  <a:srgbClr val="FFFF00"/>
                </a:solidFill>
              </a:rPr>
              <a:t>395 meters</a:t>
            </a:r>
            <a:endParaRPr lang="en-US" b="1" dirty="0">
              <a:solidFill>
                <a:srgbClr val="FFFF00"/>
              </a:solidFill>
            </a:endParaRPr>
          </a:p>
        </p:txBody>
      </p:sp>
      <p:sp>
        <p:nvSpPr>
          <p:cNvPr id="27" name="Slide Number Placeholder 26"/>
          <p:cNvSpPr>
            <a:spLocks noGrp="1"/>
          </p:cNvSpPr>
          <p:nvPr>
            <p:ph type="sldNum" sz="quarter" idx="12"/>
          </p:nvPr>
        </p:nvSpPr>
        <p:spPr>
          <a:xfrm>
            <a:off x="8237516" y="188640"/>
            <a:ext cx="733864" cy="274320"/>
          </a:xfrm>
        </p:spPr>
        <p:txBody>
          <a:bodyPr/>
          <a:lstStyle/>
          <a:p>
            <a:fld id="{9648F39E-9C37-485F-AC97-16BB4BDF9F49}" type="slidenum">
              <a:rPr kumimoji="0" lang="en-US" sz="1600" smtClean="0">
                <a:solidFill>
                  <a:srgbClr val="FFFF00"/>
                </a:solidFill>
              </a:rPr>
              <a:t>25</a:t>
            </a:fld>
            <a:endParaRPr kumimoji="0" lang="en-US" dirty="0">
              <a:solidFill>
                <a:srgbClr val="FFFF00"/>
              </a:solidFill>
            </a:endParaRPr>
          </a:p>
        </p:txBody>
      </p:sp>
      <p:sp>
        <p:nvSpPr>
          <p:cNvPr id="3" name="TextBox 2"/>
          <p:cNvSpPr txBox="1"/>
          <p:nvPr/>
        </p:nvSpPr>
        <p:spPr>
          <a:xfrm>
            <a:off x="0" y="6498771"/>
            <a:ext cx="9074750" cy="307777"/>
          </a:xfrm>
          <a:prstGeom prst="rect">
            <a:avLst/>
          </a:prstGeom>
          <a:noFill/>
        </p:spPr>
        <p:txBody>
          <a:bodyPr wrap="square" rtlCol="0">
            <a:spAutoFit/>
          </a:bodyPr>
          <a:lstStyle/>
          <a:p>
            <a:r>
              <a:rPr lang="en-US" sz="1400" dirty="0" smtClean="0"/>
              <a:t>Figure.8 Map of </a:t>
            </a:r>
            <a:r>
              <a:rPr lang="en-US" sz="1400" dirty="0" err="1" smtClean="0"/>
              <a:t>Gamla</a:t>
            </a:r>
            <a:r>
              <a:rPr lang="en-US" sz="1400" dirty="0" smtClean="0"/>
              <a:t> Stan Experiments (image from Google Maps)</a:t>
            </a:r>
            <a:endParaRPr lang="en-US" sz="1400" dirty="0"/>
          </a:p>
        </p:txBody>
      </p:sp>
    </p:spTree>
    <p:extLst>
      <p:ext uri="{BB962C8B-B14F-4D97-AF65-F5344CB8AC3E}">
        <p14:creationId xmlns:p14="http://schemas.microsoft.com/office/powerpoint/2010/main" val="3236055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5347529"/>
              </p:ext>
            </p:extLst>
          </p:nvPr>
        </p:nvGraphicFramePr>
        <p:xfrm>
          <a:off x="323528" y="1700808"/>
          <a:ext cx="8496944" cy="4176464"/>
        </p:xfrm>
        <a:graphic>
          <a:graphicData uri="http://schemas.openxmlformats.org/drawingml/2006/table">
            <a:tbl>
              <a:tblPr firstRow="1" firstCol="1" bandRow="1">
                <a:tableStyleId>{5C22544A-7EE6-4342-B048-85BDC9FD1C3A}</a:tableStyleId>
              </a:tblPr>
              <a:tblGrid>
                <a:gridCol w="2346382"/>
                <a:gridCol w="2976877"/>
                <a:gridCol w="3173685"/>
              </a:tblGrid>
              <a:tr h="813117">
                <a:tc>
                  <a:txBody>
                    <a:bodyPr/>
                    <a:lstStyle/>
                    <a:p>
                      <a:pPr indent="228600"/>
                      <a:endParaRPr lang="en-US" sz="2000" dirty="0">
                        <a:solidFill>
                          <a:srgbClr val="365F91"/>
                        </a:solidFill>
                        <a:effectLst/>
                        <a:latin typeface="Calibri"/>
                      </a:endParaRPr>
                    </a:p>
                  </a:txBody>
                  <a:tcPr marL="68580" marR="68580" marT="0" marB="0"/>
                </a:tc>
                <a:tc>
                  <a:txBody>
                    <a:bodyPr/>
                    <a:lstStyle/>
                    <a:p>
                      <a:pPr indent="228600" algn="r">
                        <a:spcAft>
                          <a:spcPts val="0"/>
                        </a:spcAft>
                      </a:pPr>
                      <a:r>
                        <a:rPr lang="en-US" sz="2000">
                          <a:effectLst/>
                        </a:rPr>
                        <a:t>Transfer Time 127 bytes</a:t>
                      </a:r>
                      <a:endParaRPr lang="en-US" sz="20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Transfer Time 2 kbytes</a:t>
                      </a:r>
                      <a:endParaRPr lang="en-US" sz="2000">
                        <a:solidFill>
                          <a:srgbClr val="365F91"/>
                        </a:solidFill>
                        <a:effectLst/>
                        <a:latin typeface="Calibri"/>
                        <a:ea typeface="MS Mincho"/>
                        <a:cs typeface="Times New Roman"/>
                      </a:endParaRPr>
                    </a:p>
                  </a:txBody>
                  <a:tcPr marL="68580" marR="68580" marT="0" marB="0"/>
                </a:tc>
              </a:tr>
              <a:tr h="461998">
                <a:tc>
                  <a:txBody>
                    <a:bodyPr/>
                    <a:lstStyle/>
                    <a:p>
                      <a:pPr indent="228600">
                        <a:spcAft>
                          <a:spcPts val="0"/>
                        </a:spcAft>
                      </a:pPr>
                      <a:r>
                        <a:rPr lang="en-US" sz="1800">
                          <a:effectLst/>
                        </a:rPr>
                        <a:t>radiotftp uhx1</a:t>
                      </a:r>
                      <a:endParaRPr lang="en-US" sz="18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00:08.915</a:t>
                      </a:r>
                      <a:endParaRPr lang="en-US" sz="20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00:21.727</a:t>
                      </a:r>
                      <a:endParaRPr lang="en-US" sz="2000">
                        <a:solidFill>
                          <a:srgbClr val="365F91"/>
                        </a:solidFill>
                        <a:effectLst/>
                        <a:latin typeface="Calibri"/>
                        <a:ea typeface="MS Mincho"/>
                        <a:cs typeface="Times New Roman"/>
                      </a:endParaRPr>
                    </a:p>
                  </a:txBody>
                  <a:tcPr marL="68580" marR="68580" marT="0" marB="0"/>
                </a:tc>
              </a:tr>
              <a:tr h="813117">
                <a:tc>
                  <a:txBody>
                    <a:bodyPr/>
                    <a:lstStyle/>
                    <a:p>
                      <a:pPr indent="228600">
                        <a:spcAft>
                          <a:spcPts val="0"/>
                        </a:spcAft>
                      </a:pPr>
                      <a:r>
                        <a:rPr lang="en-US" sz="1800">
                          <a:effectLst/>
                        </a:rPr>
                        <a:t>radiotftp bim2a</a:t>
                      </a:r>
                      <a:endParaRPr lang="en-US" sz="18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00:00.873</a:t>
                      </a:r>
                      <a:endParaRPr lang="en-US" sz="20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00:02.414</a:t>
                      </a:r>
                      <a:endParaRPr lang="en-US" sz="2000">
                        <a:solidFill>
                          <a:srgbClr val="365F91"/>
                        </a:solidFill>
                        <a:effectLst/>
                        <a:latin typeface="Calibri"/>
                        <a:ea typeface="MS Mincho"/>
                        <a:cs typeface="Times New Roman"/>
                      </a:endParaRPr>
                    </a:p>
                  </a:txBody>
                  <a:tcPr marL="68580" marR="68580" marT="0" marB="0"/>
                </a:tc>
              </a:tr>
              <a:tr h="813117">
                <a:tc>
                  <a:txBody>
                    <a:bodyPr/>
                    <a:lstStyle/>
                    <a:p>
                      <a:pPr indent="228600">
                        <a:spcAft>
                          <a:spcPts val="0"/>
                        </a:spcAft>
                      </a:pPr>
                      <a:r>
                        <a:rPr lang="en-US" sz="1800">
                          <a:effectLst/>
                        </a:rPr>
                        <a:t>radiotunnel uhx1</a:t>
                      </a:r>
                      <a:endParaRPr lang="en-US" sz="18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02:56.029</a:t>
                      </a:r>
                      <a:endParaRPr lang="en-US" sz="20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12:09.429</a:t>
                      </a:r>
                      <a:endParaRPr lang="en-US" sz="2000">
                        <a:solidFill>
                          <a:srgbClr val="365F91"/>
                        </a:solidFill>
                        <a:effectLst/>
                        <a:latin typeface="Calibri"/>
                        <a:ea typeface="MS Mincho"/>
                        <a:cs typeface="Times New Roman"/>
                      </a:endParaRPr>
                    </a:p>
                  </a:txBody>
                  <a:tcPr marL="68580" marR="68580" marT="0" marB="0"/>
                </a:tc>
              </a:tr>
              <a:tr h="813117">
                <a:tc>
                  <a:txBody>
                    <a:bodyPr/>
                    <a:lstStyle/>
                    <a:p>
                      <a:pPr indent="228600">
                        <a:spcAft>
                          <a:spcPts val="0"/>
                        </a:spcAft>
                      </a:pPr>
                      <a:r>
                        <a:rPr lang="en-US" sz="1800">
                          <a:effectLst/>
                        </a:rPr>
                        <a:t>radiotunnel bim2a</a:t>
                      </a:r>
                      <a:endParaRPr lang="en-US" sz="18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02:00.120</a:t>
                      </a:r>
                      <a:endParaRPr lang="en-US" sz="20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02:05.261</a:t>
                      </a:r>
                      <a:endParaRPr lang="en-US" sz="2000">
                        <a:solidFill>
                          <a:srgbClr val="365F91"/>
                        </a:solidFill>
                        <a:effectLst/>
                        <a:latin typeface="Calibri"/>
                        <a:ea typeface="MS Mincho"/>
                        <a:cs typeface="Times New Roman"/>
                      </a:endParaRPr>
                    </a:p>
                  </a:txBody>
                  <a:tcPr marL="68580" marR="68580" marT="0" marB="0"/>
                </a:tc>
              </a:tr>
              <a:tr h="461998">
                <a:tc>
                  <a:txBody>
                    <a:bodyPr/>
                    <a:lstStyle/>
                    <a:p>
                      <a:pPr indent="228600">
                        <a:spcAft>
                          <a:spcPts val="0"/>
                        </a:spcAft>
                      </a:pPr>
                      <a:r>
                        <a:rPr lang="en-US" sz="1800" dirty="0" err="1">
                          <a:effectLst/>
                        </a:rPr>
                        <a:t>soundmodem</a:t>
                      </a:r>
                      <a:endParaRPr lang="en-US" sz="1800" dirty="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a:effectLst/>
                        </a:rPr>
                        <a:t>02:09.707</a:t>
                      </a:r>
                      <a:endParaRPr lang="en-US" sz="2000">
                        <a:solidFill>
                          <a:srgbClr val="365F91"/>
                        </a:solidFill>
                        <a:effectLst/>
                        <a:latin typeface="Calibri"/>
                        <a:ea typeface="MS Mincho"/>
                        <a:cs typeface="Times New Roman"/>
                      </a:endParaRPr>
                    </a:p>
                  </a:txBody>
                  <a:tcPr marL="68580" marR="68580" marT="0" marB="0"/>
                </a:tc>
                <a:tc>
                  <a:txBody>
                    <a:bodyPr/>
                    <a:lstStyle/>
                    <a:p>
                      <a:pPr indent="228600" algn="r">
                        <a:spcAft>
                          <a:spcPts val="0"/>
                        </a:spcAft>
                      </a:pPr>
                      <a:r>
                        <a:rPr lang="en-US" sz="2000" dirty="0">
                          <a:effectLst/>
                        </a:rPr>
                        <a:t>02:59.324</a:t>
                      </a:r>
                      <a:endParaRPr lang="en-US" sz="2000" dirty="0">
                        <a:solidFill>
                          <a:srgbClr val="365F91"/>
                        </a:solidFill>
                        <a:effectLst/>
                        <a:latin typeface="Calibri"/>
                        <a:ea typeface="MS Mincho"/>
                        <a:cs typeface="Times New Roman"/>
                      </a:endParaRPr>
                    </a:p>
                  </a:txBody>
                  <a:tcPr marL="68580" marR="68580" marT="0" marB="0"/>
                </a:tc>
              </a:tr>
            </a:tbl>
          </a:graphicData>
        </a:graphic>
      </p:graphicFrame>
      <p:sp>
        <p:nvSpPr>
          <p:cNvPr id="5" name="Rectangle 1"/>
          <p:cNvSpPr>
            <a:spLocks noChangeArrowheads="1"/>
          </p:cNvSpPr>
          <p:nvPr/>
        </p:nvSpPr>
        <p:spPr bwMode="auto">
          <a:xfrm>
            <a:off x="323528" y="5985736"/>
            <a:ext cx="598477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bmk="_Toc348550374">
                <a:ln>
                  <a:noFill/>
                </a:ln>
                <a:solidFill>
                  <a:schemeClr val="tx1"/>
                </a:solidFill>
                <a:effectLst/>
                <a:latin typeface="Calibri" pitchFamily="34" charset="0"/>
                <a:ea typeface="MS Mincho" pitchFamily="49" charset="-128"/>
                <a:cs typeface="Times New Roman" pitchFamily="18" charset="0"/>
              </a:rPr>
              <a:t>Table.1 Average transfer times with minimum distance between transceivers</a:t>
            </a:r>
            <a:endParaRPr kumimoji="0" lang="en-US" sz="3600" i="0" u="none" strike="noStrike" cap="none" normalizeH="0" baseline="0" dirty="0" smtClean="0">
              <a:ln>
                <a:noFill/>
              </a:ln>
              <a:solidFill>
                <a:schemeClr val="tx1"/>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9648F39E-9C37-485F-AC97-16BB4BDF9F49}" type="slidenum">
              <a:rPr kumimoji="0" lang="en-US" smtClean="0"/>
              <a:t>26</a:t>
            </a:fld>
            <a:endParaRPr kumimoji="0" lang="en-US"/>
          </a:p>
        </p:txBody>
      </p:sp>
    </p:spTree>
    <p:extLst>
      <p:ext uri="{BB962C8B-B14F-4D97-AF65-F5344CB8AC3E}">
        <p14:creationId xmlns:p14="http://schemas.microsoft.com/office/powerpoint/2010/main" val="103353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esults – transfer times</a:t>
            </a:r>
            <a:endParaRPr lang="en-US" dirty="0"/>
          </a:p>
        </p:txBody>
      </p:sp>
      <p:graphicFrame>
        <p:nvGraphicFramePr>
          <p:cNvPr id="7" name="Chart 6"/>
          <p:cNvGraphicFramePr/>
          <p:nvPr>
            <p:extLst>
              <p:ext uri="{D42A27DB-BD31-4B8C-83A1-F6EECF244321}">
                <p14:modId xmlns:p14="http://schemas.microsoft.com/office/powerpoint/2010/main" val="3607585072"/>
              </p:ext>
            </p:extLst>
          </p:nvPr>
        </p:nvGraphicFramePr>
        <p:xfrm>
          <a:off x="323528" y="1844824"/>
          <a:ext cx="4464496" cy="39604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extLst>
              <p:ext uri="{D42A27DB-BD31-4B8C-83A1-F6EECF244321}">
                <p14:modId xmlns:p14="http://schemas.microsoft.com/office/powerpoint/2010/main" val="4000867049"/>
              </p:ext>
            </p:extLst>
          </p:nvPr>
        </p:nvGraphicFramePr>
        <p:xfrm>
          <a:off x="4788024" y="1844824"/>
          <a:ext cx="4176464"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395536" y="5877272"/>
            <a:ext cx="4068230" cy="307777"/>
          </a:xfrm>
          <a:prstGeom prst="rect">
            <a:avLst/>
          </a:prstGeom>
        </p:spPr>
        <p:txBody>
          <a:bodyPr wrap="none">
            <a:spAutoFit/>
          </a:bodyPr>
          <a:lstStyle/>
          <a:p>
            <a:r>
              <a:rPr lang="en-US" sz="1400" dirty="0" smtClean="0"/>
              <a:t>Figure.9 Transfer </a:t>
            </a:r>
            <a:r>
              <a:rPr lang="en-US" sz="1400" dirty="0"/>
              <a:t>time plots for single packet delivery</a:t>
            </a:r>
          </a:p>
        </p:txBody>
      </p:sp>
      <p:sp>
        <p:nvSpPr>
          <p:cNvPr id="10" name="Rectangle 9"/>
          <p:cNvSpPr/>
          <p:nvPr/>
        </p:nvSpPr>
        <p:spPr>
          <a:xfrm>
            <a:off x="4806889" y="5910320"/>
            <a:ext cx="4154792" cy="307777"/>
          </a:xfrm>
          <a:prstGeom prst="rect">
            <a:avLst/>
          </a:prstGeom>
        </p:spPr>
        <p:txBody>
          <a:bodyPr wrap="none">
            <a:spAutoFit/>
          </a:bodyPr>
          <a:lstStyle/>
          <a:p>
            <a:r>
              <a:rPr lang="en-US" sz="1400" dirty="0" smtClean="0"/>
              <a:t>Figure.10 Transfer </a:t>
            </a:r>
            <a:r>
              <a:rPr lang="en-US" sz="1400" dirty="0"/>
              <a:t>time plots for many-packet delivery</a:t>
            </a:r>
          </a:p>
        </p:txBody>
      </p:sp>
      <p:sp>
        <p:nvSpPr>
          <p:cNvPr id="11" name="Slide Number Placeholder 10"/>
          <p:cNvSpPr>
            <a:spLocks noGrp="1"/>
          </p:cNvSpPr>
          <p:nvPr>
            <p:ph type="sldNum" sz="quarter" idx="12"/>
          </p:nvPr>
        </p:nvSpPr>
        <p:spPr/>
        <p:txBody>
          <a:bodyPr/>
          <a:lstStyle/>
          <a:p>
            <a:fld id="{9648F39E-9C37-485F-AC97-16BB4BDF9F49}" type="slidenum">
              <a:rPr kumimoji="0" lang="en-US" smtClean="0"/>
              <a:t>27</a:t>
            </a:fld>
            <a:endParaRPr kumimoji="0" lang="en-US"/>
          </a:p>
        </p:txBody>
      </p:sp>
    </p:spTree>
    <p:extLst>
      <p:ext uri="{BB962C8B-B14F-4D97-AF65-F5344CB8AC3E}">
        <p14:creationId xmlns:p14="http://schemas.microsoft.com/office/powerpoint/2010/main" val="256896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packet error rate</a:t>
            </a:r>
            <a:endParaRPr lang="en-US" dirty="0"/>
          </a:p>
        </p:txBody>
      </p:sp>
      <p:graphicFrame>
        <p:nvGraphicFramePr>
          <p:cNvPr id="4" name="Chart 3"/>
          <p:cNvGraphicFramePr/>
          <p:nvPr>
            <p:extLst>
              <p:ext uri="{D42A27DB-BD31-4B8C-83A1-F6EECF244321}">
                <p14:modId xmlns:p14="http://schemas.microsoft.com/office/powerpoint/2010/main" val="1244742151"/>
              </p:ext>
            </p:extLst>
          </p:nvPr>
        </p:nvGraphicFramePr>
        <p:xfrm>
          <a:off x="107504" y="1628800"/>
          <a:ext cx="4392488" cy="46085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4179390596"/>
              </p:ext>
            </p:extLst>
          </p:nvPr>
        </p:nvGraphicFramePr>
        <p:xfrm>
          <a:off x="4572000" y="1556792"/>
          <a:ext cx="4485109" cy="468052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395536" y="6165304"/>
            <a:ext cx="3858429" cy="307777"/>
          </a:xfrm>
          <a:prstGeom prst="rect">
            <a:avLst/>
          </a:prstGeom>
        </p:spPr>
        <p:txBody>
          <a:bodyPr wrap="none">
            <a:spAutoFit/>
          </a:bodyPr>
          <a:lstStyle/>
          <a:p>
            <a:r>
              <a:rPr lang="en-US" sz="1400" dirty="0" smtClean="0"/>
              <a:t>Figure.11 Error </a:t>
            </a:r>
            <a:r>
              <a:rPr lang="en-US" sz="1400" dirty="0"/>
              <a:t>rate plots for single packet delivery</a:t>
            </a:r>
          </a:p>
        </p:txBody>
      </p:sp>
      <p:sp>
        <p:nvSpPr>
          <p:cNvPr id="7" name="Rectangle 6"/>
          <p:cNvSpPr/>
          <p:nvPr/>
        </p:nvSpPr>
        <p:spPr>
          <a:xfrm>
            <a:off x="4860032" y="6165304"/>
            <a:ext cx="3877665" cy="307777"/>
          </a:xfrm>
          <a:prstGeom prst="rect">
            <a:avLst/>
          </a:prstGeom>
        </p:spPr>
        <p:txBody>
          <a:bodyPr wrap="none">
            <a:spAutoFit/>
          </a:bodyPr>
          <a:lstStyle/>
          <a:p>
            <a:r>
              <a:rPr lang="en-US" sz="1400" dirty="0" smtClean="0"/>
              <a:t>Figure.12 Error </a:t>
            </a:r>
            <a:r>
              <a:rPr lang="en-US" sz="1400" dirty="0"/>
              <a:t>rate plots for many-packet delivery</a:t>
            </a:r>
          </a:p>
        </p:txBody>
      </p:sp>
      <p:sp>
        <p:nvSpPr>
          <p:cNvPr id="8" name="Slide Number Placeholder 7"/>
          <p:cNvSpPr>
            <a:spLocks noGrp="1"/>
          </p:cNvSpPr>
          <p:nvPr>
            <p:ph type="sldNum" sz="quarter" idx="12"/>
          </p:nvPr>
        </p:nvSpPr>
        <p:spPr/>
        <p:txBody>
          <a:bodyPr/>
          <a:lstStyle/>
          <a:p>
            <a:fld id="{9648F39E-9C37-485F-AC97-16BB4BDF9F49}" type="slidenum">
              <a:rPr kumimoji="0" lang="en-US" smtClean="0"/>
              <a:t>28</a:t>
            </a:fld>
            <a:endParaRPr kumimoji="0" lang="en-US"/>
          </a:p>
        </p:txBody>
      </p:sp>
    </p:spTree>
    <p:extLst>
      <p:ext uri="{BB962C8B-B14F-4D97-AF65-F5344CB8AC3E}">
        <p14:creationId xmlns:p14="http://schemas.microsoft.com/office/powerpoint/2010/main" val="4041907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esults - bitrate</a:t>
            </a:r>
            <a:endParaRPr lang="en-US" dirty="0"/>
          </a:p>
        </p:txBody>
      </p:sp>
      <p:graphicFrame>
        <p:nvGraphicFramePr>
          <p:cNvPr id="4" name="Chart 3"/>
          <p:cNvGraphicFramePr/>
          <p:nvPr>
            <p:extLst>
              <p:ext uri="{D42A27DB-BD31-4B8C-83A1-F6EECF244321}">
                <p14:modId xmlns:p14="http://schemas.microsoft.com/office/powerpoint/2010/main" val="45799231"/>
              </p:ext>
            </p:extLst>
          </p:nvPr>
        </p:nvGraphicFramePr>
        <p:xfrm>
          <a:off x="107504" y="1556792"/>
          <a:ext cx="4680520" cy="44644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658258481"/>
              </p:ext>
            </p:extLst>
          </p:nvPr>
        </p:nvGraphicFramePr>
        <p:xfrm>
          <a:off x="4716016" y="1484784"/>
          <a:ext cx="4320480" cy="4536504"/>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467544" y="6021288"/>
            <a:ext cx="3652090" cy="307777"/>
          </a:xfrm>
          <a:prstGeom prst="rect">
            <a:avLst/>
          </a:prstGeom>
        </p:spPr>
        <p:txBody>
          <a:bodyPr wrap="none">
            <a:spAutoFit/>
          </a:bodyPr>
          <a:lstStyle/>
          <a:p>
            <a:r>
              <a:rPr lang="en-US" sz="1400" dirty="0" smtClean="0"/>
              <a:t>Figure.13 Bitrate </a:t>
            </a:r>
            <a:r>
              <a:rPr lang="en-US" sz="1400" dirty="0"/>
              <a:t>plots for single packet delivery</a:t>
            </a:r>
          </a:p>
        </p:txBody>
      </p:sp>
      <p:sp>
        <p:nvSpPr>
          <p:cNvPr id="7" name="Rectangle 6"/>
          <p:cNvSpPr/>
          <p:nvPr/>
        </p:nvSpPr>
        <p:spPr>
          <a:xfrm>
            <a:off x="5148064" y="6032565"/>
            <a:ext cx="3675686" cy="307777"/>
          </a:xfrm>
          <a:prstGeom prst="rect">
            <a:avLst/>
          </a:prstGeom>
        </p:spPr>
        <p:txBody>
          <a:bodyPr wrap="none">
            <a:spAutoFit/>
          </a:bodyPr>
          <a:lstStyle/>
          <a:p>
            <a:r>
              <a:rPr lang="en-US" sz="1400" dirty="0" smtClean="0"/>
              <a:t>Figure.14 Bitrate </a:t>
            </a:r>
            <a:r>
              <a:rPr lang="en-US" sz="1400" dirty="0"/>
              <a:t>plots for many-packet delivery</a:t>
            </a:r>
          </a:p>
        </p:txBody>
      </p:sp>
      <p:sp>
        <p:nvSpPr>
          <p:cNvPr id="9" name="Slide Number Placeholder 8"/>
          <p:cNvSpPr>
            <a:spLocks noGrp="1"/>
          </p:cNvSpPr>
          <p:nvPr>
            <p:ph type="sldNum" sz="quarter" idx="12"/>
          </p:nvPr>
        </p:nvSpPr>
        <p:spPr/>
        <p:txBody>
          <a:bodyPr/>
          <a:lstStyle/>
          <a:p>
            <a:fld id="{9648F39E-9C37-485F-AC97-16BB4BDF9F49}" type="slidenum">
              <a:rPr kumimoji="0" lang="en-US" smtClean="0"/>
              <a:t>29</a:t>
            </a:fld>
            <a:endParaRPr kumimoji="0" lang="en-US"/>
          </a:p>
        </p:txBody>
      </p:sp>
    </p:spTree>
    <p:extLst>
      <p:ext uri="{BB962C8B-B14F-4D97-AF65-F5344CB8AC3E}">
        <p14:creationId xmlns:p14="http://schemas.microsoft.com/office/powerpoint/2010/main" val="247669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 - general</a:t>
            </a:r>
            <a:endParaRPr lang="en-US" dirty="0"/>
          </a:p>
        </p:txBody>
      </p:sp>
      <p:sp>
        <p:nvSpPr>
          <p:cNvPr id="3" name="Content Placeholder 2"/>
          <p:cNvSpPr>
            <a:spLocks noGrp="1"/>
          </p:cNvSpPr>
          <p:nvPr>
            <p:ph idx="1"/>
          </p:nvPr>
        </p:nvSpPr>
        <p:spPr/>
        <p:txBody>
          <a:bodyPr/>
          <a:lstStyle/>
          <a:p>
            <a:r>
              <a:rPr lang="en-US" dirty="0"/>
              <a:t>Atmel ATMega128RF-chip with IEEE 802.15.4Transceiver as Mote</a:t>
            </a:r>
          </a:p>
          <a:p>
            <a:r>
              <a:rPr lang="en-US" dirty="0"/>
              <a:t>The mote software is based on the </a:t>
            </a:r>
            <a:r>
              <a:rPr lang="en-US" dirty="0" err="1"/>
              <a:t>Contiki</a:t>
            </a:r>
            <a:r>
              <a:rPr lang="en-US" dirty="0"/>
              <a:t> operating system.</a:t>
            </a:r>
          </a:p>
          <a:p>
            <a:r>
              <a:rPr lang="en-US" dirty="0"/>
              <a:t>A mote automatically becomes a sink mote when connected via a TTL/USB converter</a:t>
            </a:r>
          </a:p>
          <a:p>
            <a:r>
              <a:rPr lang="en-US" dirty="0"/>
              <a:t>Gateway is usually a Bifrost/Alix system or Raspberry Pi without internet </a:t>
            </a:r>
            <a:r>
              <a:rPr lang="en-US" dirty="0" smtClean="0"/>
              <a:t>connection</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a:t>
            </a:fld>
            <a:endParaRPr kumimoji="0" lang="en-US"/>
          </a:p>
        </p:txBody>
      </p:sp>
    </p:spTree>
    <p:extLst>
      <p:ext uri="{BB962C8B-B14F-4D97-AF65-F5344CB8AC3E}">
        <p14:creationId xmlns:p14="http://schemas.microsoft.com/office/powerpoint/2010/main" val="4011057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esults – RSSI</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30</a:t>
            </a:fld>
            <a:endParaRPr kumimoji="0" lang="en-US"/>
          </a:p>
        </p:txBody>
      </p:sp>
      <p:graphicFrame>
        <p:nvGraphicFramePr>
          <p:cNvPr id="5" name="Table 4"/>
          <p:cNvGraphicFramePr>
            <a:graphicFrameLocks noGrp="1"/>
          </p:cNvGraphicFramePr>
          <p:nvPr>
            <p:extLst>
              <p:ext uri="{D42A27DB-BD31-4B8C-83A1-F6EECF244321}">
                <p14:modId xmlns:p14="http://schemas.microsoft.com/office/powerpoint/2010/main" val="1277949712"/>
              </p:ext>
            </p:extLst>
          </p:nvPr>
        </p:nvGraphicFramePr>
        <p:xfrm>
          <a:off x="539552" y="1844822"/>
          <a:ext cx="8280919" cy="3048000"/>
        </p:xfrm>
        <a:graphic>
          <a:graphicData uri="http://schemas.openxmlformats.org/drawingml/2006/table">
            <a:tbl>
              <a:tblPr firstRow="1" firstCol="1" bandRow="1">
                <a:tableStyleId>{5C22544A-7EE6-4342-B048-85BDC9FD1C3A}</a:tableStyleId>
              </a:tblPr>
              <a:tblGrid>
                <a:gridCol w="3003863"/>
                <a:gridCol w="2760306"/>
                <a:gridCol w="2516750"/>
              </a:tblGrid>
              <a:tr h="302434">
                <a:tc>
                  <a:txBody>
                    <a:bodyPr/>
                    <a:lstStyle/>
                    <a:p>
                      <a:pPr indent="228600" algn="ctr">
                        <a:spcAft>
                          <a:spcPts val="0"/>
                        </a:spcAft>
                      </a:pPr>
                      <a:r>
                        <a:rPr lang="en-US" sz="2000" dirty="0">
                          <a:effectLst/>
                        </a:rPr>
                        <a:t>Location</a:t>
                      </a:r>
                      <a:endParaRPr lang="en-US" sz="2000" dirty="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RSSI (UHX1)</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RSSI (Bim2a)</a:t>
                      </a:r>
                      <a:endParaRPr lang="en-US" sz="2000">
                        <a:solidFill>
                          <a:srgbClr val="365F91"/>
                        </a:solidFill>
                        <a:effectLst/>
                        <a:latin typeface="Calibri"/>
                        <a:ea typeface="MS Mincho"/>
                        <a:cs typeface="Times New Roman"/>
                      </a:endParaRPr>
                    </a:p>
                  </a:txBody>
                  <a:tcPr marL="68580" marR="68580" marT="0" marB="0"/>
                </a:tc>
              </a:tr>
              <a:tr h="302434">
                <a:tc>
                  <a:txBody>
                    <a:bodyPr/>
                    <a:lstStyle/>
                    <a:p>
                      <a:pPr indent="228600" algn="ctr">
                        <a:spcAft>
                          <a:spcPts val="0"/>
                        </a:spcAft>
                      </a:pPr>
                      <a:r>
                        <a:rPr lang="en-US" sz="2000">
                          <a:effectLst/>
                        </a:rPr>
                        <a:t>No Signal Applied</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64</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0.28</a:t>
                      </a:r>
                      <a:endParaRPr lang="en-US" sz="2000">
                        <a:solidFill>
                          <a:srgbClr val="365F91"/>
                        </a:solidFill>
                        <a:effectLst/>
                        <a:latin typeface="Calibri"/>
                        <a:ea typeface="MS Mincho"/>
                        <a:cs typeface="Times New Roman"/>
                      </a:endParaRPr>
                    </a:p>
                  </a:txBody>
                  <a:tcPr marL="68580" marR="68580" marT="0" marB="0"/>
                </a:tc>
              </a:tr>
              <a:tr h="302434">
                <a:tc>
                  <a:txBody>
                    <a:bodyPr/>
                    <a:lstStyle/>
                    <a:p>
                      <a:pPr indent="228600" algn="ctr">
                        <a:spcAft>
                          <a:spcPts val="0"/>
                        </a:spcAft>
                      </a:pPr>
                      <a:r>
                        <a:rPr lang="en-US" sz="2000">
                          <a:effectLst/>
                        </a:rPr>
                        <a:t>0 (Base)</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196</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0.48</a:t>
                      </a:r>
                      <a:endParaRPr lang="en-US" sz="2000">
                        <a:solidFill>
                          <a:srgbClr val="365F91"/>
                        </a:solidFill>
                        <a:effectLst/>
                        <a:latin typeface="Calibri"/>
                        <a:ea typeface="MS Mincho"/>
                        <a:cs typeface="Times New Roman"/>
                      </a:endParaRPr>
                    </a:p>
                  </a:txBody>
                  <a:tcPr marL="68580" marR="68580" marT="0" marB="0"/>
                </a:tc>
              </a:tr>
              <a:tr h="302434">
                <a:tc>
                  <a:txBody>
                    <a:bodyPr/>
                    <a:lstStyle/>
                    <a:p>
                      <a:pPr indent="228600" algn="ctr">
                        <a:spcAft>
                          <a:spcPts val="0"/>
                        </a:spcAft>
                      </a:pPr>
                      <a:r>
                        <a:rPr lang="en-US" sz="2000">
                          <a:effectLst/>
                        </a:rPr>
                        <a:t>1</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136</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0.40</a:t>
                      </a:r>
                      <a:endParaRPr lang="en-US" sz="2000">
                        <a:solidFill>
                          <a:srgbClr val="365F91"/>
                        </a:solidFill>
                        <a:effectLst/>
                        <a:latin typeface="Calibri"/>
                        <a:ea typeface="MS Mincho"/>
                        <a:cs typeface="Times New Roman"/>
                      </a:endParaRPr>
                    </a:p>
                  </a:txBody>
                  <a:tcPr marL="68580" marR="68580" marT="0" marB="0"/>
                </a:tc>
              </a:tr>
              <a:tr h="302434">
                <a:tc>
                  <a:txBody>
                    <a:bodyPr/>
                    <a:lstStyle/>
                    <a:p>
                      <a:pPr indent="228600" algn="ctr">
                        <a:spcAft>
                          <a:spcPts val="0"/>
                        </a:spcAft>
                      </a:pPr>
                      <a:r>
                        <a:rPr lang="en-US" sz="2000">
                          <a:effectLst/>
                        </a:rPr>
                        <a:t>2</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122</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0.30</a:t>
                      </a:r>
                      <a:endParaRPr lang="en-US" sz="2000">
                        <a:solidFill>
                          <a:srgbClr val="365F91"/>
                        </a:solidFill>
                        <a:effectLst/>
                        <a:latin typeface="Calibri"/>
                        <a:ea typeface="MS Mincho"/>
                        <a:cs typeface="Times New Roman"/>
                      </a:endParaRPr>
                    </a:p>
                  </a:txBody>
                  <a:tcPr marL="68580" marR="68580" marT="0" marB="0"/>
                </a:tc>
              </a:tr>
              <a:tr h="302434">
                <a:tc>
                  <a:txBody>
                    <a:bodyPr/>
                    <a:lstStyle/>
                    <a:p>
                      <a:pPr indent="228600" algn="ctr">
                        <a:spcAft>
                          <a:spcPts val="0"/>
                        </a:spcAft>
                      </a:pPr>
                      <a:r>
                        <a:rPr lang="en-US" sz="2000">
                          <a:effectLst/>
                        </a:rPr>
                        <a:t>3</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116</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0.31</a:t>
                      </a:r>
                      <a:endParaRPr lang="en-US" sz="2000">
                        <a:solidFill>
                          <a:srgbClr val="365F91"/>
                        </a:solidFill>
                        <a:effectLst/>
                        <a:latin typeface="Calibri"/>
                        <a:ea typeface="MS Mincho"/>
                        <a:cs typeface="Times New Roman"/>
                      </a:endParaRPr>
                    </a:p>
                  </a:txBody>
                  <a:tcPr marL="68580" marR="68580" marT="0" marB="0"/>
                </a:tc>
              </a:tr>
              <a:tr h="302434">
                <a:tc>
                  <a:txBody>
                    <a:bodyPr/>
                    <a:lstStyle/>
                    <a:p>
                      <a:pPr indent="228600" algn="ctr">
                        <a:spcAft>
                          <a:spcPts val="0"/>
                        </a:spcAft>
                      </a:pPr>
                      <a:r>
                        <a:rPr lang="en-US" sz="2000">
                          <a:effectLst/>
                        </a:rPr>
                        <a:t>4</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133</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0.38</a:t>
                      </a:r>
                      <a:endParaRPr lang="en-US" sz="2000">
                        <a:solidFill>
                          <a:srgbClr val="365F91"/>
                        </a:solidFill>
                        <a:effectLst/>
                        <a:latin typeface="Calibri"/>
                        <a:ea typeface="MS Mincho"/>
                        <a:cs typeface="Times New Roman"/>
                      </a:endParaRPr>
                    </a:p>
                  </a:txBody>
                  <a:tcPr marL="68580" marR="68580" marT="0" marB="0"/>
                </a:tc>
              </a:tr>
              <a:tr h="302434">
                <a:tc>
                  <a:txBody>
                    <a:bodyPr/>
                    <a:lstStyle/>
                    <a:p>
                      <a:pPr indent="228600" algn="ctr">
                        <a:spcAft>
                          <a:spcPts val="0"/>
                        </a:spcAft>
                      </a:pPr>
                      <a:r>
                        <a:rPr lang="en-US" sz="2000">
                          <a:effectLst/>
                        </a:rPr>
                        <a:t>5</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103</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N/A</a:t>
                      </a:r>
                      <a:endParaRPr lang="en-US" sz="2000">
                        <a:solidFill>
                          <a:srgbClr val="365F91"/>
                        </a:solidFill>
                        <a:effectLst/>
                        <a:latin typeface="Calibri"/>
                        <a:ea typeface="MS Mincho"/>
                        <a:cs typeface="Times New Roman"/>
                      </a:endParaRPr>
                    </a:p>
                  </a:txBody>
                  <a:tcPr marL="68580" marR="68580" marT="0" marB="0"/>
                </a:tc>
              </a:tr>
              <a:tr h="302434">
                <a:tc>
                  <a:txBody>
                    <a:bodyPr/>
                    <a:lstStyle/>
                    <a:p>
                      <a:pPr indent="228600" algn="ctr">
                        <a:spcAft>
                          <a:spcPts val="0"/>
                        </a:spcAft>
                      </a:pPr>
                      <a:r>
                        <a:rPr lang="en-US" sz="2000">
                          <a:effectLst/>
                        </a:rPr>
                        <a:t>6</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126</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N/A</a:t>
                      </a:r>
                      <a:endParaRPr lang="en-US" sz="2000">
                        <a:solidFill>
                          <a:srgbClr val="365F91"/>
                        </a:solidFill>
                        <a:effectLst/>
                        <a:latin typeface="Calibri"/>
                        <a:ea typeface="MS Mincho"/>
                        <a:cs typeface="Times New Roman"/>
                      </a:endParaRPr>
                    </a:p>
                  </a:txBody>
                  <a:tcPr marL="68580" marR="68580" marT="0" marB="0"/>
                </a:tc>
              </a:tr>
              <a:tr h="302434">
                <a:tc>
                  <a:txBody>
                    <a:bodyPr/>
                    <a:lstStyle/>
                    <a:p>
                      <a:pPr indent="228600" algn="ctr">
                        <a:spcAft>
                          <a:spcPts val="0"/>
                        </a:spcAft>
                      </a:pPr>
                      <a:r>
                        <a:rPr lang="en-US" sz="2000">
                          <a:effectLst/>
                        </a:rPr>
                        <a:t>7</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a:effectLst/>
                        </a:rPr>
                        <a:t>121</a:t>
                      </a:r>
                      <a:endParaRPr lang="en-US" sz="2000">
                        <a:solidFill>
                          <a:srgbClr val="365F91"/>
                        </a:solidFill>
                        <a:effectLst/>
                        <a:latin typeface="Calibri"/>
                        <a:ea typeface="MS Mincho"/>
                        <a:cs typeface="Times New Roman"/>
                      </a:endParaRPr>
                    </a:p>
                  </a:txBody>
                  <a:tcPr marL="68580" marR="68580" marT="0" marB="0"/>
                </a:tc>
                <a:tc>
                  <a:txBody>
                    <a:bodyPr/>
                    <a:lstStyle/>
                    <a:p>
                      <a:pPr indent="228600" algn="ctr">
                        <a:spcAft>
                          <a:spcPts val="0"/>
                        </a:spcAft>
                      </a:pPr>
                      <a:r>
                        <a:rPr lang="en-US" sz="2000" dirty="0">
                          <a:effectLst/>
                        </a:rPr>
                        <a:t>N/A</a:t>
                      </a:r>
                      <a:endParaRPr lang="en-US" sz="2000" dirty="0">
                        <a:solidFill>
                          <a:srgbClr val="365F91"/>
                        </a:solidFill>
                        <a:effectLst/>
                        <a:latin typeface="Calibri"/>
                        <a:ea typeface="MS Mincho"/>
                        <a:cs typeface="Times New Roman"/>
                      </a:endParaRPr>
                    </a:p>
                  </a:txBody>
                  <a:tcPr marL="68580" marR="68580" marT="0" marB="0"/>
                </a:tc>
              </a:tr>
            </a:tbl>
          </a:graphicData>
        </a:graphic>
      </p:graphicFrame>
      <p:sp>
        <p:nvSpPr>
          <p:cNvPr id="6" name="Rectangle 5"/>
          <p:cNvSpPr/>
          <p:nvPr/>
        </p:nvSpPr>
        <p:spPr>
          <a:xfrm>
            <a:off x="683568" y="5013176"/>
            <a:ext cx="7848872" cy="307777"/>
          </a:xfrm>
          <a:prstGeom prst="rect">
            <a:avLst/>
          </a:prstGeom>
        </p:spPr>
        <p:txBody>
          <a:bodyPr wrap="square">
            <a:spAutoFit/>
          </a:bodyPr>
          <a:lstStyle/>
          <a:p>
            <a:r>
              <a:rPr lang="en-US" sz="1400" dirty="0" smtClean="0"/>
              <a:t>Table.2 RSSI </a:t>
            </a:r>
            <a:r>
              <a:rPr lang="en-US" sz="1400" dirty="0"/>
              <a:t>readings from various locations with UHX1 and Bim2A</a:t>
            </a:r>
          </a:p>
        </p:txBody>
      </p:sp>
    </p:spTree>
    <p:extLst>
      <p:ext uri="{BB962C8B-B14F-4D97-AF65-F5344CB8AC3E}">
        <p14:creationId xmlns:p14="http://schemas.microsoft.com/office/powerpoint/2010/main" val="3502758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onclusions - </a:t>
            </a:r>
            <a:r>
              <a:rPr lang="en-US" dirty="0" err="1" smtClean="0"/>
              <a:t>radiotftp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effect of overhead can be heavily observed. On the other hand, many-packet transactions are statistically more probable to disconnect (‘Experiments with </a:t>
            </a:r>
            <a:r>
              <a:rPr lang="en-US" dirty="0" err="1"/>
              <a:t>radiotftp</a:t>
            </a:r>
            <a:r>
              <a:rPr lang="en-US" dirty="0"/>
              <a:t>’).</a:t>
            </a:r>
          </a:p>
          <a:p>
            <a:r>
              <a:rPr lang="en-US" dirty="0"/>
              <a:t>The bitrate difference in bands shows itself also in the final throughput.</a:t>
            </a:r>
          </a:p>
          <a:p>
            <a:r>
              <a:rPr lang="en-US" dirty="0"/>
              <a:t>While using the 2 meter band, the distance does not seem to have much effect. On the other hand, obstructions on the wave path cause a lot of distortion.</a:t>
            </a:r>
          </a:p>
          <a:p>
            <a:r>
              <a:rPr lang="en-US" dirty="0"/>
              <a:t>While using the 70 cm band, the received power decays much more relative to the 2 meter band and therefore observed to have a much shorter range.</a:t>
            </a:r>
          </a:p>
          <a:p>
            <a:r>
              <a:rPr lang="en-US" dirty="0"/>
              <a:t>In both bands having a high ground has a good impact on signal strength</a:t>
            </a:r>
            <a:r>
              <a:rPr lang="en-US" dirty="0" smtClean="0"/>
              <a:t>.</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31</a:t>
            </a:fld>
            <a:endParaRPr kumimoji="0" lang="en-US"/>
          </a:p>
        </p:txBody>
      </p:sp>
    </p:spTree>
    <p:extLst>
      <p:ext uri="{BB962C8B-B14F-4D97-AF65-F5344CB8AC3E}">
        <p14:creationId xmlns:p14="http://schemas.microsoft.com/office/powerpoint/2010/main" val="378855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 general</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Radiotftp</a:t>
            </a:r>
            <a:r>
              <a:rPr lang="en-US" dirty="0" smtClean="0"/>
              <a:t> </a:t>
            </a:r>
            <a:r>
              <a:rPr lang="en-US" dirty="0"/>
              <a:t>solution seems to have much greater bitrate compared to others, but this is simply an effect of utilizing the channel more efficiently. On the other hand, other solutions can’t use the channel this efficiently, even if they wanted to.</a:t>
            </a:r>
          </a:p>
          <a:p>
            <a:r>
              <a:rPr lang="en-US" dirty="0"/>
              <a:t>The </a:t>
            </a:r>
            <a:r>
              <a:rPr lang="en-US" dirty="0" err="1"/>
              <a:t>radiotunnel</a:t>
            </a:r>
            <a:r>
              <a:rPr lang="en-US" dirty="0"/>
              <a:t> solution shows almost an exponential growth in transfer time with respect to the file size. This is due to the manual forced drop of the packets to ensure half-duplex operation.</a:t>
            </a:r>
          </a:p>
          <a:p>
            <a:r>
              <a:rPr lang="en-US" dirty="0" err="1"/>
              <a:t>Soundmodem</a:t>
            </a:r>
            <a:r>
              <a:rPr lang="en-US" dirty="0"/>
              <a:t> proved itself to be a faster option compared to </a:t>
            </a:r>
            <a:r>
              <a:rPr lang="en-US" dirty="0" err="1"/>
              <a:t>radiotunnel</a:t>
            </a:r>
            <a:r>
              <a:rPr lang="en-US" dirty="0"/>
              <a:t>, even with its low raw bitrate (1200 bps). </a:t>
            </a:r>
          </a:p>
          <a:p>
            <a:r>
              <a:rPr lang="en-US" dirty="0"/>
              <a:t>If the </a:t>
            </a:r>
            <a:r>
              <a:rPr lang="en-US" dirty="0" err="1"/>
              <a:t>radiotunnel</a:t>
            </a:r>
            <a:r>
              <a:rPr lang="en-US" dirty="0"/>
              <a:t> is not to be improved to act as an half-duplex interface, and if </a:t>
            </a:r>
            <a:r>
              <a:rPr lang="en-US" dirty="0" err="1"/>
              <a:t>soundmodem</a:t>
            </a:r>
            <a:r>
              <a:rPr lang="en-US" dirty="0"/>
              <a:t> solution can be improved to use </a:t>
            </a:r>
            <a:r>
              <a:rPr lang="en-US" dirty="0" err="1"/>
              <a:t>radiometrix</a:t>
            </a:r>
            <a:r>
              <a:rPr lang="en-US" dirty="0"/>
              <a:t> devices, then </a:t>
            </a:r>
            <a:r>
              <a:rPr lang="en-US" dirty="0" err="1"/>
              <a:t>radiotunnel</a:t>
            </a:r>
            <a:r>
              <a:rPr lang="en-US" dirty="0"/>
              <a:t> solution can deprecated.</a:t>
            </a:r>
          </a:p>
          <a:p>
            <a:r>
              <a:rPr lang="en-US" dirty="0"/>
              <a:t>Some suggestions could be made according to some requirements:</a:t>
            </a:r>
          </a:p>
          <a:p>
            <a:pPr lvl="1"/>
            <a:r>
              <a:rPr lang="en-US" dirty="0"/>
              <a:t>If higher throughput is required; </a:t>
            </a:r>
            <a:r>
              <a:rPr lang="en-US" dirty="0" err="1"/>
              <a:t>radiotftp</a:t>
            </a:r>
            <a:r>
              <a:rPr lang="en-US" dirty="0"/>
              <a:t>, </a:t>
            </a:r>
          </a:p>
          <a:p>
            <a:pPr lvl="1"/>
            <a:r>
              <a:rPr lang="en-US" dirty="0"/>
              <a:t>If easy-setup and easy API is required; </a:t>
            </a:r>
            <a:r>
              <a:rPr lang="en-US" dirty="0" err="1"/>
              <a:t>radiotunnel</a:t>
            </a:r>
            <a:endParaRPr lang="en-US" dirty="0"/>
          </a:p>
          <a:p>
            <a:pPr lvl="1"/>
            <a:r>
              <a:rPr lang="en-US" dirty="0"/>
              <a:t>If standardization and easy API is required; </a:t>
            </a:r>
            <a:r>
              <a:rPr lang="en-US" dirty="0" err="1"/>
              <a:t>soundmodem</a:t>
            </a:r>
            <a:endParaRPr lang="en-US" dirty="0"/>
          </a:p>
          <a:p>
            <a:pPr lvl="1"/>
            <a:r>
              <a:rPr lang="en-US" dirty="0"/>
              <a:t>If standardization and set-it-and-forget-it kind of application is required; APRS solution would be suggested.</a:t>
            </a:r>
          </a:p>
          <a:p>
            <a:endParaRPr lang="en-US" dirty="0"/>
          </a:p>
          <a:p>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32</a:t>
            </a:fld>
            <a:endParaRPr kumimoji="0" lang="en-US"/>
          </a:p>
        </p:txBody>
      </p:sp>
    </p:spTree>
    <p:extLst>
      <p:ext uri="{BB962C8B-B14F-4D97-AF65-F5344CB8AC3E}">
        <p14:creationId xmlns:p14="http://schemas.microsoft.com/office/powerpoint/2010/main" val="746057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uture work - </a:t>
            </a:r>
            <a:r>
              <a:rPr lang="en-US" dirty="0" err="1" smtClean="0"/>
              <a:t>radiotftp</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The </a:t>
            </a:r>
            <a:r>
              <a:rPr lang="en-US" dirty="0" err="1"/>
              <a:t>radiotftp</a:t>
            </a:r>
            <a:r>
              <a:rPr lang="en-US" dirty="0"/>
              <a:t> code base should be improved to have multiple-size queues and multiple timers. It already supports it, but it is not a default. </a:t>
            </a:r>
          </a:p>
          <a:p>
            <a:pPr lvl="0"/>
            <a:r>
              <a:rPr lang="en-US" dirty="0"/>
              <a:t>The </a:t>
            </a:r>
            <a:r>
              <a:rPr lang="en-US" dirty="0" err="1"/>
              <a:t>radiotftp</a:t>
            </a:r>
            <a:r>
              <a:rPr lang="en-US" dirty="0"/>
              <a:t> code should be cleaner for further developers. It should look like an open API -which, it is-, and there should be an open documentation for it. </a:t>
            </a:r>
          </a:p>
          <a:p>
            <a:pPr lvl="0"/>
            <a:r>
              <a:rPr lang="en-US" dirty="0"/>
              <a:t>The </a:t>
            </a:r>
            <a:r>
              <a:rPr lang="en-US" dirty="0" err="1"/>
              <a:t>radiotftp</a:t>
            </a:r>
            <a:r>
              <a:rPr lang="en-US" dirty="0"/>
              <a:t> solution can be optimized more by changing the place of the delays and/or replacing the delays with non-busy waits. </a:t>
            </a: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33</a:t>
            </a:fld>
            <a:endParaRPr kumimoji="0" lang="en-US"/>
          </a:p>
        </p:txBody>
      </p:sp>
    </p:spTree>
    <p:extLst>
      <p:ext uri="{BB962C8B-B14F-4D97-AF65-F5344CB8AC3E}">
        <p14:creationId xmlns:p14="http://schemas.microsoft.com/office/powerpoint/2010/main" val="1534377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uture work – </a:t>
            </a:r>
            <a:r>
              <a:rPr lang="en-US" dirty="0" err="1" smtClean="0"/>
              <a:t>radiotftp_process</a:t>
            </a:r>
            <a:endParaRPr lang="en-US" dirty="0"/>
          </a:p>
        </p:txBody>
      </p:sp>
      <p:sp>
        <p:nvSpPr>
          <p:cNvPr id="3" name="Content Placeholder 2"/>
          <p:cNvSpPr>
            <a:spLocks noGrp="1"/>
          </p:cNvSpPr>
          <p:nvPr>
            <p:ph idx="1"/>
          </p:nvPr>
        </p:nvSpPr>
        <p:spPr/>
        <p:txBody>
          <a:bodyPr/>
          <a:lstStyle/>
          <a:p>
            <a:pPr lvl="0"/>
            <a:r>
              <a:rPr lang="en-US" dirty="0"/>
              <a:t>The </a:t>
            </a:r>
            <a:r>
              <a:rPr lang="en-US" dirty="0" err="1"/>
              <a:t>radiotftp_process</a:t>
            </a:r>
            <a:r>
              <a:rPr lang="en-US" dirty="0"/>
              <a:t> code could be optimized to work with higher </a:t>
            </a:r>
            <a:r>
              <a:rPr lang="en-US" dirty="0" err="1"/>
              <a:t>baudrates</a:t>
            </a:r>
            <a:r>
              <a:rPr lang="en-US" dirty="0"/>
              <a:t> than 2400. So that it would consume less CPU time while transmission</a:t>
            </a:r>
            <a:r>
              <a:rPr lang="en-US" dirty="0" smtClean="0"/>
              <a:t>.</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34</a:t>
            </a:fld>
            <a:endParaRPr kumimoji="0" lang="en-US"/>
          </a:p>
        </p:txBody>
      </p:sp>
    </p:spTree>
    <p:extLst>
      <p:ext uri="{BB962C8B-B14F-4D97-AF65-F5344CB8AC3E}">
        <p14:creationId xmlns:p14="http://schemas.microsoft.com/office/powerpoint/2010/main" val="419651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 </a:t>
            </a:r>
            <a:r>
              <a:rPr lang="en-US" dirty="0" err="1" smtClean="0"/>
              <a:t>radiotunnel</a:t>
            </a:r>
            <a:endParaRPr lang="en-US" dirty="0"/>
          </a:p>
        </p:txBody>
      </p:sp>
      <p:sp>
        <p:nvSpPr>
          <p:cNvPr id="3" name="Content Placeholder 2"/>
          <p:cNvSpPr>
            <a:spLocks noGrp="1"/>
          </p:cNvSpPr>
          <p:nvPr>
            <p:ph idx="1"/>
          </p:nvPr>
        </p:nvSpPr>
        <p:spPr/>
        <p:txBody>
          <a:bodyPr/>
          <a:lstStyle/>
          <a:p>
            <a:pPr lvl="0"/>
            <a:r>
              <a:rPr lang="en-US" dirty="0"/>
              <a:t>The </a:t>
            </a:r>
            <a:r>
              <a:rPr lang="en-US" dirty="0" err="1"/>
              <a:t>radiotunnel</a:t>
            </a:r>
            <a:r>
              <a:rPr lang="en-US" dirty="0"/>
              <a:t> code should not be improved anymore, but instead, an actual device driver should be written for fine tuning</a:t>
            </a:r>
            <a:r>
              <a:rPr lang="en-US" dirty="0" smtClean="0"/>
              <a:t>.</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35</a:t>
            </a:fld>
            <a:endParaRPr kumimoji="0" lang="en-US"/>
          </a:p>
        </p:txBody>
      </p:sp>
    </p:spTree>
    <p:extLst>
      <p:ext uri="{BB962C8B-B14F-4D97-AF65-F5344CB8AC3E}">
        <p14:creationId xmlns:p14="http://schemas.microsoft.com/office/powerpoint/2010/main" val="1708029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uture work - </a:t>
            </a:r>
            <a:r>
              <a:rPr lang="en-US" dirty="0" err="1" smtClean="0"/>
              <a:t>soundmodem</a:t>
            </a:r>
            <a:endParaRPr lang="en-US" dirty="0"/>
          </a:p>
        </p:txBody>
      </p:sp>
      <p:sp>
        <p:nvSpPr>
          <p:cNvPr id="3" name="Content Placeholder 2"/>
          <p:cNvSpPr>
            <a:spLocks noGrp="1"/>
          </p:cNvSpPr>
          <p:nvPr>
            <p:ph idx="1"/>
          </p:nvPr>
        </p:nvSpPr>
        <p:spPr/>
        <p:txBody>
          <a:bodyPr/>
          <a:lstStyle/>
          <a:p>
            <a:pPr lvl="0"/>
            <a:r>
              <a:rPr lang="en-US" dirty="0"/>
              <a:t>The </a:t>
            </a:r>
            <a:r>
              <a:rPr lang="en-US" dirty="0" err="1"/>
              <a:t>soundmodem</a:t>
            </a:r>
            <a:r>
              <a:rPr lang="en-US" dirty="0"/>
              <a:t> solution should be moved on to work with Radiometrix devices. In such way, a more portable hardware can be obtained. And the users won’t need to worry about handheld radios’ power consumption</a:t>
            </a:r>
            <a:r>
              <a:rPr lang="en-US" dirty="0" smtClean="0"/>
              <a:t>.</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36</a:t>
            </a:fld>
            <a:endParaRPr kumimoji="0" lang="en-US"/>
          </a:p>
        </p:txBody>
      </p:sp>
    </p:spTree>
    <p:extLst>
      <p:ext uri="{BB962C8B-B14F-4D97-AF65-F5344CB8AC3E}">
        <p14:creationId xmlns:p14="http://schemas.microsoft.com/office/powerpoint/2010/main" val="2263010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uture work - APRS</a:t>
            </a:r>
            <a:endParaRPr lang="en-US" dirty="0"/>
          </a:p>
        </p:txBody>
      </p:sp>
      <p:sp>
        <p:nvSpPr>
          <p:cNvPr id="3" name="Content Placeholder 2"/>
          <p:cNvSpPr>
            <a:spLocks noGrp="1"/>
          </p:cNvSpPr>
          <p:nvPr>
            <p:ph idx="1"/>
          </p:nvPr>
        </p:nvSpPr>
        <p:spPr/>
        <p:txBody>
          <a:bodyPr/>
          <a:lstStyle/>
          <a:p>
            <a:pPr lvl="0"/>
            <a:r>
              <a:rPr lang="en-US" dirty="0"/>
              <a:t>If possible, the APRS solution should also be tested in open field and packet loss should be recorded</a:t>
            </a:r>
            <a:r>
              <a:rPr lang="en-US" dirty="0" smtClean="0"/>
              <a:t>.</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37</a:t>
            </a:fld>
            <a:endParaRPr kumimoji="0" lang="en-US"/>
          </a:p>
        </p:txBody>
      </p:sp>
    </p:spTree>
    <p:extLst>
      <p:ext uri="{BB962C8B-B14F-4D97-AF65-F5344CB8AC3E}">
        <p14:creationId xmlns:p14="http://schemas.microsoft.com/office/powerpoint/2010/main" val="831925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uture work - general</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The uhx1_programmer can be extended to be able to program the frequency of the UHX1 devices, so that frequency can be selected while running to avoid </a:t>
            </a:r>
            <a:r>
              <a:rPr lang="en-US" dirty="0" smtClean="0"/>
              <a:t>interference.</a:t>
            </a:r>
            <a:endParaRPr lang="en-US" dirty="0"/>
          </a:p>
          <a:p>
            <a:pPr lvl="0"/>
            <a:r>
              <a:rPr lang="en-US" dirty="0"/>
              <a:t>The </a:t>
            </a:r>
            <a:r>
              <a:rPr lang="en-US" dirty="0" err="1"/>
              <a:t>devtag</a:t>
            </a:r>
            <a:r>
              <a:rPr lang="en-US" dirty="0"/>
              <a:t> library could be incorporated to use USB device tags instead of USB device names to select the proper USB FTDI </a:t>
            </a:r>
            <a:r>
              <a:rPr lang="en-US" dirty="0" smtClean="0"/>
              <a:t>device.</a:t>
            </a:r>
            <a:endParaRPr lang="en-US" dirty="0"/>
          </a:p>
          <a:p>
            <a:pPr lvl="0"/>
            <a:r>
              <a:rPr lang="en-US" dirty="0"/>
              <a:t>A team has already started working on an implementation of a Delay Tolerant Network (DTN) based on this project’s </a:t>
            </a:r>
            <a:r>
              <a:rPr lang="en-US" dirty="0" smtClean="0"/>
              <a:t>outcomes.</a:t>
            </a:r>
            <a:endParaRPr lang="en-US" dirty="0"/>
          </a:p>
          <a:p>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38</a:t>
            </a:fld>
            <a:endParaRPr kumimoji="0" lang="en-US"/>
          </a:p>
        </p:txBody>
      </p:sp>
    </p:spTree>
    <p:extLst>
      <p:ext uri="{BB962C8B-B14F-4D97-AF65-F5344CB8AC3E}">
        <p14:creationId xmlns:p14="http://schemas.microsoft.com/office/powerpoint/2010/main" val="73095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t>
            </a:r>
            <a:r>
              <a:rPr lang="en-US" dirty="0" smtClean="0"/>
              <a:t>uestions &amp; answers</a:t>
            </a:r>
            <a:endParaRPr lang="en-US" dirty="0"/>
          </a:p>
        </p:txBody>
      </p:sp>
      <p:sp>
        <p:nvSpPr>
          <p:cNvPr id="3" name="Content Placeholder 2"/>
          <p:cNvSpPr>
            <a:spLocks noGrp="1"/>
          </p:cNvSpPr>
          <p:nvPr>
            <p:ph idx="1"/>
          </p:nvPr>
        </p:nvSpPr>
        <p:spPr/>
        <p:txBody>
          <a:bodyPr>
            <a:normAutofit lnSpcReduction="10000"/>
          </a:bodyPr>
          <a:lstStyle/>
          <a:p>
            <a:r>
              <a:rPr lang="en-US" dirty="0" smtClean="0"/>
              <a:t>Thank you for listening</a:t>
            </a:r>
          </a:p>
          <a:p>
            <a:r>
              <a:rPr lang="en-US" dirty="0" smtClean="0"/>
              <a:t>More information:</a:t>
            </a:r>
          </a:p>
          <a:p>
            <a:pPr lvl="1"/>
            <a:r>
              <a:rPr lang="en-US" sz="2000" dirty="0" smtClean="0">
                <a:hlinkClick r:id="rId2"/>
              </a:rPr>
              <a:t>http://alpsayin.com/vhf_uhf_uplink_solutions_for_remote_wireless_sensor_networks</a:t>
            </a:r>
            <a:endParaRPr lang="en-US" sz="2000" dirty="0" smtClean="0"/>
          </a:p>
          <a:p>
            <a:pPr lvl="1"/>
            <a:r>
              <a:rPr lang="en-US" sz="2000" dirty="0" smtClean="0">
                <a:hlinkClick r:id="rId3"/>
              </a:rPr>
              <a:t>http://github.com/alpsayin</a:t>
            </a:r>
            <a:endParaRPr lang="en-US" sz="2000" dirty="0" smtClean="0"/>
          </a:p>
          <a:p>
            <a:pPr lvl="1"/>
            <a:r>
              <a:rPr lang="nl-NL" sz="2000" dirty="0" smtClean="0">
                <a:hlinkClick r:id="rId4"/>
              </a:rPr>
              <a:t>http://code.google.com</a:t>
            </a:r>
            <a:r>
              <a:rPr lang="nl-NL" sz="2000" dirty="0">
                <a:hlinkClick r:id="rId4"/>
              </a:rPr>
              <a:t>/p/kth-wsn-longrange-radio-uplink</a:t>
            </a:r>
            <a:r>
              <a:rPr lang="nl-NL" sz="2000" dirty="0" smtClean="0">
                <a:hlinkClick r:id="rId4"/>
              </a:rPr>
              <a:t>/</a:t>
            </a:r>
            <a:r>
              <a:rPr lang="en-US" sz="2000" dirty="0" smtClean="0"/>
              <a:t> (old)</a:t>
            </a:r>
          </a:p>
          <a:p>
            <a:pPr lvl="1"/>
            <a:r>
              <a:rPr lang="en-US" sz="2000" dirty="0" err="1" smtClean="0"/>
              <a:t>sayin</a:t>
            </a:r>
            <a:r>
              <a:rPr lang="en-US" sz="2000" dirty="0" smtClean="0"/>
              <a:t>[at]</a:t>
            </a:r>
            <a:r>
              <a:rPr lang="en-US" sz="2000" dirty="0" err="1" smtClean="0"/>
              <a:t>kth</a:t>
            </a:r>
            <a:r>
              <a:rPr lang="en-US" sz="2000" dirty="0" smtClean="0"/>
              <a:t>[dot]se</a:t>
            </a:r>
          </a:p>
          <a:p>
            <a:r>
              <a:rPr lang="en-US" sz="2400" dirty="0" smtClean="0"/>
              <a:t>WSN Team 2012</a:t>
            </a:r>
          </a:p>
          <a:p>
            <a:pPr lvl="1"/>
            <a:r>
              <a:rPr lang="en-US" sz="2000" dirty="0">
                <a:hlinkClick r:id="rId5"/>
              </a:rPr>
              <a:t>http://</a:t>
            </a:r>
            <a:r>
              <a:rPr lang="en-US" sz="2000" dirty="0" err="1">
                <a:hlinkClick r:id="rId5"/>
              </a:rPr>
              <a:t>ttaportal.org</a:t>
            </a:r>
            <a:r>
              <a:rPr lang="en-US" sz="2000" dirty="0">
                <a:hlinkClick r:id="rId5"/>
              </a:rPr>
              <a:t>/menu/projects/</a:t>
            </a:r>
            <a:r>
              <a:rPr lang="en-US" sz="2000" dirty="0" err="1">
                <a:hlinkClick r:id="rId5"/>
              </a:rPr>
              <a:t>wsn</a:t>
            </a:r>
            <a:r>
              <a:rPr lang="en-US" sz="2000" dirty="0">
                <a:hlinkClick r:id="rId5"/>
              </a:rPr>
              <a:t>/fall-2012/</a:t>
            </a:r>
            <a:endParaRPr lang="en-US" sz="2000" dirty="0" smtClean="0"/>
          </a:p>
          <a:p>
            <a:pPr lvl="1"/>
            <a:r>
              <a:rPr lang="en-US" sz="2000" dirty="0">
                <a:hlinkClick r:id="rId6"/>
              </a:rPr>
              <a:t>https://</a:t>
            </a:r>
            <a:r>
              <a:rPr lang="en-US" sz="2000" dirty="0" err="1">
                <a:hlinkClick r:id="rId6"/>
              </a:rPr>
              <a:t>github.com</a:t>
            </a:r>
            <a:r>
              <a:rPr lang="en-US" sz="2000" dirty="0">
                <a:hlinkClick r:id="rId6"/>
              </a:rPr>
              <a:t>/organizations/WSN-2012</a:t>
            </a:r>
            <a:endParaRPr lang="en-US" sz="2000" dirty="0" smtClean="0"/>
          </a:p>
          <a:p>
            <a:pPr lvl="1"/>
            <a:r>
              <a:rPr lang="en-US" sz="2000" dirty="0" smtClean="0">
                <a:hlinkClick r:id="rId7"/>
              </a:rPr>
              <a:t>https://docs.google.com/presentation/pub?id=1rL40Es9D6ZoAD4bN72XcnrYqhL56eWsP8E4WOMR8C-E&amp;start=false&amp;loop=false&amp;delayms=3000</a:t>
            </a:r>
            <a:endParaRPr lang="nl-NL" sz="2000" dirty="0" smtClean="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39</a:t>
            </a:fld>
            <a:endParaRPr kumimoji="0" lang="en-US"/>
          </a:p>
        </p:txBody>
      </p:sp>
    </p:spTree>
    <p:extLst>
      <p:ext uri="{BB962C8B-B14F-4D97-AF65-F5344CB8AC3E}">
        <p14:creationId xmlns:p14="http://schemas.microsoft.com/office/powerpoint/2010/main" val="1043309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 - sensors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Sensors</a:t>
            </a:r>
          </a:p>
          <a:p>
            <a:pPr lvl="1"/>
            <a:r>
              <a:rPr lang="en-US" dirty="0" smtClean="0"/>
              <a:t>Pressure</a:t>
            </a:r>
          </a:p>
          <a:p>
            <a:pPr lvl="1"/>
            <a:r>
              <a:rPr lang="en-US" dirty="0" smtClean="0"/>
              <a:t>Temperature</a:t>
            </a:r>
          </a:p>
          <a:p>
            <a:pPr lvl="1"/>
            <a:r>
              <a:rPr lang="en-US" dirty="0" smtClean="0"/>
              <a:t>Precipitation</a:t>
            </a:r>
          </a:p>
          <a:p>
            <a:pPr lvl="1"/>
            <a:r>
              <a:rPr lang="en-US" dirty="0" smtClean="0"/>
              <a:t>Soil moisture</a:t>
            </a:r>
          </a:p>
          <a:p>
            <a:pPr lvl="1"/>
            <a:r>
              <a:rPr lang="en-US" dirty="0" smtClean="0"/>
              <a:t>Solar efficiency</a:t>
            </a:r>
          </a:p>
          <a:p>
            <a:pPr lvl="1"/>
            <a:r>
              <a:rPr lang="en-US" dirty="0" smtClean="0"/>
              <a:t>Drinking water quality</a:t>
            </a:r>
          </a:p>
          <a:p>
            <a:pPr lvl="2"/>
            <a:r>
              <a:rPr lang="en-US" dirty="0" smtClean="0"/>
              <a:t>Turbidity</a:t>
            </a:r>
          </a:p>
          <a:p>
            <a:pPr lvl="2"/>
            <a:r>
              <a:rPr lang="en-US" dirty="0" smtClean="0"/>
              <a:t>Acidity</a:t>
            </a:r>
          </a:p>
          <a:p>
            <a:pPr lvl="2"/>
            <a:r>
              <a:rPr lang="en-US" dirty="0" smtClean="0"/>
              <a:t>Redox-potential</a:t>
            </a: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4</a:t>
            </a:fld>
            <a:endParaRPr kumimoji="0" lang="en-US"/>
          </a:p>
        </p:txBody>
      </p:sp>
    </p:spTree>
    <p:extLst>
      <p:ext uri="{BB962C8B-B14F-4D97-AF65-F5344CB8AC3E}">
        <p14:creationId xmlns:p14="http://schemas.microsoft.com/office/powerpoint/2010/main" val="2467337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xtra - f</a:t>
            </a:r>
            <a:r>
              <a:rPr lang="en-US" dirty="0" smtClean="0"/>
              <a:t>uture </a:t>
            </a:r>
            <a:r>
              <a:rPr lang="en-US" dirty="0"/>
              <a:t>w</a:t>
            </a:r>
            <a:r>
              <a:rPr lang="en-US" dirty="0" smtClean="0"/>
              <a:t>ork</a:t>
            </a:r>
            <a:endParaRPr lang="en-US" dirty="0"/>
          </a:p>
        </p:txBody>
      </p:sp>
      <p:sp>
        <p:nvSpPr>
          <p:cNvPr id="3" name="Content Placeholder 2"/>
          <p:cNvSpPr>
            <a:spLocks noGrp="1"/>
          </p:cNvSpPr>
          <p:nvPr>
            <p:ph idx="1"/>
          </p:nvPr>
        </p:nvSpPr>
        <p:spPr/>
        <p:txBody>
          <a:bodyPr/>
          <a:lstStyle/>
          <a:p>
            <a:endParaRPr lang="en-US" dirty="0"/>
          </a:p>
        </p:txBody>
      </p:sp>
      <p:sp>
        <p:nvSpPr>
          <p:cNvPr id="4" name="Shape 53"/>
          <p:cNvSpPr/>
          <p:nvPr/>
        </p:nvSpPr>
        <p:spPr>
          <a:xfrm>
            <a:off x="41853" y="1524000"/>
            <a:ext cx="9015061" cy="4766156"/>
          </a:xfrm>
          <a:prstGeom prst="rect">
            <a:avLst/>
          </a:prstGeom>
          <a:blipFill>
            <a:blip r:embed="rId2"/>
            <a:srcRect/>
            <a:stretch>
              <a:fillRect t="-11398" r="-1430" b="-1"/>
            </a:stretch>
          </a:blipFill>
          <a:ln>
            <a:noFill/>
          </a:ln>
        </p:spPr>
      </p:sp>
      <p:sp>
        <p:nvSpPr>
          <p:cNvPr id="5" name="TextBox 4"/>
          <p:cNvSpPr txBox="1"/>
          <p:nvPr/>
        </p:nvSpPr>
        <p:spPr>
          <a:xfrm>
            <a:off x="183306" y="6290156"/>
            <a:ext cx="8503494" cy="523220"/>
          </a:xfrm>
          <a:prstGeom prst="rect">
            <a:avLst/>
          </a:prstGeom>
          <a:noFill/>
        </p:spPr>
        <p:txBody>
          <a:bodyPr wrap="square" rtlCol="0">
            <a:spAutoFit/>
          </a:bodyPr>
          <a:lstStyle/>
          <a:p>
            <a:r>
              <a:rPr lang="en-US" sz="1400" dirty="0" smtClean="0"/>
              <a:t>Figure.15 Topology of a VHF Link with a Delay Tolerant Network as fallback</a:t>
            </a:r>
          </a:p>
          <a:p>
            <a:r>
              <a:rPr lang="en-US" sz="1400" dirty="0" smtClean="0"/>
              <a:t>*Courtesy of WSN Team 2012 (KTH Communications System Design, Design Project Team)</a:t>
            </a:r>
            <a:endParaRPr lang="en-US" sz="1400"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40</a:t>
            </a:fld>
            <a:endParaRPr kumimoji="0" lang="en-US"/>
          </a:p>
        </p:txBody>
      </p:sp>
    </p:spTree>
    <p:extLst>
      <p:ext uri="{BB962C8B-B14F-4D97-AF65-F5344CB8AC3E}">
        <p14:creationId xmlns:p14="http://schemas.microsoft.com/office/powerpoint/2010/main" val="1283131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xtra - d</a:t>
            </a:r>
            <a:r>
              <a:rPr lang="en-US" dirty="0" smtClean="0"/>
              <a:t>elay </a:t>
            </a:r>
            <a:r>
              <a:rPr lang="en-US" dirty="0"/>
              <a:t>t</a:t>
            </a:r>
            <a:r>
              <a:rPr lang="en-US" dirty="0" smtClean="0"/>
              <a:t>olerant </a:t>
            </a:r>
            <a:r>
              <a:rPr lang="en-US" dirty="0"/>
              <a:t>n</a:t>
            </a:r>
            <a:r>
              <a:rPr lang="en-US" dirty="0" smtClean="0"/>
              <a:t>etwork</a:t>
            </a:r>
            <a:endParaRPr lang="en-US" dirty="0"/>
          </a:p>
        </p:txBody>
      </p:sp>
      <p:sp>
        <p:nvSpPr>
          <p:cNvPr id="6" name="Shape 96"/>
          <p:cNvSpPr/>
          <p:nvPr/>
        </p:nvSpPr>
        <p:spPr>
          <a:xfrm>
            <a:off x="740735" y="1914525"/>
            <a:ext cx="7800975" cy="3028950"/>
          </a:xfrm>
          <a:prstGeom prst="rect">
            <a:avLst/>
          </a:prstGeom>
          <a:blipFill>
            <a:blip r:embed="rId2"/>
            <a:stretch>
              <a:fillRect/>
            </a:stretch>
          </a:blipFill>
          <a:ln>
            <a:noFill/>
          </a:ln>
        </p:spPr>
      </p:sp>
      <p:sp>
        <p:nvSpPr>
          <p:cNvPr id="7" name="Shape 97"/>
          <p:cNvSpPr txBox="1">
            <a:spLocks/>
          </p:cNvSpPr>
          <p:nvPr/>
        </p:nvSpPr>
        <p:spPr>
          <a:xfrm>
            <a:off x="457200" y="1751375"/>
            <a:ext cx="8229600" cy="4967700"/>
          </a:xfrm>
          <a:prstGeom prst="rect">
            <a:avLst/>
          </a:prstGeom>
        </p:spPr>
        <p:txBody>
          <a:bodyPr vert="horz" lIns="91425" tIns="91425" rIns="91425" bIns="91425" rtlCol="0" anchor="t" anchorCtr="0">
            <a:sp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 typeface="Wingdings 2"/>
              <a:buNone/>
            </a:pPr>
            <a:r>
              <a:rPr lang="en" dirty="0" smtClean="0"/>
              <a:t>
</a:t>
            </a:r>
          </a:p>
          <a:p>
            <a:endParaRPr lang="en" dirty="0" smtClean="0"/>
          </a:p>
          <a:p>
            <a:endParaRPr lang="en" dirty="0" smtClean="0"/>
          </a:p>
          <a:p>
            <a:endParaRPr lang="en" dirty="0" smtClean="0"/>
          </a:p>
          <a:p>
            <a:endParaRPr lang="en" dirty="0" smtClean="0"/>
          </a:p>
          <a:p>
            <a:endParaRPr lang="en" dirty="0" smtClean="0"/>
          </a:p>
          <a:p>
            <a:pPr marL="457200" indent="-419100">
              <a:buClr>
                <a:schemeClr val="dk1"/>
              </a:buClr>
              <a:buSzPct val="208333"/>
              <a:buFont typeface="Arial"/>
              <a:buChar char="•"/>
            </a:pPr>
            <a:r>
              <a:rPr lang="en" sz="2400" dirty="0" smtClean="0"/>
              <a:t>Spectrum Database Radio(SDB) Solution</a:t>
            </a:r>
          </a:p>
          <a:p>
            <a:pPr marL="457200" indent="-419100">
              <a:buClr>
                <a:schemeClr val="dk1"/>
              </a:buClr>
              <a:buSzPct val="208333"/>
              <a:buFont typeface="Arial"/>
              <a:buChar char="•"/>
            </a:pPr>
            <a:r>
              <a:rPr lang="en" sz="2400" dirty="0" smtClean="0"/>
              <a:t>Selection Mechanism Implementation</a:t>
            </a:r>
          </a:p>
          <a:p>
            <a:endParaRPr lang="en" sz="2400" dirty="0" smtClean="0"/>
          </a:p>
          <a:p>
            <a:endParaRPr lang="en" sz="2400" dirty="0"/>
          </a:p>
        </p:txBody>
      </p:sp>
      <p:sp>
        <p:nvSpPr>
          <p:cNvPr id="8" name="TextBox 7"/>
          <p:cNvSpPr txBox="1"/>
          <p:nvPr/>
        </p:nvSpPr>
        <p:spPr>
          <a:xfrm>
            <a:off x="183306" y="6309320"/>
            <a:ext cx="8503494" cy="523220"/>
          </a:xfrm>
          <a:prstGeom prst="rect">
            <a:avLst/>
          </a:prstGeom>
          <a:noFill/>
        </p:spPr>
        <p:txBody>
          <a:bodyPr wrap="square" rtlCol="0">
            <a:spAutoFit/>
          </a:bodyPr>
          <a:lstStyle/>
          <a:p>
            <a:r>
              <a:rPr lang="en-US" sz="1400" dirty="0" smtClean="0"/>
              <a:t>Figure.16 Topology of VHF link part of the WSN Team’s project</a:t>
            </a:r>
          </a:p>
          <a:p>
            <a:r>
              <a:rPr lang="en-US" sz="1400" dirty="0" smtClean="0"/>
              <a:t>*Courtesy of WSN Team 2012 (KTH Communications System Design, Fall 2012 Design Project Team)</a:t>
            </a:r>
            <a:endParaRPr lang="en-US" sz="1400" dirty="0"/>
          </a:p>
        </p:txBody>
      </p:sp>
      <p:sp>
        <p:nvSpPr>
          <p:cNvPr id="3" name="Slide Number Placeholder 2"/>
          <p:cNvSpPr>
            <a:spLocks noGrp="1"/>
          </p:cNvSpPr>
          <p:nvPr>
            <p:ph type="sldNum" sz="quarter" idx="12"/>
          </p:nvPr>
        </p:nvSpPr>
        <p:spPr/>
        <p:txBody>
          <a:bodyPr/>
          <a:lstStyle/>
          <a:p>
            <a:fld id="{9648F39E-9C37-485F-AC97-16BB4BDF9F49}" type="slidenum">
              <a:rPr kumimoji="0" lang="en-US" smtClean="0"/>
              <a:t>41</a:t>
            </a:fld>
            <a:endParaRPr kumimoji="0" lang="en-US"/>
          </a:p>
        </p:txBody>
      </p:sp>
    </p:spTree>
    <p:extLst>
      <p:ext uri="{BB962C8B-B14F-4D97-AF65-F5344CB8AC3E}">
        <p14:creationId xmlns:p14="http://schemas.microsoft.com/office/powerpoint/2010/main" val="986639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xtra - d</a:t>
            </a:r>
            <a:r>
              <a:rPr lang="en-US" dirty="0" smtClean="0"/>
              <a:t>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3719053"/>
              </p:ext>
            </p:extLst>
          </p:nvPr>
        </p:nvGraphicFramePr>
        <p:xfrm>
          <a:off x="457200" y="1775191"/>
          <a:ext cx="8229600" cy="4625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51520" y="5085184"/>
            <a:ext cx="8352928" cy="307777"/>
          </a:xfrm>
          <a:prstGeom prst="rect">
            <a:avLst/>
          </a:prstGeom>
          <a:noFill/>
        </p:spPr>
        <p:txBody>
          <a:bodyPr wrap="square" rtlCol="0">
            <a:spAutoFit/>
          </a:bodyPr>
          <a:lstStyle/>
          <a:p>
            <a:r>
              <a:rPr lang="en-US" sz="1400" dirty="0" smtClean="0"/>
              <a:t>Figure.17 Topology of the demo setup</a:t>
            </a:r>
            <a:endParaRPr lang="en-US" sz="1400" dirty="0"/>
          </a:p>
        </p:txBody>
      </p:sp>
      <p:sp>
        <p:nvSpPr>
          <p:cNvPr id="5" name="Slide Number Placeholder 4"/>
          <p:cNvSpPr>
            <a:spLocks noGrp="1"/>
          </p:cNvSpPr>
          <p:nvPr>
            <p:ph type="sldNum" sz="quarter" idx="12"/>
          </p:nvPr>
        </p:nvSpPr>
        <p:spPr/>
        <p:txBody>
          <a:bodyPr/>
          <a:lstStyle/>
          <a:p>
            <a:fld id="{9648F39E-9C37-485F-AC97-16BB4BDF9F49}" type="slidenum">
              <a:rPr kumimoji="0" lang="en-US" smtClean="0"/>
              <a:t>42</a:t>
            </a:fld>
            <a:endParaRPr kumimoji="0" lang="en-US"/>
          </a:p>
        </p:txBody>
      </p:sp>
    </p:spTree>
    <p:extLst>
      <p:ext uri="{BB962C8B-B14F-4D97-AF65-F5344CB8AC3E}">
        <p14:creationId xmlns:p14="http://schemas.microsoft.com/office/powerpoint/2010/main" val="2985051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 - motes</a:t>
            </a:r>
            <a:endParaRPr lang="en-US" dirty="0"/>
          </a:p>
        </p:txBody>
      </p:sp>
      <p:sp>
        <p:nvSpPr>
          <p:cNvPr id="3" name="Content Placeholder 2"/>
          <p:cNvSpPr>
            <a:spLocks noGrp="1"/>
          </p:cNvSpPr>
          <p:nvPr>
            <p:ph idx="1"/>
          </p:nvPr>
        </p:nvSpPr>
        <p:spPr>
          <a:xfrm>
            <a:off x="457200" y="1775191"/>
            <a:ext cx="8229600" cy="4625609"/>
          </a:xfrm>
        </p:spPr>
        <p:txBody>
          <a:bodyPr/>
          <a:lstStyle/>
          <a:p>
            <a:r>
              <a:rPr lang="en-US" dirty="0" smtClean="0"/>
              <a:t>MCU</a:t>
            </a:r>
          </a:p>
          <a:p>
            <a:pPr lvl="1"/>
            <a:r>
              <a:rPr lang="en-US" dirty="0" smtClean="0"/>
              <a:t>Atmel ATMega128Rfa1</a:t>
            </a:r>
          </a:p>
          <a:p>
            <a:pPr lvl="2"/>
            <a:r>
              <a:rPr lang="en-US" dirty="0" smtClean="0"/>
              <a:t>Internal ADC</a:t>
            </a:r>
          </a:p>
          <a:p>
            <a:pPr lvl="2"/>
            <a:r>
              <a:rPr lang="en-US" dirty="0" smtClean="0"/>
              <a:t>Built-in IEEE 802.15.4 Radio Transceiver</a:t>
            </a:r>
          </a:p>
          <a:p>
            <a:r>
              <a:rPr lang="en-US" dirty="0" smtClean="0"/>
              <a:t>OS</a:t>
            </a:r>
          </a:p>
          <a:p>
            <a:pPr lvl="1"/>
            <a:r>
              <a:rPr lang="en-US" dirty="0" err="1" smtClean="0"/>
              <a:t>TinyOS</a:t>
            </a:r>
            <a:endParaRPr lang="en-US" dirty="0" smtClean="0"/>
          </a:p>
          <a:p>
            <a:pPr lvl="2"/>
            <a:r>
              <a:rPr lang="en-US" dirty="0" err="1" smtClean="0"/>
              <a:t>NesC</a:t>
            </a:r>
            <a:endParaRPr lang="en-US" dirty="0" smtClean="0"/>
          </a:p>
          <a:p>
            <a:pPr lvl="1"/>
            <a:r>
              <a:rPr lang="en-US" dirty="0" err="1" smtClean="0"/>
              <a:t>Contiki-Os</a:t>
            </a:r>
            <a:endParaRPr lang="en-US" dirty="0" smtClean="0"/>
          </a:p>
          <a:p>
            <a:pPr lvl="2"/>
            <a:r>
              <a:rPr lang="en-US" dirty="0" smtClean="0"/>
              <a:t>C99</a:t>
            </a:r>
          </a:p>
          <a:p>
            <a:pPr lvl="1"/>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5</a:t>
            </a:fld>
            <a:endParaRPr kumimoji="0" lang="en-US"/>
          </a:p>
        </p:txBody>
      </p:sp>
    </p:spTree>
    <p:extLst>
      <p:ext uri="{BB962C8B-B14F-4D97-AF65-F5344CB8AC3E}">
        <p14:creationId xmlns:p14="http://schemas.microsoft.com/office/powerpoint/2010/main" val="244175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 - communication</a:t>
            </a:r>
            <a:endParaRPr lang="en-US" dirty="0"/>
          </a:p>
        </p:txBody>
      </p:sp>
      <p:sp>
        <p:nvSpPr>
          <p:cNvPr id="3" name="Content Placeholder 2"/>
          <p:cNvSpPr>
            <a:spLocks noGrp="1"/>
          </p:cNvSpPr>
          <p:nvPr>
            <p:ph idx="1"/>
          </p:nvPr>
        </p:nvSpPr>
        <p:spPr/>
        <p:txBody>
          <a:bodyPr/>
          <a:lstStyle/>
          <a:p>
            <a:r>
              <a:rPr lang="en-US" dirty="0" smtClean="0"/>
              <a:t>Inter-node communication</a:t>
            </a:r>
          </a:p>
          <a:p>
            <a:pPr lvl="1"/>
            <a:r>
              <a:rPr lang="en-US" dirty="0" smtClean="0"/>
              <a:t>IEEE 802.15.4</a:t>
            </a:r>
          </a:p>
          <a:p>
            <a:pPr lvl="2"/>
            <a:r>
              <a:rPr lang="en-US" dirty="0" smtClean="0"/>
              <a:t>10-20 meters range</a:t>
            </a:r>
          </a:p>
          <a:p>
            <a:pPr lvl="2"/>
            <a:r>
              <a:rPr lang="en-US" dirty="0" smtClean="0"/>
              <a:t>250 </a:t>
            </a:r>
            <a:r>
              <a:rPr lang="en-US" dirty="0" err="1" smtClean="0"/>
              <a:t>kbit</a:t>
            </a:r>
            <a:r>
              <a:rPr lang="en-US" dirty="0" smtClean="0"/>
              <a:t>/s raw data rate</a:t>
            </a:r>
          </a:p>
          <a:p>
            <a:pPr lvl="1"/>
            <a:r>
              <a:rPr lang="en-US" dirty="0" err="1" smtClean="0"/>
              <a:t>Contiki</a:t>
            </a:r>
            <a:r>
              <a:rPr lang="en-US" dirty="0" smtClean="0"/>
              <a:t> Rime Protocol</a:t>
            </a:r>
          </a:p>
          <a:p>
            <a:r>
              <a:rPr lang="en-US" dirty="0" smtClean="0"/>
              <a:t>Sink-Gateway communication</a:t>
            </a:r>
          </a:p>
          <a:p>
            <a:pPr lvl="1"/>
            <a:r>
              <a:rPr lang="en-US" dirty="0" smtClean="0"/>
              <a:t>RS232 </a:t>
            </a:r>
            <a:r>
              <a:rPr lang="en-US" dirty="0" err="1" smtClean="0"/>
              <a:t>Uart</a:t>
            </a:r>
            <a:r>
              <a:rPr lang="en-US" dirty="0" smtClean="0"/>
              <a:t> Communication</a:t>
            </a:r>
          </a:p>
          <a:p>
            <a:pPr lvl="1"/>
            <a:r>
              <a:rPr lang="en-US" dirty="0" err="1" smtClean="0"/>
              <a:t>Sensd</a:t>
            </a:r>
            <a:r>
              <a:rPr lang="en-US" dirty="0" smtClean="0"/>
              <a:t> by Robert Olsson and Jens </a:t>
            </a:r>
            <a:r>
              <a:rPr lang="en-US" dirty="0" err="1" smtClean="0"/>
              <a:t>Laas</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6</a:t>
            </a:fld>
            <a:endParaRPr kumimoji="0" lang="en-US"/>
          </a:p>
        </p:txBody>
      </p:sp>
    </p:spTree>
    <p:extLst>
      <p:ext uri="{BB962C8B-B14F-4D97-AF65-F5344CB8AC3E}">
        <p14:creationId xmlns:p14="http://schemas.microsoft.com/office/powerpoint/2010/main" val="52658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 - gateway</a:t>
            </a:r>
            <a:endParaRPr lang="en-US" dirty="0"/>
          </a:p>
        </p:txBody>
      </p:sp>
      <p:sp>
        <p:nvSpPr>
          <p:cNvPr id="3" name="Content Placeholder 2"/>
          <p:cNvSpPr>
            <a:spLocks noGrp="1"/>
          </p:cNvSpPr>
          <p:nvPr>
            <p:ph idx="1"/>
          </p:nvPr>
        </p:nvSpPr>
        <p:spPr/>
        <p:txBody>
          <a:bodyPr/>
          <a:lstStyle/>
          <a:p>
            <a:r>
              <a:rPr lang="en-US" dirty="0" smtClean="0"/>
              <a:t>Sink Node</a:t>
            </a:r>
          </a:p>
          <a:p>
            <a:pPr lvl="1"/>
            <a:r>
              <a:rPr lang="en-US" dirty="0" smtClean="0"/>
              <a:t>Any </a:t>
            </a:r>
            <a:r>
              <a:rPr lang="en-US" dirty="0" err="1" smtClean="0"/>
              <a:t>Herjulf</a:t>
            </a:r>
            <a:r>
              <a:rPr lang="en-US" dirty="0" smtClean="0"/>
              <a:t> mote can be used as a sink node</a:t>
            </a:r>
          </a:p>
          <a:p>
            <a:pPr lvl="2"/>
            <a:r>
              <a:rPr lang="en-US" dirty="0" smtClean="0"/>
              <a:t>No extra programming required</a:t>
            </a:r>
          </a:p>
          <a:p>
            <a:r>
              <a:rPr lang="en-US" dirty="0" smtClean="0"/>
              <a:t>Gateway</a:t>
            </a:r>
          </a:p>
          <a:p>
            <a:pPr lvl="1"/>
            <a:r>
              <a:rPr lang="en-US" dirty="0" smtClean="0"/>
              <a:t>Alix 2d13 machine</a:t>
            </a:r>
          </a:p>
          <a:p>
            <a:pPr lvl="2"/>
            <a:r>
              <a:rPr lang="en-US" dirty="0" smtClean="0"/>
              <a:t>Bifrost </a:t>
            </a:r>
            <a:r>
              <a:rPr lang="en-US" dirty="0" err="1" smtClean="0"/>
              <a:t>Os</a:t>
            </a:r>
            <a:endParaRPr lang="en-US" dirty="0" smtClean="0"/>
          </a:p>
          <a:p>
            <a:pPr lvl="2"/>
            <a:r>
              <a:rPr lang="en-US" dirty="0" smtClean="0"/>
              <a:t>Voyage Linux</a:t>
            </a:r>
          </a:p>
        </p:txBody>
      </p:sp>
      <p:sp>
        <p:nvSpPr>
          <p:cNvPr id="4" name="Slide Number Placeholder 3"/>
          <p:cNvSpPr>
            <a:spLocks noGrp="1"/>
          </p:cNvSpPr>
          <p:nvPr>
            <p:ph type="sldNum" sz="quarter" idx="12"/>
          </p:nvPr>
        </p:nvSpPr>
        <p:spPr/>
        <p:txBody>
          <a:bodyPr/>
          <a:lstStyle/>
          <a:p>
            <a:fld id="{9648F39E-9C37-485F-AC97-16BB4BDF9F49}" type="slidenum">
              <a:rPr kumimoji="0" lang="en-US" smtClean="0"/>
              <a:t>7</a:t>
            </a:fld>
            <a:endParaRPr kumimoji="0" lang="en-US"/>
          </a:p>
        </p:txBody>
      </p:sp>
    </p:spTree>
    <p:extLst>
      <p:ext uri="{BB962C8B-B14F-4D97-AF65-F5344CB8AC3E}">
        <p14:creationId xmlns:p14="http://schemas.microsoft.com/office/powerpoint/2010/main" val="88784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 - uplink</a:t>
            </a:r>
            <a:endParaRPr lang="en-US" dirty="0"/>
          </a:p>
        </p:txBody>
      </p:sp>
      <p:sp>
        <p:nvSpPr>
          <p:cNvPr id="3" name="Content Placeholder 2"/>
          <p:cNvSpPr>
            <a:spLocks noGrp="1"/>
          </p:cNvSpPr>
          <p:nvPr>
            <p:ph idx="1"/>
          </p:nvPr>
        </p:nvSpPr>
        <p:spPr/>
        <p:txBody>
          <a:bodyPr>
            <a:normAutofit fontScale="92500"/>
          </a:bodyPr>
          <a:lstStyle/>
          <a:p>
            <a:r>
              <a:rPr lang="en-US" dirty="0" smtClean="0"/>
              <a:t>Uplink</a:t>
            </a:r>
          </a:p>
          <a:p>
            <a:pPr lvl="1"/>
            <a:r>
              <a:rPr lang="en-US" dirty="0" smtClean="0"/>
              <a:t>Cabled connection</a:t>
            </a:r>
          </a:p>
          <a:p>
            <a:pPr lvl="2"/>
            <a:r>
              <a:rPr lang="en-US" dirty="0" smtClean="0"/>
              <a:t>Fiber optic</a:t>
            </a:r>
          </a:p>
          <a:p>
            <a:pPr lvl="2"/>
            <a:r>
              <a:rPr lang="en-US" dirty="0" smtClean="0"/>
              <a:t>Ethernet cables</a:t>
            </a:r>
          </a:p>
          <a:p>
            <a:pPr lvl="1"/>
            <a:r>
              <a:rPr lang="en-US" dirty="0" smtClean="0"/>
              <a:t>Wireless connection</a:t>
            </a:r>
          </a:p>
          <a:p>
            <a:pPr lvl="2"/>
            <a:r>
              <a:rPr lang="en-US" dirty="0" smtClean="0"/>
              <a:t>GSM network (GPRS, HSDPA etc.)</a:t>
            </a:r>
          </a:p>
          <a:p>
            <a:pPr lvl="2"/>
            <a:r>
              <a:rPr lang="en-US" dirty="0" smtClean="0"/>
              <a:t>Satellite link</a:t>
            </a:r>
          </a:p>
          <a:p>
            <a:pPr lvl="2"/>
            <a:r>
              <a:rPr lang="en-US" dirty="0" smtClean="0"/>
              <a:t>Dedicated terrestrial wireless link on a suitable frequency</a:t>
            </a:r>
          </a:p>
          <a:p>
            <a:pPr lvl="1"/>
            <a:r>
              <a:rPr lang="en-US" dirty="0" smtClean="0"/>
              <a:t>Physical transportation of data</a:t>
            </a:r>
          </a:p>
          <a:p>
            <a:pPr lvl="2"/>
            <a:r>
              <a:rPr lang="en-US" dirty="0" smtClean="0"/>
              <a:t>Delay tolerant network</a:t>
            </a:r>
          </a:p>
          <a:p>
            <a:pPr lvl="2"/>
            <a:endParaRPr lang="en-US" dirty="0" smtClean="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8</a:t>
            </a:fld>
            <a:endParaRPr kumimoji="0" lang="en-US"/>
          </a:p>
        </p:txBody>
      </p:sp>
    </p:spTree>
    <p:extLst>
      <p:ext uri="{BB962C8B-B14F-4D97-AF65-F5344CB8AC3E}">
        <p14:creationId xmlns:p14="http://schemas.microsoft.com/office/powerpoint/2010/main" val="331684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roblem</a:t>
            </a:r>
            <a:endParaRPr lang="en-US" dirty="0"/>
          </a:p>
        </p:txBody>
      </p:sp>
      <p:sp>
        <p:nvSpPr>
          <p:cNvPr id="3" name="Content Placeholder 2"/>
          <p:cNvSpPr>
            <a:spLocks noGrp="1"/>
          </p:cNvSpPr>
          <p:nvPr>
            <p:ph idx="1"/>
          </p:nvPr>
        </p:nvSpPr>
        <p:spPr/>
        <p:txBody>
          <a:bodyPr/>
          <a:lstStyle/>
          <a:p>
            <a:r>
              <a:rPr lang="en-US" dirty="0"/>
              <a:t>Get the collected data out from the gateway of a WSN to a remote repository with internet access. </a:t>
            </a:r>
          </a:p>
          <a:p>
            <a:r>
              <a:rPr lang="en-US" dirty="0" smtClean="0"/>
              <a:t>Explore 434 </a:t>
            </a:r>
            <a:r>
              <a:rPr lang="en-US" dirty="0"/>
              <a:t>MHz and 144 MHz frequencies and associated protocol stacks to optimize the range and </a:t>
            </a:r>
            <a:r>
              <a:rPr lang="en-US" dirty="0" err="1"/>
              <a:t>QoS</a:t>
            </a:r>
            <a:r>
              <a:rPr lang="en-US" dirty="0"/>
              <a:t> </a:t>
            </a:r>
          </a:p>
          <a:p>
            <a:r>
              <a:rPr lang="en-US" dirty="0" smtClean="0"/>
              <a:t>Try from dedicated </a:t>
            </a:r>
            <a:r>
              <a:rPr lang="en-US" dirty="0"/>
              <a:t>hardware solutions to software defined radio links to optimize power consumption and flexibility. </a:t>
            </a:r>
          </a:p>
          <a:p>
            <a:endParaRPr lang="en-US" dirty="0"/>
          </a:p>
          <a:p>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9</a:t>
            </a:fld>
            <a:endParaRPr kumimoji="0" lang="en-US"/>
          </a:p>
        </p:txBody>
      </p:sp>
    </p:spTree>
    <p:extLst>
      <p:ext uri="{BB962C8B-B14F-4D97-AF65-F5344CB8AC3E}">
        <p14:creationId xmlns:p14="http://schemas.microsoft.com/office/powerpoint/2010/main" val="3424253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1493</TotalTime>
  <Words>1859</Words>
  <Application>Microsoft Office PowerPoint</Application>
  <PresentationFormat>On-screen Show (4:3)</PresentationFormat>
  <Paragraphs>408</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Module</vt:lpstr>
      <vt:lpstr>VHF/UHF Wireless Uplink Solutions for Remote Wireless Sensor Networks</vt:lpstr>
      <vt:lpstr>outline</vt:lpstr>
      <vt:lpstr>background - general</vt:lpstr>
      <vt:lpstr>background - sensors</vt:lpstr>
      <vt:lpstr>background - motes</vt:lpstr>
      <vt:lpstr>background - communication</vt:lpstr>
      <vt:lpstr>background - gateway</vt:lpstr>
      <vt:lpstr>background - uplink</vt:lpstr>
      <vt:lpstr>problem</vt:lpstr>
      <vt:lpstr>goals</vt:lpstr>
      <vt:lpstr>theory – physical link</vt:lpstr>
      <vt:lpstr>theory – data link</vt:lpstr>
      <vt:lpstr>theory – network layer</vt:lpstr>
      <vt:lpstr>theory – transport layer</vt:lpstr>
      <vt:lpstr>theory – application layer</vt:lpstr>
      <vt:lpstr>theory - hardware</vt:lpstr>
      <vt:lpstr>design - protocols</vt:lpstr>
      <vt:lpstr>design - final</vt:lpstr>
      <vt:lpstr>implementation - radiotftp</vt:lpstr>
      <vt:lpstr>implementation – radiotftp_process</vt:lpstr>
      <vt:lpstr>implementation - radiotunnel</vt:lpstr>
      <vt:lpstr>implementation - soundmodem</vt:lpstr>
      <vt:lpstr>implementation - aprs</vt:lpstr>
      <vt:lpstr>experiments</vt:lpstr>
      <vt:lpstr>experiments – outdoor map</vt:lpstr>
      <vt:lpstr>results</vt:lpstr>
      <vt:lpstr>results – transfer times</vt:lpstr>
      <vt:lpstr>results – packet error rate</vt:lpstr>
      <vt:lpstr>results - bitrate</vt:lpstr>
      <vt:lpstr>results – RSSI</vt:lpstr>
      <vt:lpstr>conclusions - radiotftp</vt:lpstr>
      <vt:lpstr>Conclusions - general</vt:lpstr>
      <vt:lpstr>future work - radiotftp</vt:lpstr>
      <vt:lpstr>future work – radiotftp_process</vt:lpstr>
      <vt:lpstr>future work - radiotunnel</vt:lpstr>
      <vt:lpstr>future work - soundmodem</vt:lpstr>
      <vt:lpstr>future work - APRS</vt:lpstr>
      <vt:lpstr>future work - general</vt:lpstr>
      <vt:lpstr>questions &amp; answers</vt:lpstr>
      <vt:lpstr>extra - future work</vt:lpstr>
      <vt:lpstr>extra - delay tolerant network</vt:lpstr>
      <vt:lpstr>extra - demo</vt:lpstr>
    </vt:vector>
  </TitlesOfParts>
  <Company>Nocta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VHF/UHF Wireless Uplink Solutions for Remote Wireless Sensor Networks</dc:title>
  <dc:creator>Alp Sayin</dc:creator>
  <cp:lastModifiedBy>Alp Sayin</cp:lastModifiedBy>
  <cp:revision>35</cp:revision>
  <dcterms:created xsi:type="dcterms:W3CDTF">2013-05-15T17:29:35Z</dcterms:created>
  <dcterms:modified xsi:type="dcterms:W3CDTF">2013-05-21T14:00:51Z</dcterms:modified>
</cp:coreProperties>
</file>