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4" r:id="rId18"/>
    <p:sldId id="277" r:id="rId19"/>
    <p:sldId id="275" r:id="rId20"/>
    <p:sldId id="276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4A060-492B-EB41-8B98-AEBE1D453F1F}" type="doc">
      <dgm:prSet loTypeId="urn:microsoft.com/office/officeart/2009/3/layout/RandomtoResultProcess" loCatId="" qsTypeId="urn:microsoft.com/office/officeart/2005/8/quickstyle/simple5" qsCatId="simple" csTypeId="urn:microsoft.com/office/officeart/2005/8/colors/accent1_2" csCatId="accent1" phldr="1"/>
      <dgm:spPr/>
    </dgm:pt>
    <dgm:pt modelId="{5E7CD193-54B0-2346-B859-B1460F0A1E6E}">
      <dgm:prSet phldrT="[Text]"/>
      <dgm:spPr/>
      <dgm:t>
        <a:bodyPr/>
        <a:lstStyle/>
        <a:p>
          <a:r>
            <a:rPr lang="en-US" dirty="0" smtClean="0"/>
            <a:t>Wireless Sensor Network</a:t>
          </a:r>
          <a:endParaRPr lang="en-US" dirty="0"/>
        </a:p>
      </dgm:t>
    </dgm:pt>
    <dgm:pt modelId="{96226252-5B80-6847-98A2-9A3BE396F97A}" type="parTrans" cxnId="{8DBA4584-7E4D-9C47-930B-B9D22A4005C1}">
      <dgm:prSet/>
      <dgm:spPr/>
      <dgm:t>
        <a:bodyPr/>
        <a:lstStyle/>
        <a:p>
          <a:endParaRPr lang="en-US"/>
        </a:p>
      </dgm:t>
    </dgm:pt>
    <dgm:pt modelId="{0496D746-D929-BB42-A555-99D6CFBA4B72}" type="sibTrans" cxnId="{8DBA4584-7E4D-9C47-930B-B9D22A4005C1}">
      <dgm:prSet/>
      <dgm:spPr/>
      <dgm:t>
        <a:bodyPr/>
        <a:lstStyle/>
        <a:p>
          <a:endParaRPr lang="en-US"/>
        </a:p>
      </dgm:t>
    </dgm:pt>
    <dgm:pt modelId="{3FDD0739-A5FE-FD47-A36B-16358E5EABD3}">
      <dgm:prSet phldrT="[Text]"/>
      <dgm:spPr/>
      <dgm:t>
        <a:bodyPr/>
        <a:lstStyle/>
        <a:p>
          <a:r>
            <a:rPr lang="en-US" dirty="0" smtClean="0"/>
            <a:t>This Computer</a:t>
          </a:r>
          <a:endParaRPr lang="en-US" dirty="0"/>
        </a:p>
      </dgm:t>
    </dgm:pt>
    <dgm:pt modelId="{BC280E76-E57A-A246-9E55-C72508876604}" type="sibTrans" cxnId="{CD2CC08B-A806-2D4C-A878-D1219474C910}">
      <dgm:prSet/>
      <dgm:spPr/>
      <dgm:t>
        <a:bodyPr/>
        <a:lstStyle/>
        <a:p>
          <a:endParaRPr lang="en-US"/>
        </a:p>
      </dgm:t>
    </dgm:pt>
    <dgm:pt modelId="{BD3EFA1A-D9D0-C84E-B6A2-ED306FDBAFF6}" type="parTrans" cxnId="{CD2CC08B-A806-2D4C-A878-D1219474C910}">
      <dgm:prSet/>
      <dgm:spPr/>
      <dgm:t>
        <a:bodyPr/>
        <a:lstStyle/>
        <a:p>
          <a:endParaRPr lang="en-US"/>
        </a:p>
      </dgm:t>
    </dgm:pt>
    <dgm:pt modelId="{1D6EB176-DBEF-964A-BFF4-5F88F7137044}">
      <dgm:prSet phldrT="[Text]"/>
      <dgm:spPr/>
      <dgm:t>
        <a:bodyPr/>
        <a:lstStyle/>
        <a:p>
          <a:r>
            <a:rPr lang="en-US" dirty="0" smtClean="0"/>
            <a:t>UHF Uplink with </a:t>
          </a:r>
          <a:r>
            <a:rPr lang="en-US" dirty="0" err="1" smtClean="0"/>
            <a:t>RadioTftp</a:t>
          </a:r>
          <a:endParaRPr lang="en-US" dirty="0"/>
        </a:p>
      </dgm:t>
    </dgm:pt>
    <dgm:pt modelId="{C703D617-463B-2E4E-A7BE-313C7B4C08F9}" type="sibTrans" cxnId="{997B67AA-C284-964C-A331-EC4C4AECDFD3}">
      <dgm:prSet/>
      <dgm:spPr/>
      <dgm:t>
        <a:bodyPr/>
        <a:lstStyle/>
        <a:p>
          <a:endParaRPr lang="en-US"/>
        </a:p>
      </dgm:t>
    </dgm:pt>
    <dgm:pt modelId="{AFCC489F-4083-3347-96F5-9E23730B28D8}" type="parTrans" cxnId="{997B67AA-C284-964C-A331-EC4C4AECDFD3}">
      <dgm:prSet/>
      <dgm:spPr/>
      <dgm:t>
        <a:bodyPr/>
        <a:lstStyle/>
        <a:p>
          <a:endParaRPr lang="en-US"/>
        </a:p>
      </dgm:t>
    </dgm:pt>
    <dgm:pt modelId="{D4BF657E-DE9D-7E48-A9BD-ADE14603E759}">
      <dgm:prSet phldrT="[Text]"/>
      <dgm:spPr/>
      <dgm:t>
        <a:bodyPr/>
        <a:lstStyle/>
        <a:p>
          <a:r>
            <a:rPr lang="en-US" dirty="0" err="1" smtClean="0"/>
            <a:t>RaspberryPi</a:t>
          </a:r>
          <a:r>
            <a:rPr lang="en-US" dirty="0" smtClean="0"/>
            <a:t> Gateway</a:t>
          </a:r>
          <a:endParaRPr lang="en-US" dirty="0"/>
        </a:p>
      </dgm:t>
    </dgm:pt>
    <dgm:pt modelId="{9FE4CDCC-2091-DF4C-954A-F029859E29FE}" type="sibTrans" cxnId="{0B03C69A-C382-BE4B-A60D-3D720323C62D}">
      <dgm:prSet/>
      <dgm:spPr/>
      <dgm:t>
        <a:bodyPr/>
        <a:lstStyle/>
        <a:p>
          <a:endParaRPr lang="en-US"/>
        </a:p>
      </dgm:t>
    </dgm:pt>
    <dgm:pt modelId="{A1ACB65D-5675-0C41-B5E2-C1416602653D}" type="parTrans" cxnId="{0B03C69A-C382-BE4B-A60D-3D720323C62D}">
      <dgm:prSet/>
      <dgm:spPr/>
      <dgm:t>
        <a:bodyPr/>
        <a:lstStyle/>
        <a:p>
          <a:endParaRPr lang="en-US"/>
        </a:p>
      </dgm:t>
    </dgm:pt>
    <dgm:pt modelId="{5B664E0E-3E1E-2B48-8DB0-F7D612081E1C}">
      <dgm:prSet phldrT="[Text]"/>
      <dgm:spPr/>
      <dgm:t>
        <a:bodyPr/>
        <a:lstStyle/>
        <a:p>
          <a:r>
            <a:rPr lang="en-US" dirty="0" smtClean="0"/>
            <a:t>Sink Mote</a:t>
          </a:r>
          <a:endParaRPr lang="en-US" dirty="0"/>
        </a:p>
      </dgm:t>
    </dgm:pt>
    <dgm:pt modelId="{E6695320-C6BA-B043-B9C7-8503558B80AD}" type="sibTrans" cxnId="{DA58E582-4562-684F-AF96-24FE66E536A3}">
      <dgm:prSet/>
      <dgm:spPr/>
      <dgm:t>
        <a:bodyPr/>
        <a:lstStyle/>
        <a:p>
          <a:endParaRPr lang="en-US"/>
        </a:p>
      </dgm:t>
    </dgm:pt>
    <dgm:pt modelId="{04F132C0-17A1-B740-BCC4-54636A21D460}" type="parTrans" cxnId="{DA58E582-4562-684F-AF96-24FE66E536A3}">
      <dgm:prSet/>
      <dgm:spPr/>
      <dgm:t>
        <a:bodyPr/>
        <a:lstStyle/>
        <a:p>
          <a:endParaRPr lang="en-US"/>
        </a:p>
      </dgm:t>
    </dgm:pt>
    <dgm:pt modelId="{9ABC2E3E-EBC7-444F-BD79-127E1B0CFCAC}" type="pres">
      <dgm:prSet presAssocID="{F2B4A060-492B-EB41-8B98-AEBE1D453F1F}" presName="Name0" presStyleCnt="0">
        <dgm:presLayoutVars>
          <dgm:dir/>
          <dgm:animOne val="branch"/>
          <dgm:animLvl val="lvl"/>
        </dgm:presLayoutVars>
      </dgm:prSet>
      <dgm:spPr/>
    </dgm:pt>
    <dgm:pt modelId="{7777617D-9462-724A-B72E-1EC87A3D7AA9}" type="pres">
      <dgm:prSet presAssocID="{5E7CD193-54B0-2346-B859-B1460F0A1E6E}" presName="chaos" presStyleCnt="0"/>
      <dgm:spPr/>
    </dgm:pt>
    <dgm:pt modelId="{6FE1D12A-0B34-5848-BB48-58B75F2EDB41}" type="pres">
      <dgm:prSet presAssocID="{5E7CD193-54B0-2346-B859-B1460F0A1E6E}" presName="parTx1" presStyleLbl="revTx" presStyleIdx="0" presStyleCnt="4"/>
      <dgm:spPr/>
      <dgm:t>
        <a:bodyPr/>
        <a:lstStyle/>
        <a:p>
          <a:endParaRPr lang="en-US"/>
        </a:p>
      </dgm:t>
    </dgm:pt>
    <dgm:pt modelId="{1E57010D-3E38-5549-AF90-9C4796D28054}" type="pres">
      <dgm:prSet presAssocID="{5E7CD193-54B0-2346-B859-B1460F0A1E6E}" presName="c1" presStyleLbl="node1" presStyleIdx="0" presStyleCnt="19"/>
      <dgm:spPr/>
    </dgm:pt>
    <dgm:pt modelId="{2C476819-7F67-E046-AE9B-EA4FFBA7BF25}" type="pres">
      <dgm:prSet presAssocID="{5E7CD193-54B0-2346-B859-B1460F0A1E6E}" presName="c2" presStyleLbl="node1" presStyleIdx="1" presStyleCnt="19"/>
      <dgm:spPr/>
    </dgm:pt>
    <dgm:pt modelId="{599EF9EF-DE9C-2B4A-86DC-B7868C7422AC}" type="pres">
      <dgm:prSet presAssocID="{5E7CD193-54B0-2346-B859-B1460F0A1E6E}" presName="c3" presStyleLbl="node1" presStyleIdx="2" presStyleCnt="19"/>
      <dgm:spPr/>
    </dgm:pt>
    <dgm:pt modelId="{42D1F147-F761-F648-8C8D-1E4B6592C415}" type="pres">
      <dgm:prSet presAssocID="{5E7CD193-54B0-2346-B859-B1460F0A1E6E}" presName="c4" presStyleLbl="node1" presStyleIdx="3" presStyleCnt="19"/>
      <dgm:spPr/>
    </dgm:pt>
    <dgm:pt modelId="{EF5FDC94-0B59-AA45-872F-F7780E6D8981}" type="pres">
      <dgm:prSet presAssocID="{5E7CD193-54B0-2346-B859-B1460F0A1E6E}" presName="c5" presStyleLbl="node1" presStyleIdx="4" presStyleCnt="19"/>
      <dgm:spPr/>
    </dgm:pt>
    <dgm:pt modelId="{8B70C0C1-017F-E64F-9476-EC31CCA12D92}" type="pres">
      <dgm:prSet presAssocID="{5E7CD193-54B0-2346-B859-B1460F0A1E6E}" presName="c6" presStyleLbl="node1" presStyleIdx="5" presStyleCnt="19"/>
      <dgm:spPr/>
    </dgm:pt>
    <dgm:pt modelId="{9ED79FC6-103D-1742-9FF0-DE1828A1D17C}" type="pres">
      <dgm:prSet presAssocID="{5E7CD193-54B0-2346-B859-B1460F0A1E6E}" presName="c7" presStyleLbl="node1" presStyleIdx="6" presStyleCnt="19"/>
      <dgm:spPr/>
    </dgm:pt>
    <dgm:pt modelId="{D390D850-1433-5649-A750-0F2414C6F392}" type="pres">
      <dgm:prSet presAssocID="{5E7CD193-54B0-2346-B859-B1460F0A1E6E}" presName="c8" presStyleLbl="node1" presStyleIdx="7" presStyleCnt="19"/>
      <dgm:spPr/>
    </dgm:pt>
    <dgm:pt modelId="{36459BCC-B56E-4B47-BD69-D06D5D007CE3}" type="pres">
      <dgm:prSet presAssocID="{5E7CD193-54B0-2346-B859-B1460F0A1E6E}" presName="c9" presStyleLbl="node1" presStyleIdx="8" presStyleCnt="19"/>
      <dgm:spPr/>
    </dgm:pt>
    <dgm:pt modelId="{59C85E77-52BC-4345-9166-29DAC80B4C72}" type="pres">
      <dgm:prSet presAssocID="{5E7CD193-54B0-2346-B859-B1460F0A1E6E}" presName="c10" presStyleLbl="node1" presStyleIdx="9" presStyleCnt="19"/>
      <dgm:spPr/>
    </dgm:pt>
    <dgm:pt modelId="{54878F44-619A-C24B-A11E-7458F43C872E}" type="pres">
      <dgm:prSet presAssocID="{5E7CD193-54B0-2346-B859-B1460F0A1E6E}" presName="c11" presStyleLbl="node1" presStyleIdx="10" presStyleCnt="19"/>
      <dgm:spPr/>
    </dgm:pt>
    <dgm:pt modelId="{C0010B8A-938B-2A48-BCA5-63EF6920D756}" type="pres">
      <dgm:prSet presAssocID="{5E7CD193-54B0-2346-B859-B1460F0A1E6E}" presName="c12" presStyleLbl="node1" presStyleIdx="11" presStyleCnt="19"/>
      <dgm:spPr/>
    </dgm:pt>
    <dgm:pt modelId="{F5F5884F-374D-DD4C-A1AC-B061DDC022BE}" type="pres">
      <dgm:prSet presAssocID="{5E7CD193-54B0-2346-B859-B1460F0A1E6E}" presName="c13" presStyleLbl="node1" presStyleIdx="12" presStyleCnt="19"/>
      <dgm:spPr/>
    </dgm:pt>
    <dgm:pt modelId="{2E9865E2-7100-7741-88CA-BED69E81DB20}" type="pres">
      <dgm:prSet presAssocID="{5E7CD193-54B0-2346-B859-B1460F0A1E6E}" presName="c14" presStyleLbl="node1" presStyleIdx="13" presStyleCnt="19"/>
      <dgm:spPr/>
    </dgm:pt>
    <dgm:pt modelId="{C1040CF9-D783-FD49-996B-F49FE313DCD4}" type="pres">
      <dgm:prSet presAssocID="{5E7CD193-54B0-2346-B859-B1460F0A1E6E}" presName="c15" presStyleLbl="node1" presStyleIdx="14" presStyleCnt="19"/>
      <dgm:spPr/>
    </dgm:pt>
    <dgm:pt modelId="{7E40A561-EF43-CF4F-8233-805C2D055C83}" type="pres">
      <dgm:prSet presAssocID="{5E7CD193-54B0-2346-B859-B1460F0A1E6E}" presName="c16" presStyleLbl="node1" presStyleIdx="15" presStyleCnt="19"/>
      <dgm:spPr/>
    </dgm:pt>
    <dgm:pt modelId="{96B76CBB-158B-2A4D-91E7-89CDFE60C944}" type="pres">
      <dgm:prSet presAssocID="{5E7CD193-54B0-2346-B859-B1460F0A1E6E}" presName="c17" presStyleLbl="node1" presStyleIdx="16" presStyleCnt="19"/>
      <dgm:spPr/>
    </dgm:pt>
    <dgm:pt modelId="{C6E8143B-BBE8-1A44-9B12-F573B3B7C87C}" type="pres">
      <dgm:prSet presAssocID="{5E7CD193-54B0-2346-B859-B1460F0A1E6E}" presName="c18" presStyleLbl="node1" presStyleIdx="17" presStyleCnt="19"/>
      <dgm:spPr/>
    </dgm:pt>
    <dgm:pt modelId="{4CCF474C-75FD-8B4F-872E-1209D451399F}" type="pres">
      <dgm:prSet presAssocID="{0496D746-D929-BB42-A555-99D6CFBA4B72}" presName="chevronComposite1" presStyleCnt="0"/>
      <dgm:spPr/>
    </dgm:pt>
    <dgm:pt modelId="{D1ADFBE4-FF96-3143-880B-AD7321402D1D}" type="pres">
      <dgm:prSet presAssocID="{0496D746-D929-BB42-A555-99D6CFBA4B72}" presName="chevron1" presStyleLbl="sibTrans2D1" presStyleIdx="0" presStyleCnt="4"/>
      <dgm:spPr/>
    </dgm:pt>
    <dgm:pt modelId="{4EC035F7-0541-F040-A548-39E0DD233F06}" type="pres">
      <dgm:prSet presAssocID="{0496D746-D929-BB42-A555-99D6CFBA4B72}" presName="spChevron1" presStyleCnt="0"/>
      <dgm:spPr/>
    </dgm:pt>
    <dgm:pt modelId="{780077E7-554F-BF40-AEEA-13FD30F1620D}" type="pres">
      <dgm:prSet presAssocID="{5B664E0E-3E1E-2B48-8DB0-F7D612081E1C}" presName="middle" presStyleCnt="0"/>
      <dgm:spPr/>
    </dgm:pt>
    <dgm:pt modelId="{72DC766D-6966-5447-82CE-5F8C6482D845}" type="pres">
      <dgm:prSet presAssocID="{5B664E0E-3E1E-2B48-8DB0-F7D612081E1C}" presName="parTxMid" presStyleLbl="revTx" presStyleIdx="1" presStyleCnt="4"/>
      <dgm:spPr/>
      <dgm:t>
        <a:bodyPr/>
        <a:lstStyle/>
        <a:p>
          <a:endParaRPr lang="en-US"/>
        </a:p>
      </dgm:t>
    </dgm:pt>
    <dgm:pt modelId="{3A6971F2-C0DC-804C-9EB1-64CFEAD212E5}" type="pres">
      <dgm:prSet presAssocID="{5B664E0E-3E1E-2B48-8DB0-F7D612081E1C}" presName="spMid" presStyleCnt="0"/>
      <dgm:spPr/>
    </dgm:pt>
    <dgm:pt modelId="{3237273E-7DCF-3149-87EA-D3D0CECDBD79}" type="pres">
      <dgm:prSet presAssocID="{E6695320-C6BA-B043-B9C7-8503558B80AD}" presName="chevronComposite1" presStyleCnt="0"/>
      <dgm:spPr/>
    </dgm:pt>
    <dgm:pt modelId="{E12B4251-C569-6849-A6E1-79CFBCC9C952}" type="pres">
      <dgm:prSet presAssocID="{E6695320-C6BA-B043-B9C7-8503558B80AD}" presName="chevron1" presStyleLbl="sibTrans2D1" presStyleIdx="1" presStyleCnt="4"/>
      <dgm:spPr/>
    </dgm:pt>
    <dgm:pt modelId="{E02B9ABE-DD1F-C34E-AC49-040DFB429DCC}" type="pres">
      <dgm:prSet presAssocID="{E6695320-C6BA-B043-B9C7-8503558B80AD}" presName="spChevron1" presStyleCnt="0"/>
      <dgm:spPr/>
    </dgm:pt>
    <dgm:pt modelId="{C7B77CCD-E284-2A41-8262-A47EA1713CB2}" type="pres">
      <dgm:prSet presAssocID="{D4BF657E-DE9D-7E48-A9BD-ADE14603E759}" presName="middle" presStyleCnt="0"/>
      <dgm:spPr/>
    </dgm:pt>
    <dgm:pt modelId="{42AD9488-0EBB-3B4A-8747-44B7C688F0F4}" type="pres">
      <dgm:prSet presAssocID="{D4BF657E-DE9D-7E48-A9BD-ADE14603E759}" presName="parTxMid" presStyleLbl="revTx" presStyleIdx="2" presStyleCnt="4"/>
      <dgm:spPr/>
      <dgm:t>
        <a:bodyPr/>
        <a:lstStyle/>
        <a:p>
          <a:endParaRPr lang="en-US"/>
        </a:p>
      </dgm:t>
    </dgm:pt>
    <dgm:pt modelId="{EC36398E-E30F-7140-B3A6-5D08516E00CC}" type="pres">
      <dgm:prSet presAssocID="{D4BF657E-DE9D-7E48-A9BD-ADE14603E759}" presName="spMid" presStyleCnt="0"/>
      <dgm:spPr/>
    </dgm:pt>
    <dgm:pt modelId="{D3F41AF1-3502-694E-B655-D04699141CD0}" type="pres">
      <dgm:prSet presAssocID="{9FE4CDCC-2091-DF4C-954A-F029859E29FE}" presName="chevronComposite1" presStyleCnt="0"/>
      <dgm:spPr/>
    </dgm:pt>
    <dgm:pt modelId="{9022DD31-F7F9-894D-807C-36E4777ADEC9}" type="pres">
      <dgm:prSet presAssocID="{9FE4CDCC-2091-DF4C-954A-F029859E29FE}" presName="chevron1" presStyleLbl="sibTrans2D1" presStyleIdx="2" presStyleCnt="4"/>
      <dgm:spPr/>
    </dgm:pt>
    <dgm:pt modelId="{96FE4697-F234-4642-9F9E-7E89FBDF244A}" type="pres">
      <dgm:prSet presAssocID="{9FE4CDCC-2091-DF4C-954A-F029859E29FE}" presName="spChevron1" presStyleCnt="0"/>
      <dgm:spPr/>
    </dgm:pt>
    <dgm:pt modelId="{DB0A568A-D6E9-E647-A7BA-2F3B5A87C2CF}" type="pres">
      <dgm:prSet presAssocID="{1D6EB176-DBEF-964A-BFF4-5F88F7137044}" presName="middle" presStyleCnt="0"/>
      <dgm:spPr/>
    </dgm:pt>
    <dgm:pt modelId="{2DFC8125-F92A-0C47-BDF2-264CA725C1EF}" type="pres">
      <dgm:prSet presAssocID="{1D6EB176-DBEF-964A-BFF4-5F88F7137044}" presName="parTxMid" presStyleLbl="revTx" presStyleIdx="3" presStyleCnt="4"/>
      <dgm:spPr/>
      <dgm:t>
        <a:bodyPr/>
        <a:lstStyle/>
        <a:p>
          <a:endParaRPr lang="en-US"/>
        </a:p>
      </dgm:t>
    </dgm:pt>
    <dgm:pt modelId="{EC39A187-2A6F-934F-AFB1-E17C21F5E4D6}" type="pres">
      <dgm:prSet presAssocID="{1D6EB176-DBEF-964A-BFF4-5F88F7137044}" presName="spMid" presStyleCnt="0"/>
      <dgm:spPr/>
    </dgm:pt>
    <dgm:pt modelId="{F577C77C-98A2-854C-A731-72E6AA26CB6D}" type="pres">
      <dgm:prSet presAssocID="{C703D617-463B-2E4E-A7BE-313C7B4C08F9}" presName="chevronComposite1" presStyleCnt="0"/>
      <dgm:spPr/>
    </dgm:pt>
    <dgm:pt modelId="{E496E9E7-E946-AE4D-9C45-408402BB142E}" type="pres">
      <dgm:prSet presAssocID="{C703D617-463B-2E4E-A7BE-313C7B4C08F9}" presName="chevron1" presStyleLbl="sibTrans2D1" presStyleIdx="3" presStyleCnt="4"/>
      <dgm:spPr/>
    </dgm:pt>
    <dgm:pt modelId="{7EE57BFD-8D38-8341-BB37-3D690A0A3438}" type="pres">
      <dgm:prSet presAssocID="{C703D617-463B-2E4E-A7BE-313C7B4C08F9}" presName="spChevron1" presStyleCnt="0"/>
      <dgm:spPr/>
    </dgm:pt>
    <dgm:pt modelId="{A9637950-565A-9349-9D4E-6ED3ED6A4492}" type="pres">
      <dgm:prSet presAssocID="{3FDD0739-A5FE-FD47-A36B-16358E5EABD3}" presName="last" presStyleCnt="0"/>
      <dgm:spPr/>
    </dgm:pt>
    <dgm:pt modelId="{63C8E88F-7283-E947-BA62-7C51326B35BA}" type="pres">
      <dgm:prSet presAssocID="{3FDD0739-A5FE-FD47-A36B-16358E5EABD3}" presName="circleTx" presStyleLbl="node1" presStyleIdx="18" presStyleCnt="19"/>
      <dgm:spPr/>
      <dgm:t>
        <a:bodyPr/>
        <a:lstStyle/>
        <a:p>
          <a:endParaRPr lang="en-US"/>
        </a:p>
      </dgm:t>
    </dgm:pt>
    <dgm:pt modelId="{8ACCFFCD-B7E9-8D40-A6C5-1774E8D278EE}" type="pres">
      <dgm:prSet presAssocID="{3FDD0739-A5FE-FD47-A36B-16358E5EABD3}" presName="spN" presStyleCnt="0"/>
      <dgm:spPr/>
    </dgm:pt>
  </dgm:ptLst>
  <dgm:cxnLst>
    <dgm:cxn modelId="{0B03C69A-C382-BE4B-A60D-3D720323C62D}" srcId="{F2B4A060-492B-EB41-8B98-AEBE1D453F1F}" destId="{D4BF657E-DE9D-7E48-A9BD-ADE14603E759}" srcOrd="2" destOrd="0" parTransId="{A1ACB65D-5675-0C41-B5E2-C1416602653D}" sibTransId="{9FE4CDCC-2091-DF4C-954A-F029859E29FE}"/>
    <dgm:cxn modelId="{809C4DF9-6CAF-544A-BEEB-FA72122E3CE8}" type="presOf" srcId="{5B664E0E-3E1E-2B48-8DB0-F7D612081E1C}" destId="{72DC766D-6966-5447-82CE-5F8C6482D845}" srcOrd="0" destOrd="0" presId="urn:microsoft.com/office/officeart/2009/3/layout/RandomtoResultProcess"/>
    <dgm:cxn modelId="{E7792976-3E28-234B-B247-7B278501D6B3}" type="presOf" srcId="{F2B4A060-492B-EB41-8B98-AEBE1D453F1F}" destId="{9ABC2E3E-EBC7-444F-BD79-127E1B0CFCAC}" srcOrd="0" destOrd="0" presId="urn:microsoft.com/office/officeart/2009/3/layout/RandomtoResultProcess"/>
    <dgm:cxn modelId="{DA58E582-4562-684F-AF96-24FE66E536A3}" srcId="{F2B4A060-492B-EB41-8B98-AEBE1D453F1F}" destId="{5B664E0E-3E1E-2B48-8DB0-F7D612081E1C}" srcOrd="1" destOrd="0" parTransId="{04F132C0-17A1-B740-BCC4-54636A21D460}" sibTransId="{E6695320-C6BA-B043-B9C7-8503558B80AD}"/>
    <dgm:cxn modelId="{61A56C36-EF52-D441-8651-0780107AAE17}" type="presOf" srcId="{D4BF657E-DE9D-7E48-A9BD-ADE14603E759}" destId="{42AD9488-0EBB-3B4A-8747-44B7C688F0F4}" srcOrd="0" destOrd="0" presId="urn:microsoft.com/office/officeart/2009/3/layout/RandomtoResultProcess"/>
    <dgm:cxn modelId="{CD2CC08B-A806-2D4C-A878-D1219474C910}" srcId="{F2B4A060-492B-EB41-8B98-AEBE1D453F1F}" destId="{3FDD0739-A5FE-FD47-A36B-16358E5EABD3}" srcOrd="4" destOrd="0" parTransId="{BD3EFA1A-D9D0-C84E-B6A2-ED306FDBAFF6}" sibTransId="{BC280E76-E57A-A246-9E55-C72508876604}"/>
    <dgm:cxn modelId="{8DBA4584-7E4D-9C47-930B-B9D22A4005C1}" srcId="{F2B4A060-492B-EB41-8B98-AEBE1D453F1F}" destId="{5E7CD193-54B0-2346-B859-B1460F0A1E6E}" srcOrd="0" destOrd="0" parTransId="{96226252-5B80-6847-98A2-9A3BE396F97A}" sibTransId="{0496D746-D929-BB42-A555-99D6CFBA4B72}"/>
    <dgm:cxn modelId="{0F7969C3-CB2E-8049-B9DF-9F47E1804E29}" type="presOf" srcId="{1D6EB176-DBEF-964A-BFF4-5F88F7137044}" destId="{2DFC8125-F92A-0C47-BDF2-264CA725C1EF}" srcOrd="0" destOrd="0" presId="urn:microsoft.com/office/officeart/2009/3/layout/RandomtoResultProcess"/>
    <dgm:cxn modelId="{18A16367-A318-FE4E-8135-BA74CD450E0F}" type="presOf" srcId="{5E7CD193-54B0-2346-B859-B1460F0A1E6E}" destId="{6FE1D12A-0B34-5848-BB48-58B75F2EDB41}" srcOrd="0" destOrd="0" presId="urn:microsoft.com/office/officeart/2009/3/layout/RandomtoResultProcess"/>
    <dgm:cxn modelId="{383F3F18-0A6B-4446-8FBF-CD336D5B1036}" type="presOf" srcId="{3FDD0739-A5FE-FD47-A36B-16358E5EABD3}" destId="{63C8E88F-7283-E947-BA62-7C51326B35BA}" srcOrd="0" destOrd="0" presId="urn:microsoft.com/office/officeart/2009/3/layout/RandomtoResultProcess"/>
    <dgm:cxn modelId="{997B67AA-C284-964C-A331-EC4C4AECDFD3}" srcId="{F2B4A060-492B-EB41-8B98-AEBE1D453F1F}" destId="{1D6EB176-DBEF-964A-BFF4-5F88F7137044}" srcOrd="3" destOrd="0" parTransId="{AFCC489F-4083-3347-96F5-9E23730B28D8}" sibTransId="{C703D617-463B-2E4E-A7BE-313C7B4C08F9}"/>
    <dgm:cxn modelId="{9FAC256B-5D2A-CE4F-8885-7DFC67F80110}" type="presParOf" srcId="{9ABC2E3E-EBC7-444F-BD79-127E1B0CFCAC}" destId="{7777617D-9462-724A-B72E-1EC87A3D7AA9}" srcOrd="0" destOrd="0" presId="urn:microsoft.com/office/officeart/2009/3/layout/RandomtoResultProcess"/>
    <dgm:cxn modelId="{090A968D-5F1C-024F-9E97-7D64FF0FF07A}" type="presParOf" srcId="{7777617D-9462-724A-B72E-1EC87A3D7AA9}" destId="{6FE1D12A-0B34-5848-BB48-58B75F2EDB41}" srcOrd="0" destOrd="0" presId="urn:microsoft.com/office/officeart/2009/3/layout/RandomtoResultProcess"/>
    <dgm:cxn modelId="{B9AF927B-EC22-3842-90E9-D67AF0990CB6}" type="presParOf" srcId="{7777617D-9462-724A-B72E-1EC87A3D7AA9}" destId="{1E57010D-3E38-5549-AF90-9C4796D28054}" srcOrd="1" destOrd="0" presId="urn:microsoft.com/office/officeart/2009/3/layout/RandomtoResultProcess"/>
    <dgm:cxn modelId="{FB01B9E5-A0FA-BD4D-8800-DEA4FEDE5392}" type="presParOf" srcId="{7777617D-9462-724A-B72E-1EC87A3D7AA9}" destId="{2C476819-7F67-E046-AE9B-EA4FFBA7BF25}" srcOrd="2" destOrd="0" presId="urn:microsoft.com/office/officeart/2009/3/layout/RandomtoResultProcess"/>
    <dgm:cxn modelId="{854CC339-A628-4842-A543-60614E280C9E}" type="presParOf" srcId="{7777617D-9462-724A-B72E-1EC87A3D7AA9}" destId="{599EF9EF-DE9C-2B4A-86DC-B7868C7422AC}" srcOrd="3" destOrd="0" presId="urn:microsoft.com/office/officeart/2009/3/layout/RandomtoResultProcess"/>
    <dgm:cxn modelId="{469266B3-F893-644D-9236-5AF70D8E8710}" type="presParOf" srcId="{7777617D-9462-724A-B72E-1EC87A3D7AA9}" destId="{42D1F147-F761-F648-8C8D-1E4B6592C415}" srcOrd="4" destOrd="0" presId="urn:microsoft.com/office/officeart/2009/3/layout/RandomtoResultProcess"/>
    <dgm:cxn modelId="{5FE85BC4-A588-144B-AF76-88148ED2C9D4}" type="presParOf" srcId="{7777617D-9462-724A-B72E-1EC87A3D7AA9}" destId="{EF5FDC94-0B59-AA45-872F-F7780E6D8981}" srcOrd="5" destOrd="0" presId="urn:microsoft.com/office/officeart/2009/3/layout/RandomtoResultProcess"/>
    <dgm:cxn modelId="{89145570-02C0-7947-8061-A4143E29696E}" type="presParOf" srcId="{7777617D-9462-724A-B72E-1EC87A3D7AA9}" destId="{8B70C0C1-017F-E64F-9476-EC31CCA12D92}" srcOrd="6" destOrd="0" presId="urn:microsoft.com/office/officeart/2009/3/layout/RandomtoResultProcess"/>
    <dgm:cxn modelId="{80D7DFDC-4E9D-3C42-BD8C-10B382AC1559}" type="presParOf" srcId="{7777617D-9462-724A-B72E-1EC87A3D7AA9}" destId="{9ED79FC6-103D-1742-9FF0-DE1828A1D17C}" srcOrd="7" destOrd="0" presId="urn:microsoft.com/office/officeart/2009/3/layout/RandomtoResultProcess"/>
    <dgm:cxn modelId="{7E866DD3-3759-9F46-9E6A-842889102C7E}" type="presParOf" srcId="{7777617D-9462-724A-B72E-1EC87A3D7AA9}" destId="{D390D850-1433-5649-A750-0F2414C6F392}" srcOrd="8" destOrd="0" presId="urn:microsoft.com/office/officeart/2009/3/layout/RandomtoResultProcess"/>
    <dgm:cxn modelId="{6D556BC1-1ABC-D041-8C71-2473566A3E81}" type="presParOf" srcId="{7777617D-9462-724A-B72E-1EC87A3D7AA9}" destId="{36459BCC-B56E-4B47-BD69-D06D5D007CE3}" srcOrd="9" destOrd="0" presId="urn:microsoft.com/office/officeart/2009/3/layout/RandomtoResultProcess"/>
    <dgm:cxn modelId="{0FE8BE6A-BC79-3140-8DD8-EA54C26E832D}" type="presParOf" srcId="{7777617D-9462-724A-B72E-1EC87A3D7AA9}" destId="{59C85E77-52BC-4345-9166-29DAC80B4C72}" srcOrd="10" destOrd="0" presId="urn:microsoft.com/office/officeart/2009/3/layout/RandomtoResultProcess"/>
    <dgm:cxn modelId="{FA8C95B8-BDB2-3D40-BDF9-956E55C499FD}" type="presParOf" srcId="{7777617D-9462-724A-B72E-1EC87A3D7AA9}" destId="{54878F44-619A-C24B-A11E-7458F43C872E}" srcOrd="11" destOrd="0" presId="urn:microsoft.com/office/officeart/2009/3/layout/RandomtoResultProcess"/>
    <dgm:cxn modelId="{26F68918-8BE3-6D40-B421-44F233CED802}" type="presParOf" srcId="{7777617D-9462-724A-B72E-1EC87A3D7AA9}" destId="{C0010B8A-938B-2A48-BCA5-63EF6920D756}" srcOrd="12" destOrd="0" presId="urn:microsoft.com/office/officeart/2009/3/layout/RandomtoResultProcess"/>
    <dgm:cxn modelId="{6FA66304-BCF2-2F42-A0CB-BB8B50D6731A}" type="presParOf" srcId="{7777617D-9462-724A-B72E-1EC87A3D7AA9}" destId="{F5F5884F-374D-DD4C-A1AC-B061DDC022BE}" srcOrd="13" destOrd="0" presId="urn:microsoft.com/office/officeart/2009/3/layout/RandomtoResultProcess"/>
    <dgm:cxn modelId="{9DB7D6C1-A8D0-6A4E-B90C-17813918426F}" type="presParOf" srcId="{7777617D-9462-724A-B72E-1EC87A3D7AA9}" destId="{2E9865E2-7100-7741-88CA-BED69E81DB20}" srcOrd="14" destOrd="0" presId="urn:microsoft.com/office/officeart/2009/3/layout/RandomtoResultProcess"/>
    <dgm:cxn modelId="{E8F1740E-80B7-064A-8144-812CFBB14190}" type="presParOf" srcId="{7777617D-9462-724A-B72E-1EC87A3D7AA9}" destId="{C1040CF9-D783-FD49-996B-F49FE313DCD4}" srcOrd="15" destOrd="0" presId="urn:microsoft.com/office/officeart/2009/3/layout/RandomtoResultProcess"/>
    <dgm:cxn modelId="{3B31CE7F-2E1C-6045-B037-D7E616DCF71B}" type="presParOf" srcId="{7777617D-9462-724A-B72E-1EC87A3D7AA9}" destId="{7E40A561-EF43-CF4F-8233-805C2D055C83}" srcOrd="16" destOrd="0" presId="urn:microsoft.com/office/officeart/2009/3/layout/RandomtoResultProcess"/>
    <dgm:cxn modelId="{CDAEF57E-80C3-BE42-B164-9A1F19F99FA1}" type="presParOf" srcId="{7777617D-9462-724A-B72E-1EC87A3D7AA9}" destId="{96B76CBB-158B-2A4D-91E7-89CDFE60C944}" srcOrd="17" destOrd="0" presId="urn:microsoft.com/office/officeart/2009/3/layout/RandomtoResultProcess"/>
    <dgm:cxn modelId="{240B8C8B-043A-0F46-814A-376197970CC6}" type="presParOf" srcId="{7777617D-9462-724A-B72E-1EC87A3D7AA9}" destId="{C6E8143B-BBE8-1A44-9B12-F573B3B7C87C}" srcOrd="18" destOrd="0" presId="urn:microsoft.com/office/officeart/2009/3/layout/RandomtoResultProcess"/>
    <dgm:cxn modelId="{3BAE4B05-9AE2-6A48-93A7-DDB14F61A0EE}" type="presParOf" srcId="{9ABC2E3E-EBC7-444F-BD79-127E1B0CFCAC}" destId="{4CCF474C-75FD-8B4F-872E-1209D451399F}" srcOrd="1" destOrd="0" presId="urn:microsoft.com/office/officeart/2009/3/layout/RandomtoResultProcess"/>
    <dgm:cxn modelId="{FCC21845-8BD4-3346-9F84-AD309E3757BC}" type="presParOf" srcId="{4CCF474C-75FD-8B4F-872E-1209D451399F}" destId="{D1ADFBE4-FF96-3143-880B-AD7321402D1D}" srcOrd="0" destOrd="0" presId="urn:microsoft.com/office/officeart/2009/3/layout/RandomtoResultProcess"/>
    <dgm:cxn modelId="{B8584E9B-D8BD-C449-A236-19AD06CD6D9B}" type="presParOf" srcId="{4CCF474C-75FD-8B4F-872E-1209D451399F}" destId="{4EC035F7-0541-F040-A548-39E0DD233F06}" srcOrd="1" destOrd="0" presId="urn:microsoft.com/office/officeart/2009/3/layout/RandomtoResultProcess"/>
    <dgm:cxn modelId="{79DC5025-A933-334A-90AF-875C03FDF56C}" type="presParOf" srcId="{9ABC2E3E-EBC7-444F-BD79-127E1B0CFCAC}" destId="{780077E7-554F-BF40-AEEA-13FD30F1620D}" srcOrd="2" destOrd="0" presId="urn:microsoft.com/office/officeart/2009/3/layout/RandomtoResultProcess"/>
    <dgm:cxn modelId="{5E5601C1-8C98-324A-923C-9DA62A6A6EE2}" type="presParOf" srcId="{780077E7-554F-BF40-AEEA-13FD30F1620D}" destId="{72DC766D-6966-5447-82CE-5F8C6482D845}" srcOrd="0" destOrd="0" presId="urn:microsoft.com/office/officeart/2009/3/layout/RandomtoResultProcess"/>
    <dgm:cxn modelId="{D04867F0-160C-0045-8861-630D097594A1}" type="presParOf" srcId="{780077E7-554F-BF40-AEEA-13FD30F1620D}" destId="{3A6971F2-C0DC-804C-9EB1-64CFEAD212E5}" srcOrd="1" destOrd="0" presId="urn:microsoft.com/office/officeart/2009/3/layout/RandomtoResultProcess"/>
    <dgm:cxn modelId="{BBA61C3E-77E9-EC42-815F-AD7F722A2DAE}" type="presParOf" srcId="{9ABC2E3E-EBC7-444F-BD79-127E1B0CFCAC}" destId="{3237273E-7DCF-3149-87EA-D3D0CECDBD79}" srcOrd="3" destOrd="0" presId="urn:microsoft.com/office/officeart/2009/3/layout/RandomtoResultProcess"/>
    <dgm:cxn modelId="{7FA5194A-9486-0A47-ADF8-E8AC6B396FEC}" type="presParOf" srcId="{3237273E-7DCF-3149-87EA-D3D0CECDBD79}" destId="{E12B4251-C569-6849-A6E1-79CFBCC9C952}" srcOrd="0" destOrd="0" presId="urn:microsoft.com/office/officeart/2009/3/layout/RandomtoResultProcess"/>
    <dgm:cxn modelId="{C8E11090-630E-8048-B305-AECFE7461B3E}" type="presParOf" srcId="{3237273E-7DCF-3149-87EA-D3D0CECDBD79}" destId="{E02B9ABE-DD1F-C34E-AC49-040DFB429DCC}" srcOrd="1" destOrd="0" presId="urn:microsoft.com/office/officeart/2009/3/layout/RandomtoResultProcess"/>
    <dgm:cxn modelId="{3BBEB80E-2107-A74D-A01E-DD1354161676}" type="presParOf" srcId="{9ABC2E3E-EBC7-444F-BD79-127E1B0CFCAC}" destId="{C7B77CCD-E284-2A41-8262-A47EA1713CB2}" srcOrd="4" destOrd="0" presId="urn:microsoft.com/office/officeart/2009/3/layout/RandomtoResultProcess"/>
    <dgm:cxn modelId="{6A2E6329-7535-5249-920D-628736370EB7}" type="presParOf" srcId="{C7B77CCD-E284-2A41-8262-A47EA1713CB2}" destId="{42AD9488-0EBB-3B4A-8747-44B7C688F0F4}" srcOrd="0" destOrd="0" presId="urn:microsoft.com/office/officeart/2009/3/layout/RandomtoResultProcess"/>
    <dgm:cxn modelId="{1AF4CF30-B046-014A-AE3C-F709675BF15A}" type="presParOf" srcId="{C7B77CCD-E284-2A41-8262-A47EA1713CB2}" destId="{EC36398E-E30F-7140-B3A6-5D08516E00CC}" srcOrd="1" destOrd="0" presId="urn:microsoft.com/office/officeart/2009/3/layout/RandomtoResultProcess"/>
    <dgm:cxn modelId="{F0538C10-04E4-7443-9D16-91BA31197BAD}" type="presParOf" srcId="{9ABC2E3E-EBC7-444F-BD79-127E1B0CFCAC}" destId="{D3F41AF1-3502-694E-B655-D04699141CD0}" srcOrd="5" destOrd="0" presId="urn:microsoft.com/office/officeart/2009/3/layout/RandomtoResultProcess"/>
    <dgm:cxn modelId="{F34CB7C7-7460-2748-8C0B-2E0A35740F58}" type="presParOf" srcId="{D3F41AF1-3502-694E-B655-D04699141CD0}" destId="{9022DD31-F7F9-894D-807C-36E4777ADEC9}" srcOrd="0" destOrd="0" presId="urn:microsoft.com/office/officeart/2009/3/layout/RandomtoResultProcess"/>
    <dgm:cxn modelId="{0EDD91C0-1800-874D-9626-9E3757720B95}" type="presParOf" srcId="{D3F41AF1-3502-694E-B655-D04699141CD0}" destId="{96FE4697-F234-4642-9F9E-7E89FBDF244A}" srcOrd="1" destOrd="0" presId="urn:microsoft.com/office/officeart/2009/3/layout/RandomtoResultProcess"/>
    <dgm:cxn modelId="{5EEBE195-C8BF-FB4B-A8A4-A114CD782D41}" type="presParOf" srcId="{9ABC2E3E-EBC7-444F-BD79-127E1B0CFCAC}" destId="{DB0A568A-D6E9-E647-A7BA-2F3B5A87C2CF}" srcOrd="6" destOrd="0" presId="urn:microsoft.com/office/officeart/2009/3/layout/RandomtoResultProcess"/>
    <dgm:cxn modelId="{A39D768B-3709-FE4F-ACA1-B63CDC7DF237}" type="presParOf" srcId="{DB0A568A-D6E9-E647-A7BA-2F3B5A87C2CF}" destId="{2DFC8125-F92A-0C47-BDF2-264CA725C1EF}" srcOrd="0" destOrd="0" presId="urn:microsoft.com/office/officeart/2009/3/layout/RandomtoResultProcess"/>
    <dgm:cxn modelId="{A760FA4D-EA01-D842-9B66-0C8F0D9DDB12}" type="presParOf" srcId="{DB0A568A-D6E9-E647-A7BA-2F3B5A87C2CF}" destId="{EC39A187-2A6F-934F-AFB1-E17C21F5E4D6}" srcOrd="1" destOrd="0" presId="urn:microsoft.com/office/officeart/2009/3/layout/RandomtoResultProcess"/>
    <dgm:cxn modelId="{4F470E2D-E7D8-9447-9C67-2ECD888BB864}" type="presParOf" srcId="{9ABC2E3E-EBC7-444F-BD79-127E1B0CFCAC}" destId="{F577C77C-98A2-854C-A731-72E6AA26CB6D}" srcOrd="7" destOrd="0" presId="urn:microsoft.com/office/officeart/2009/3/layout/RandomtoResultProcess"/>
    <dgm:cxn modelId="{1EBB22BE-6A6B-774A-BEAC-0A2821969687}" type="presParOf" srcId="{F577C77C-98A2-854C-A731-72E6AA26CB6D}" destId="{E496E9E7-E946-AE4D-9C45-408402BB142E}" srcOrd="0" destOrd="0" presId="urn:microsoft.com/office/officeart/2009/3/layout/RandomtoResultProcess"/>
    <dgm:cxn modelId="{9D33EB4A-E1A2-624B-AB55-703E5949F97A}" type="presParOf" srcId="{F577C77C-98A2-854C-A731-72E6AA26CB6D}" destId="{7EE57BFD-8D38-8341-BB37-3D690A0A3438}" srcOrd="1" destOrd="0" presId="urn:microsoft.com/office/officeart/2009/3/layout/RandomtoResultProcess"/>
    <dgm:cxn modelId="{DE5BD322-7904-294C-A231-151D2566FE80}" type="presParOf" srcId="{9ABC2E3E-EBC7-444F-BD79-127E1B0CFCAC}" destId="{A9637950-565A-9349-9D4E-6ED3ED6A4492}" srcOrd="8" destOrd="0" presId="urn:microsoft.com/office/officeart/2009/3/layout/RandomtoResultProcess"/>
    <dgm:cxn modelId="{C6F466A6-30E1-F743-BB8D-00B1FD8992A7}" type="presParOf" srcId="{A9637950-565A-9349-9D4E-6ED3ED6A4492}" destId="{63C8E88F-7283-E947-BA62-7C51326B35BA}" srcOrd="0" destOrd="0" presId="urn:microsoft.com/office/officeart/2009/3/layout/RandomtoResultProcess"/>
    <dgm:cxn modelId="{BD7D79A8-314C-3F46-8D0D-B1786B5ADDEB}" type="presParOf" srcId="{A9637950-565A-9349-9D4E-6ED3ED6A4492}" destId="{8ACCFFCD-B7E9-8D40-A6C5-1774E8D278EE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1D12A-0B34-5848-BB48-58B75F2EDB41}">
      <dsp:nvSpPr>
        <dsp:cNvPr id="0" name=""/>
        <dsp:cNvSpPr/>
      </dsp:nvSpPr>
      <dsp:spPr>
        <a:xfrm>
          <a:off x="88508" y="2136195"/>
          <a:ext cx="1261492" cy="415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Wireless Sensor Network</a:t>
          </a:r>
          <a:endParaRPr lang="en-US" sz="1300" kern="1200" dirty="0"/>
        </a:p>
      </dsp:txBody>
      <dsp:txXfrm>
        <a:off x="88508" y="2136195"/>
        <a:ext cx="1261492" cy="415719"/>
      </dsp:txXfrm>
    </dsp:sp>
    <dsp:sp modelId="{1E57010D-3E38-5549-AF90-9C4796D28054}">
      <dsp:nvSpPr>
        <dsp:cNvPr id="0" name=""/>
        <dsp:cNvSpPr/>
      </dsp:nvSpPr>
      <dsp:spPr>
        <a:xfrm>
          <a:off x="87075" y="2009759"/>
          <a:ext cx="100345" cy="1003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476819-7F67-E046-AE9B-EA4FFBA7BF25}">
      <dsp:nvSpPr>
        <dsp:cNvPr id="0" name=""/>
        <dsp:cNvSpPr/>
      </dsp:nvSpPr>
      <dsp:spPr>
        <a:xfrm>
          <a:off x="157317" y="1869275"/>
          <a:ext cx="100345" cy="1003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9EF9EF-DE9C-2B4A-86DC-B7868C7422AC}">
      <dsp:nvSpPr>
        <dsp:cNvPr id="0" name=""/>
        <dsp:cNvSpPr/>
      </dsp:nvSpPr>
      <dsp:spPr>
        <a:xfrm>
          <a:off x="325898" y="1897372"/>
          <a:ext cx="157686" cy="1576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D1F147-F761-F648-8C8D-1E4B6592C415}">
      <dsp:nvSpPr>
        <dsp:cNvPr id="0" name=""/>
        <dsp:cNvSpPr/>
      </dsp:nvSpPr>
      <dsp:spPr>
        <a:xfrm>
          <a:off x="466382" y="1742839"/>
          <a:ext cx="100345" cy="1003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5FDC94-0B59-AA45-872F-F7780E6D8981}">
      <dsp:nvSpPr>
        <dsp:cNvPr id="0" name=""/>
        <dsp:cNvSpPr/>
      </dsp:nvSpPr>
      <dsp:spPr>
        <a:xfrm>
          <a:off x="649012" y="1686645"/>
          <a:ext cx="100345" cy="1003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70C0C1-017F-E64F-9476-EC31CCA12D92}">
      <dsp:nvSpPr>
        <dsp:cNvPr id="0" name=""/>
        <dsp:cNvSpPr/>
      </dsp:nvSpPr>
      <dsp:spPr>
        <a:xfrm>
          <a:off x="873787" y="1784984"/>
          <a:ext cx="100345" cy="1003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D79FC6-103D-1742-9FF0-DE1828A1D17C}">
      <dsp:nvSpPr>
        <dsp:cNvPr id="0" name=""/>
        <dsp:cNvSpPr/>
      </dsp:nvSpPr>
      <dsp:spPr>
        <a:xfrm>
          <a:off x="1014271" y="1855226"/>
          <a:ext cx="157686" cy="1576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90D850-1433-5649-A750-0F2414C6F392}">
      <dsp:nvSpPr>
        <dsp:cNvPr id="0" name=""/>
        <dsp:cNvSpPr/>
      </dsp:nvSpPr>
      <dsp:spPr>
        <a:xfrm>
          <a:off x="1210950" y="2009759"/>
          <a:ext cx="100345" cy="1003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6459BCC-B56E-4B47-BD69-D06D5D007CE3}">
      <dsp:nvSpPr>
        <dsp:cNvPr id="0" name=""/>
        <dsp:cNvSpPr/>
      </dsp:nvSpPr>
      <dsp:spPr>
        <a:xfrm>
          <a:off x="1295240" y="2164292"/>
          <a:ext cx="100345" cy="1003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C85E77-52BC-4345-9166-29DAC80B4C72}">
      <dsp:nvSpPr>
        <dsp:cNvPr id="0" name=""/>
        <dsp:cNvSpPr/>
      </dsp:nvSpPr>
      <dsp:spPr>
        <a:xfrm>
          <a:off x="564721" y="1869275"/>
          <a:ext cx="258032" cy="2580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878F44-619A-C24B-A11E-7458F43C872E}">
      <dsp:nvSpPr>
        <dsp:cNvPr id="0" name=""/>
        <dsp:cNvSpPr/>
      </dsp:nvSpPr>
      <dsp:spPr>
        <a:xfrm>
          <a:off x="16832" y="2403115"/>
          <a:ext cx="100345" cy="1003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010B8A-938B-2A48-BCA5-63EF6920D756}">
      <dsp:nvSpPr>
        <dsp:cNvPr id="0" name=""/>
        <dsp:cNvSpPr/>
      </dsp:nvSpPr>
      <dsp:spPr>
        <a:xfrm>
          <a:off x="101123" y="2529551"/>
          <a:ext cx="157686" cy="1576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F5884F-374D-DD4C-A1AC-B061DDC022BE}">
      <dsp:nvSpPr>
        <dsp:cNvPr id="0" name=""/>
        <dsp:cNvSpPr/>
      </dsp:nvSpPr>
      <dsp:spPr>
        <a:xfrm>
          <a:off x="311850" y="2641939"/>
          <a:ext cx="229362" cy="2293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9865E2-7100-7741-88CA-BED69E81DB20}">
      <dsp:nvSpPr>
        <dsp:cNvPr id="0" name=""/>
        <dsp:cNvSpPr/>
      </dsp:nvSpPr>
      <dsp:spPr>
        <a:xfrm>
          <a:off x="606867" y="2824569"/>
          <a:ext cx="100345" cy="1003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040CF9-D783-FD49-996B-F49FE313DCD4}">
      <dsp:nvSpPr>
        <dsp:cNvPr id="0" name=""/>
        <dsp:cNvSpPr/>
      </dsp:nvSpPr>
      <dsp:spPr>
        <a:xfrm>
          <a:off x="663061" y="2641939"/>
          <a:ext cx="157686" cy="1576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40A561-EF43-CF4F-8233-805C2D055C83}">
      <dsp:nvSpPr>
        <dsp:cNvPr id="0" name=""/>
        <dsp:cNvSpPr/>
      </dsp:nvSpPr>
      <dsp:spPr>
        <a:xfrm>
          <a:off x="803545" y="2838617"/>
          <a:ext cx="100345" cy="10034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B76CBB-158B-2A4D-91E7-89CDFE60C944}">
      <dsp:nvSpPr>
        <dsp:cNvPr id="0" name=""/>
        <dsp:cNvSpPr/>
      </dsp:nvSpPr>
      <dsp:spPr>
        <a:xfrm>
          <a:off x="929981" y="2613842"/>
          <a:ext cx="229362" cy="22936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E8143B-BBE8-1A44-9B12-F573B3B7C87C}">
      <dsp:nvSpPr>
        <dsp:cNvPr id="0" name=""/>
        <dsp:cNvSpPr/>
      </dsp:nvSpPr>
      <dsp:spPr>
        <a:xfrm>
          <a:off x="1239047" y="2557648"/>
          <a:ext cx="157686" cy="1576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ADFBE4-FF96-3143-880B-AD7321402D1D}">
      <dsp:nvSpPr>
        <dsp:cNvPr id="0" name=""/>
        <dsp:cNvSpPr/>
      </dsp:nvSpPr>
      <dsp:spPr>
        <a:xfrm>
          <a:off x="1396733" y="1897138"/>
          <a:ext cx="463102" cy="884114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DC766D-6966-5447-82CE-5F8C6482D845}">
      <dsp:nvSpPr>
        <dsp:cNvPr id="0" name=""/>
        <dsp:cNvSpPr/>
      </dsp:nvSpPr>
      <dsp:spPr>
        <a:xfrm>
          <a:off x="1859836" y="1897567"/>
          <a:ext cx="1263008" cy="88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Sink Mote</a:t>
          </a:r>
          <a:endParaRPr lang="en-US" sz="1300" kern="1200" dirty="0"/>
        </a:p>
      </dsp:txBody>
      <dsp:txXfrm>
        <a:off x="1859836" y="1897567"/>
        <a:ext cx="1263008" cy="884105"/>
      </dsp:txXfrm>
    </dsp:sp>
    <dsp:sp modelId="{E12B4251-C569-6849-A6E1-79CFBCC9C952}">
      <dsp:nvSpPr>
        <dsp:cNvPr id="0" name=""/>
        <dsp:cNvSpPr/>
      </dsp:nvSpPr>
      <dsp:spPr>
        <a:xfrm>
          <a:off x="3122844" y="1897138"/>
          <a:ext cx="463102" cy="884114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AD9488-0EBB-3B4A-8747-44B7C688F0F4}">
      <dsp:nvSpPr>
        <dsp:cNvPr id="0" name=""/>
        <dsp:cNvSpPr/>
      </dsp:nvSpPr>
      <dsp:spPr>
        <a:xfrm>
          <a:off x="3585947" y="1897567"/>
          <a:ext cx="1263008" cy="88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RaspberryPi</a:t>
          </a:r>
          <a:r>
            <a:rPr lang="en-US" sz="1300" kern="1200" dirty="0" smtClean="0"/>
            <a:t> Gateway</a:t>
          </a:r>
          <a:endParaRPr lang="en-US" sz="1300" kern="1200" dirty="0"/>
        </a:p>
      </dsp:txBody>
      <dsp:txXfrm>
        <a:off x="3585947" y="1897567"/>
        <a:ext cx="1263008" cy="884105"/>
      </dsp:txXfrm>
    </dsp:sp>
    <dsp:sp modelId="{9022DD31-F7F9-894D-807C-36E4777ADEC9}">
      <dsp:nvSpPr>
        <dsp:cNvPr id="0" name=""/>
        <dsp:cNvSpPr/>
      </dsp:nvSpPr>
      <dsp:spPr>
        <a:xfrm>
          <a:off x="4848955" y="1897138"/>
          <a:ext cx="463102" cy="884114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DFC8125-F92A-0C47-BDF2-264CA725C1EF}">
      <dsp:nvSpPr>
        <dsp:cNvPr id="0" name=""/>
        <dsp:cNvSpPr/>
      </dsp:nvSpPr>
      <dsp:spPr>
        <a:xfrm>
          <a:off x="5312058" y="1897567"/>
          <a:ext cx="1263008" cy="884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UHF Uplink with </a:t>
          </a:r>
          <a:r>
            <a:rPr lang="en-US" sz="1300" kern="1200" dirty="0" err="1" smtClean="0"/>
            <a:t>RadioTftp</a:t>
          </a:r>
          <a:endParaRPr lang="en-US" sz="1300" kern="1200" dirty="0"/>
        </a:p>
      </dsp:txBody>
      <dsp:txXfrm>
        <a:off x="5312058" y="1897567"/>
        <a:ext cx="1263008" cy="884105"/>
      </dsp:txXfrm>
    </dsp:sp>
    <dsp:sp modelId="{E496E9E7-E946-AE4D-9C45-408402BB142E}">
      <dsp:nvSpPr>
        <dsp:cNvPr id="0" name=""/>
        <dsp:cNvSpPr/>
      </dsp:nvSpPr>
      <dsp:spPr>
        <a:xfrm>
          <a:off x="6575066" y="1897138"/>
          <a:ext cx="463102" cy="884114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C8E88F-7283-E947-BA62-7C51326B35BA}">
      <dsp:nvSpPr>
        <dsp:cNvPr id="0" name=""/>
        <dsp:cNvSpPr/>
      </dsp:nvSpPr>
      <dsp:spPr>
        <a:xfrm>
          <a:off x="7088689" y="1824073"/>
          <a:ext cx="1073556" cy="107355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This Computer</a:t>
          </a:r>
          <a:endParaRPr lang="en-US" sz="1300" kern="1200" dirty="0"/>
        </a:p>
      </dsp:txBody>
      <dsp:txXfrm>
        <a:off x="7245908" y="1981292"/>
        <a:ext cx="759118" cy="759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t>11/28/12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D7C3A134-F1C3-464B-BF47-54DC2DE08F52}" type="datetimeFigureOut">
              <a:rPr lang="en-US" smtClean="0"/>
              <a:t>11/28/12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7C3A134-F1C3-464B-BF47-54DC2DE08F52}" type="datetimeFigureOut">
              <a:rPr lang="en-US" smtClean="0"/>
              <a:t>11/28/12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648F39E-9C37-485F-AC97-16BB4BDF9F49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alpsayin" TargetMode="External"/><Relationship Id="rId4" Type="http://schemas.openxmlformats.org/officeDocument/2006/relationships/hyperlink" Target="http://code.google.com/p/kth-wsn-longrange-radio-uplink/" TargetMode="External"/><Relationship Id="rId5" Type="http://schemas.openxmlformats.org/officeDocument/2006/relationships/hyperlink" Target="http://ttaportal.org/menu/projects/wsn/fall-2012/" TargetMode="External"/><Relationship Id="rId6" Type="http://schemas.openxmlformats.org/officeDocument/2006/relationships/hyperlink" Target="https://github.com/organizations/WSN-2012" TargetMode="External"/><Relationship Id="rId7" Type="http://schemas.openxmlformats.org/officeDocument/2006/relationships/hyperlink" Target="https://docs.google.com/presentation/pub?id=1rL40Es9D6ZoAD4bN72XcnrYqhL56eWsP8E4WOMR8C-E&amp;start=false&amp;loop=false&amp;delayms=3000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lpsayin.com/vhf_uhf_uplink_solutions_for_remote_wireless_sensor_network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VHF/UHF Wireless Uplink Solutions for Remote Wireless Sensor Networks</a:t>
            </a:r>
            <a:br>
              <a:rPr lang="en-US" sz="3600" dirty="0" smtClean="0"/>
            </a:br>
            <a:r>
              <a:rPr lang="en-US" sz="1800" dirty="0" smtClean="0"/>
              <a:t>Alp Sayin</a:t>
            </a:r>
            <a:br>
              <a:rPr lang="en-US" sz="1800" dirty="0" smtClean="0"/>
            </a:br>
            <a:r>
              <a:rPr lang="en-US" sz="1800" dirty="0" smtClean="0"/>
              <a:t>28.11.2012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KTH Royal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09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Soundmodem</a:t>
            </a:r>
            <a:endParaRPr lang="en-US" dirty="0"/>
          </a:p>
        </p:txBody>
      </p:sp>
      <p:pic>
        <p:nvPicPr>
          <p:cNvPr id="4" name="Content Placeholder 3" descr="Solution.2 - soundmode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164" b="-67164"/>
          <a:stretch>
            <a:fillRect/>
          </a:stretch>
        </p:blipFill>
        <p:spPr>
          <a:xfrm>
            <a:off x="1237" y="1518909"/>
            <a:ext cx="9155366" cy="5145954"/>
          </a:xfrm>
        </p:spPr>
      </p:pic>
    </p:spTree>
    <p:extLst>
      <p:ext uri="{BB962C8B-B14F-4D97-AF65-F5344CB8AC3E}">
        <p14:creationId xmlns:p14="http://schemas.microsoft.com/office/powerpoint/2010/main" val="311995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APRS</a:t>
            </a:r>
            <a:endParaRPr lang="en-US" dirty="0"/>
          </a:p>
        </p:txBody>
      </p:sp>
      <p:pic>
        <p:nvPicPr>
          <p:cNvPr id="4" name="Content Placeholder 3" descr="Solution.5 - APR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331" b="-323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1665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Outdoor Experiments (Around </a:t>
            </a:r>
            <a:r>
              <a:rPr lang="sv-SE" dirty="0"/>
              <a:t>Riddarfjärden</a:t>
            </a:r>
            <a:r>
              <a:rPr lang="en-US" dirty="0"/>
              <a:t>)</a:t>
            </a:r>
          </a:p>
          <a:p>
            <a:pPr lvl="1"/>
            <a:r>
              <a:rPr lang="en-US" sz="3200" dirty="0"/>
              <a:t>General </a:t>
            </a:r>
            <a:r>
              <a:rPr lang="en-US" dirty="0" smtClean="0"/>
              <a:t>Hardware Testing (i.e. RSSI vs. Distance)</a:t>
            </a:r>
          </a:p>
          <a:p>
            <a:pPr lvl="1"/>
            <a:r>
              <a:rPr lang="en-US" dirty="0" err="1" smtClean="0"/>
              <a:t>RadioTftp</a:t>
            </a:r>
            <a:endParaRPr lang="en-US" dirty="0" smtClean="0"/>
          </a:p>
          <a:p>
            <a:r>
              <a:rPr lang="en-US" dirty="0" smtClean="0"/>
              <a:t>Indoor Experiments (Lab Testing)</a:t>
            </a:r>
          </a:p>
          <a:p>
            <a:pPr lvl="1"/>
            <a:r>
              <a:rPr lang="en-US" dirty="0" err="1" smtClean="0"/>
              <a:t>RadioTunnel</a:t>
            </a:r>
            <a:endParaRPr lang="en-US" dirty="0" smtClean="0"/>
          </a:p>
          <a:p>
            <a:pPr lvl="1"/>
            <a:r>
              <a:rPr lang="en-US" dirty="0" err="1" smtClean="0"/>
              <a:t>Soundmodem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88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Conclusions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700" y="3162300"/>
            <a:ext cx="736600" cy="53340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rcRect t="11187" b="11187"/>
          <a:stretch>
            <a:fillRect/>
          </a:stretch>
        </p:blipFill>
        <p:spPr/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341" y="3512384"/>
            <a:ext cx="7289800" cy="222250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576728" y="1769593"/>
            <a:ext cx="8229600" cy="1737193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/>
              <a:t>Maximum Distance with 2m band with 10 mw: 2.1 km </a:t>
            </a:r>
          </a:p>
          <a:p>
            <a:pPr marL="742950" lvl="1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/>
              <a:t>Packet Error Rate with </a:t>
            </a:r>
            <a:r>
              <a:rPr lang="en-US" sz="2000" dirty="0" err="1"/>
              <a:t>RadioTftp</a:t>
            </a:r>
            <a:r>
              <a:rPr lang="en-US" sz="2000" dirty="0"/>
              <a:t> = 15%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/>
              <a:t>Maximum Distance with 70cm band with 10 mw: 400 meters </a:t>
            </a:r>
          </a:p>
          <a:p>
            <a:pPr marL="742950" lvl="1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/>
              <a:t>Packet Error Rate with </a:t>
            </a:r>
            <a:r>
              <a:rPr lang="en-US" sz="2000" dirty="0" err="1"/>
              <a:t>RadioTftp</a:t>
            </a:r>
            <a:r>
              <a:rPr lang="en-US" sz="2000" dirty="0"/>
              <a:t> = 35%</a:t>
            </a:r>
          </a:p>
        </p:txBody>
      </p:sp>
    </p:spTree>
    <p:extLst>
      <p:ext uri="{BB962C8B-B14F-4D97-AF65-F5344CB8AC3E}">
        <p14:creationId xmlns:p14="http://schemas.microsoft.com/office/powerpoint/2010/main" val="615068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RadioTftp</a:t>
            </a:r>
            <a:endParaRPr lang="en-US" dirty="0" smtClean="0"/>
          </a:p>
          <a:p>
            <a:pPr lvl="1"/>
            <a:r>
              <a:rPr lang="en-US" dirty="0" smtClean="0"/>
              <a:t>Effect of protocol overhead can be heavily observed.</a:t>
            </a:r>
          </a:p>
          <a:p>
            <a:pPr lvl="1"/>
            <a:r>
              <a:rPr lang="en-US" dirty="0" smtClean="0"/>
              <a:t>The bitrate has a direct effect on throughput.</a:t>
            </a:r>
          </a:p>
          <a:p>
            <a:pPr lvl="1"/>
            <a:r>
              <a:rPr lang="en-US" dirty="0" err="1" smtClean="0"/>
              <a:t>RadioTftp</a:t>
            </a:r>
            <a:r>
              <a:rPr lang="en-US" dirty="0" smtClean="0"/>
              <a:t> </a:t>
            </a:r>
            <a:r>
              <a:rPr lang="en-US" dirty="0"/>
              <a:t>has the greatest throughput, since it utilizes the channel the most efficiently.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59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Concerning all solutions:</a:t>
            </a:r>
          </a:p>
          <a:p>
            <a:pPr lvl="1"/>
            <a:r>
              <a:rPr lang="en-US" dirty="0" err="1" smtClean="0"/>
              <a:t>RadioTunnel</a:t>
            </a:r>
            <a:r>
              <a:rPr lang="en-US" dirty="0" smtClean="0"/>
              <a:t> solution shows a great decrease in throughput with respect to transfer size.</a:t>
            </a:r>
          </a:p>
          <a:p>
            <a:pPr lvl="1"/>
            <a:r>
              <a:rPr lang="en-US" dirty="0" err="1" smtClean="0"/>
              <a:t>Soundmodem</a:t>
            </a:r>
            <a:r>
              <a:rPr lang="en-US" dirty="0" smtClean="0"/>
              <a:t> is better than </a:t>
            </a:r>
            <a:r>
              <a:rPr lang="en-US" dirty="0" err="1" smtClean="0"/>
              <a:t>RadioTunnel</a:t>
            </a:r>
            <a:r>
              <a:rPr lang="en-US" dirty="0" smtClean="0"/>
              <a:t> from most aspects.</a:t>
            </a:r>
          </a:p>
          <a:p>
            <a:pPr lvl="1"/>
            <a:r>
              <a:rPr lang="en-US" dirty="0"/>
              <a:t>2m band has much greater range with respect to 70cm band with same power output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Obstructions on the signal path are fatal.</a:t>
            </a:r>
          </a:p>
          <a:p>
            <a:pPr lvl="1"/>
            <a:r>
              <a:rPr lang="en-US" dirty="0"/>
              <a:t>Having a high ground is always better.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88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smtClean="0"/>
              <a:t>There is no one best solution.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Depending on the situation any of the solutions could be desirable.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554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radiotunnel</a:t>
            </a:r>
            <a:r>
              <a:rPr lang="en-US" dirty="0" smtClean="0"/>
              <a:t> code should not be improved anymore, but instead, an actual device driver should be written for fine tuning.</a:t>
            </a:r>
          </a:p>
          <a:p>
            <a:r>
              <a:rPr lang="en-US" dirty="0"/>
              <a:t>The </a:t>
            </a:r>
            <a:r>
              <a:rPr lang="en-US" dirty="0" err="1"/>
              <a:t>radiotftp</a:t>
            </a:r>
            <a:r>
              <a:rPr lang="en-US" dirty="0"/>
              <a:t> code base should be improved to have multiple-size queues and multiple timers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soundmodem</a:t>
            </a:r>
            <a:r>
              <a:rPr lang="en-US" dirty="0"/>
              <a:t> solution should be </a:t>
            </a:r>
            <a:r>
              <a:rPr lang="en-US" dirty="0" smtClean="0"/>
              <a:t>moved on </a:t>
            </a:r>
            <a:r>
              <a:rPr lang="en-US" dirty="0"/>
              <a:t>to work with </a:t>
            </a:r>
            <a:r>
              <a:rPr lang="en-US" dirty="0" err="1"/>
              <a:t>Radiometrix</a:t>
            </a:r>
            <a:r>
              <a:rPr lang="en-US" dirty="0"/>
              <a:t> devices. </a:t>
            </a:r>
          </a:p>
          <a:p>
            <a:r>
              <a:rPr lang="en-US" dirty="0"/>
              <a:t>The uhx1_programmer can be extended to be able to program the frequency of the UHX1 devices. </a:t>
            </a:r>
          </a:p>
        </p:txBody>
      </p:sp>
    </p:spTree>
    <p:extLst>
      <p:ext uri="{BB962C8B-B14F-4D97-AF65-F5344CB8AC3E}">
        <p14:creationId xmlns:p14="http://schemas.microsoft.com/office/powerpoint/2010/main" val="1736421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WSN Team 2012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buNone/>
            </a:pPr>
            <a:r>
              <a:rPr lang="en" dirty="0"/>
              <a:t>Andreas </a:t>
            </a:r>
            <a:r>
              <a:rPr lang="en" dirty="0" smtClean="0"/>
              <a:t>Torbiörnsson</a:t>
            </a:r>
            <a:endParaRPr lang="en-US" dirty="0" smtClean="0"/>
          </a:p>
          <a:p>
            <a:pPr lvl="0">
              <a:lnSpc>
                <a:spcPct val="150000"/>
              </a:lnSpc>
              <a:buNone/>
            </a:pPr>
            <a:r>
              <a:rPr lang="en" dirty="0" smtClean="0"/>
              <a:t>Konstantinos Vaggelakos</a:t>
            </a:r>
            <a:endParaRPr lang="en" dirty="0"/>
          </a:p>
          <a:p>
            <a:pPr lvl="0">
              <a:lnSpc>
                <a:spcPct val="150000"/>
              </a:lnSpc>
              <a:buNone/>
            </a:pPr>
            <a:r>
              <a:rPr lang="en" dirty="0"/>
              <a:t>Elena </a:t>
            </a:r>
            <a:r>
              <a:rPr lang="en" dirty="0" smtClean="0"/>
              <a:t>Rakhimova</a:t>
            </a:r>
            <a:endParaRPr lang="en" dirty="0"/>
          </a:p>
          <a:p>
            <a:pPr lvl="0">
              <a:lnSpc>
                <a:spcPct val="150000"/>
              </a:lnSpc>
              <a:buNone/>
            </a:pPr>
            <a:r>
              <a:rPr lang="en" dirty="0"/>
              <a:t>Natalia </a:t>
            </a:r>
            <a:r>
              <a:rPr lang="en" dirty="0" smtClean="0"/>
              <a:t>Paratsikidou</a:t>
            </a:r>
            <a:endParaRPr lang="en" dirty="0"/>
          </a:p>
          <a:p>
            <a:pPr lvl="0">
              <a:lnSpc>
                <a:spcPct val="150000"/>
              </a:lnSpc>
              <a:buNone/>
            </a:pPr>
            <a:r>
              <a:rPr lang="en" dirty="0"/>
              <a:t>Xiaohang </a:t>
            </a:r>
            <a:r>
              <a:rPr lang="en" dirty="0" smtClean="0"/>
              <a:t>Chen</a:t>
            </a:r>
            <a:endParaRPr lang="en" dirty="0"/>
          </a:p>
          <a:p>
            <a:pPr lvl="0">
              <a:lnSpc>
                <a:spcPct val="150000"/>
              </a:lnSpc>
              <a:buNone/>
            </a:pPr>
            <a:r>
              <a:rPr lang="en" dirty="0"/>
              <a:t>Md. Iqbal </a:t>
            </a:r>
            <a:r>
              <a:rPr lang="en" dirty="0" smtClean="0"/>
              <a:t>Hossain</a:t>
            </a:r>
            <a:endParaRPr lang="en" dirty="0"/>
          </a:p>
          <a:p>
            <a:pPr>
              <a:lnSpc>
                <a:spcPct val="150000"/>
              </a:lnSpc>
              <a:buNone/>
            </a:pPr>
            <a:r>
              <a:rPr lang="en" dirty="0"/>
              <a:t>Fabio </a:t>
            </a:r>
            <a:r>
              <a:rPr lang="en" dirty="0" smtClean="0"/>
              <a:t>Viggiani</a:t>
            </a:r>
            <a:endParaRPr lang="e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2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hape 53"/>
          <p:cNvSpPr/>
          <p:nvPr/>
        </p:nvSpPr>
        <p:spPr>
          <a:xfrm>
            <a:off x="0" y="1493249"/>
            <a:ext cx="9144000" cy="51816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5" name="TextBox 4"/>
          <p:cNvSpPr txBox="1"/>
          <p:nvPr/>
        </p:nvSpPr>
        <p:spPr>
          <a:xfrm>
            <a:off x="183306" y="6400800"/>
            <a:ext cx="850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*Courtesy of WSN Team 2012 (KTH Communications System Design, Design Project Team)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0702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Problem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Communication Protocols</a:t>
            </a:r>
          </a:p>
          <a:p>
            <a:r>
              <a:rPr lang="en-US" dirty="0" smtClean="0"/>
              <a:t>Proposed Solutions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Data &amp; Conclusions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411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 Tolerant Network</a:t>
            </a:r>
            <a:endParaRPr lang="en-US" dirty="0"/>
          </a:p>
        </p:txBody>
      </p:sp>
      <p:sp>
        <p:nvSpPr>
          <p:cNvPr id="6" name="Shape 96"/>
          <p:cNvSpPr/>
          <p:nvPr/>
        </p:nvSpPr>
        <p:spPr>
          <a:xfrm>
            <a:off x="740735" y="1914525"/>
            <a:ext cx="7800975" cy="30289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7" name="Shape 97"/>
          <p:cNvSpPr txBox="1">
            <a:spLocks/>
          </p:cNvSpPr>
          <p:nvPr/>
        </p:nvSpPr>
        <p:spPr>
          <a:xfrm>
            <a:off x="457200" y="1751375"/>
            <a:ext cx="8229600" cy="4967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sp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 typeface="Wingdings 2"/>
              <a:buNone/>
            </a:pPr>
            <a:r>
              <a:rPr lang="en" smtClean="0"/>
              <a:t>
</a:t>
            </a:r>
          </a:p>
          <a:p>
            <a:endParaRPr lang="en" smtClean="0"/>
          </a:p>
          <a:p>
            <a:endParaRPr lang="en" smtClean="0"/>
          </a:p>
          <a:p>
            <a:endParaRPr lang="en" smtClean="0"/>
          </a:p>
          <a:p>
            <a:endParaRPr lang="en" smtClean="0"/>
          </a:p>
          <a:p>
            <a:endParaRPr lang="en" smtClean="0"/>
          </a:p>
          <a:p>
            <a:pPr marL="457200" indent="-41910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smtClean="0"/>
              <a:t>Spectrum Database Radio(SDB) Solution</a:t>
            </a:r>
          </a:p>
          <a:p>
            <a:pPr marL="457200" indent="-419100">
              <a:buClr>
                <a:schemeClr val="dk1"/>
              </a:buClr>
              <a:buSzPct val="208333"/>
              <a:buFont typeface="Arial"/>
              <a:buChar char="•"/>
            </a:pPr>
            <a:r>
              <a:rPr lang="en" sz="2400" smtClean="0"/>
              <a:t>Selection Mechanism Implementation</a:t>
            </a:r>
          </a:p>
          <a:p>
            <a:endParaRPr lang="en" sz="2400" smtClean="0"/>
          </a:p>
          <a:p>
            <a:endParaRPr lang="e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3306" y="6400800"/>
            <a:ext cx="850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*Courtesy of WSN Team 2012 (KTH Communications System Design, Fall 2012 Design Project Team)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8187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078892"/>
              </p:ext>
            </p:extLst>
          </p:nvPr>
        </p:nvGraphicFramePr>
        <p:xfrm>
          <a:off x="457200" y="1775191"/>
          <a:ext cx="8229600" cy="46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263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Thank you for listening</a:t>
            </a:r>
          </a:p>
          <a:p>
            <a:r>
              <a:rPr lang="en-US" dirty="0" smtClean="0"/>
              <a:t>More information:</a:t>
            </a:r>
          </a:p>
          <a:p>
            <a:pPr lvl="1"/>
            <a:r>
              <a:rPr lang="en-US" sz="2000" dirty="0" smtClean="0">
                <a:hlinkClick r:id="rId2"/>
              </a:rPr>
              <a:t>http://alpsayin.com/vhf_uhf_uplink_solutions_for_remote_wireless_sensor_networks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3"/>
              </a:rPr>
              <a:t>http://github.com/alpsayin</a:t>
            </a:r>
            <a:endParaRPr lang="en-US" sz="2000" dirty="0" smtClean="0"/>
          </a:p>
          <a:p>
            <a:pPr lvl="1"/>
            <a:r>
              <a:rPr lang="nl-NL" sz="2000" dirty="0" smtClean="0">
                <a:hlinkClick r:id="rId4"/>
              </a:rPr>
              <a:t>http://code.google.com</a:t>
            </a:r>
            <a:r>
              <a:rPr lang="nl-NL" sz="2000" dirty="0">
                <a:hlinkClick r:id="rId4"/>
              </a:rPr>
              <a:t>/p/kth-wsn-longrange-radio-uplink</a:t>
            </a:r>
            <a:r>
              <a:rPr lang="nl-NL" sz="2000" dirty="0" smtClean="0">
                <a:hlinkClick r:id="rId4"/>
              </a:rPr>
              <a:t>/</a:t>
            </a:r>
            <a:r>
              <a:rPr lang="en-US" sz="2000" dirty="0" smtClean="0"/>
              <a:t> (old)</a:t>
            </a:r>
          </a:p>
          <a:p>
            <a:pPr lvl="1"/>
            <a:r>
              <a:rPr lang="en-US" sz="2000" dirty="0" err="1" smtClean="0"/>
              <a:t>sayin</a:t>
            </a:r>
            <a:r>
              <a:rPr lang="en-US" sz="2000" dirty="0" smtClean="0"/>
              <a:t>[at]</a:t>
            </a:r>
            <a:r>
              <a:rPr lang="en-US" sz="2000" dirty="0" err="1" smtClean="0"/>
              <a:t>kth</a:t>
            </a:r>
            <a:r>
              <a:rPr lang="en-US" sz="2000" dirty="0" smtClean="0"/>
              <a:t>[dot]se</a:t>
            </a:r>
          </a:p>
          <a:p>
            <a:r>
              <a:rPr lang="en-US" sz="2400" dirty="0" smtClean="0"/>
              <a:t>WSN Team 2012</a:t>
            </a:r>
          </a:p>
          <a:p>
            <a:pPr lvl="1"/>
            <a:r>
              <a:rPr lang="en-US" sz="2000" dirty="0">
                <a:hlinkClick r:id="rId5"/>
              </a:rPr>
              <a:t>http://</a:t>
            </a:r>
            <a:r>
              <a:rPr lang="en-US" sz="2000" dirty="0" err="1">
                <a:hlinkClick r:id="rId5"/>
              </a:rPr>
              <a:t>ttaportal.org</a:t>
            </a:r>
            <a:r>
              <a:rPr lang="en-US" sz="2000" dirty="0">
                <a:hlinkClick r:id="rId5"/>
              </a:rPr>
              <a:t>/menu/projects/</a:t>
            </a:r>
            <a:r>
              <a:rPr lang="en-US" sz="2000" dirty="0" err="1">
                <a:hlinkClick r:id="rId5"/>
              </a:rPr>
              <a:t>wsn</a:t>
            </a:r>
            <a:r>
              <a:rPr lang="en-US" sz="2000" dirty="0">
                <a:hlinkClick r:id="rId5"/>
              </a:rPr>
              <a:t>/fall-2012/</a:t>
            </a:r>
            <a:endParaRPr lang="en-US" sz="2000" dirty="0" smtClean="0"/>
          </a:p>
          <a:p>
            <a:pPr lvl="1"/>
            <a:r>
              <a:rPr lang="en-US" sz="2000" dirty="0">
                <a:hlinkClick r:id="rId6"/>
              </a:rPr>
              <a:t>https://</a:t>
            </a:r>
            <a:r>
              <a:rPr lang="en-US" sz="2000" dirty="0" err="1">
                <a:hlinkClick r:id="rId6"/>
              </a:rPr>
              <a:t>github.com</a:t>
            </a:r>
            <a:r>
              <a:rPr lang="en-US" sz="2000" dirty="0">
                <a:hlinkClick r:id="rId6"/>
              </a:rPr>
              <a:t>/organizations/WSN-2012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7"/>
              </a:rPr>
              <a:t>https://docs.google.com/presentation/pub?id=1rL40Es9D6ZoAD4bN72XcnrYqhL56eWsP8E4WOMR8C-E&amp;start=false&amp;loop=false&amp;delayms=3000</a:t>
            </a:r>
            <a:endParaRPr lang="nl-NL" sz="2000" dirty="0" smtClean="0"/>
          </a:p>
        </p:txBody>
      </p:sp>
    </p:spTree>
    <p:extLst>
      <p:ext uri="{BB962C8B-B14F-4D97-AF65-F5344CB8AC3E}">
        <p14:creationId xmlns:p14="http://schemas.microsoft.com/office/powerpoint/2010/main" val="1169273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Atmel </a:t>
            </a:r>
            <a:r>
              <a:rPr lang="en-US" dirty="0"/>
              <a:t>ATMega128RF-</a:t>
            </a:r>
            <a:r>
              <a:rPr lang="en-US" dirty="0" smtClean="0"/>
              <a:t>chip with IEEE 802.15.4Transceiver as Mote</a:t>
            </a:r>
          </a:p>
          <a:p>
            <a:r>
              <a:rPr lang="en-US" dirty="0" smtClean="0"/>
              <a:t>The </a:t>
            </a:r>
            <a:r>
              <a:rPr lang="en-US" dirty="0"/>
              <a:t>mote software is based on the </a:t>
            </a:r>
            <a:r>
              <a:rPr lang="en-US" dirty="0" err="1"/>
              <a:t>Contiki</a:t>
            </a:r>
            <a:r>
              <a:rPr lang="en-US" dirty="0"/>
              <a:t> operating </a:t>
            </a:r>
            <a:r>
              <a:rPr lang="en-US" dirty="0" smtClean="0"/>
              <a:t>system.</a:t>
            </a:r>
            <a:endParaRPr lang="en-US" dirty="0"/>
          </a:p>
          <a:p>
            <a:r>
              <a:rPr lang="en-US" dirty="0"/>
              <a:t>A mote automatically becomes a sink mote when connected via a TTL/USB </a:t>
            </a:r>
            <a:r>
              <a:rPr lang="en-US" dirty="0" smtClean="0"/>
              <a:t>converter</a:t>
            </a:r>
          </a:p>
          <a:p>
            <a:r>
              <a:rPr lang="en-US" dirty="0" smtClean="0"/>
              <a:t>Gateway is usually a </a:t>
            </a:r>
            <a:r>
              <a:rPr lang="en-US" dirty="0" err="1" smtClean="0"/>
              <a:t>Bifrost</a:t>
            </a:r>
            <a:r>
              <a:rPr lang="en-US" dirty="0" smtClean="0"/>
              <a:t>/</a:t>
            </a:r>
            <a:r>
              <a:rPr lang="en-US" dirty="0" err="1" smtClean="0"/>
              <a:t>Alix</a:t>
            </a:r>
            <a:r>
              <a:rPr lang="en-US" dirty="0" smtClean="0"/>
              <a:t> system or Raspberry Pi without internet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7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the </a:t>
            </a:r>
            <a:r>
              <a:rPr lang="en-US" dirty="0"/>
              <a:t>collected data out from the </a:t>
            </a:r>
            <a:r>
              <a:rPr lang="en-US" dirty="0" smtClean="0"/>
              <a:t>gateway </a:t>
            </a:r>
            <a:r>
              <a:rPr lang="en-US" dirty="0"/>
              <a:t>of a </a:t>
            </a:r>
            <a:r>
              <a:rPr lang="en-US" dirty="0" smtClean="0"/>
              <a:t>WSN to </a:t>
            </a:r>
            <a:r>
              <a:rPr lang="en-US" dirty="0"/>
              <a:t>a remote repository with internet access. </a:t>
            </a:r>
          </a:p>
          <a:p>
            <a:r>
              <a:rPr lang="en-US" dirty="0" smtClean="0"/>
              <a:t>434 </a:t>
            </a:r>
            <a:r>
              <a:rPr lang="en-US" dirty="0"/>
              <a:t>MHz and 144 MHz frequencies and associated protocol stacks to optimize the r</a:t>
            </a:r>
            <a:r>
              <a:rPr lang="en-US" dirty="0" smtClean="0"/>
              <a:t>ange and </a:t>
            </a:r>
            <a:r>
              <a:rPr lang="en-US" dirty="0" err="1" smtClean="0"/>
              <a:t>QoS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From </a:t>
            </a:r>
            <a:r>
              <a:rPr lang="en-US" dirty="0"/>
              <a:t>dedicated hardware solutions to </a:t>
            </a:r>
            <a:r>
              <a:rPr lang="en-US" dirty="0" smtClean="0"/>
              <a:t>software defined </a:t>
            </a:r>
            <a:r>
              <a:rPr lang="en-US" dirty="0"/>
              <a:t>radio links to optimize power consumption and flexibility.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75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Data-Link</a:t>
            </a:r>
          </a:p>
          <a:p>
            <a:pPr lvl="1"/>
            <a:r>
              <a:rPr lang="en-US" dirty="0" smtClean="0"/>
              <a:t>AX.25?   Ethernet?   802.15.4?</a:t>
            </a:r>
          </a:p>
          <a:p>
            <a:r>
              <a:rPr lang="en-US" dirty="0" smtClean="0"/>
              <a:t>Network</a:t>
            </a:r>
          </a:p>
          <a:p>
            <a:pPr lvl="1"/>
            <a:r>
              <a:rPr lang="en-US" dirty="0" smtClean="0"/>
              <a:t>APRS?   IPv4?   IPv6?</a:t>
            </a:r>
          </a:p>
          <a:p>
            <a:r>
              <a:rPr lang="en-US" dirty="0" smtClean="0"/>
              <a:t>Transport</a:t>
            </a:r>
          </a:p>
          <a:p>
            <a:pPr lvl="1"/>
            <a:r>
              <a:rPr lang="en-US" dirty="0" smtClean="0"/>
              <a:t>UDP?   TCP?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HTTP?   FTP?   TFTP?   APRS?</a:t>
            </a:r>
          </a:p>
        </p:txBody>
      </p:sp>
    </p:spTree>
    <p:extLst>
      <p:ext uri="{BB962C8B-B14F-4D97-AF65-F5344CB8AC3E}">
        <p14:creationId xmlns:p14="http://schemas.microsoft.com/office/powerpoint/2010/main" val="11748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dirty="0" err="1" smtClean="0"/>
              <a:t>RadioTftp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err="1" smtClean="0"/>
              <a:t>RadioTftp</a:t>
            </a:r>
            <a:r>
              <a:rPr lang="en-US" dirty="0" smtClean="0"/>
              <a:t> Process for </a:t>
            </a:r>
            <a:r>
              <a:rPr lang="en-US" dirty="0" err="1" smtClean="0"/>
              <a:t>Contiki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err="1" smtClean="0"/>
              <a:t>RadioTunnel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err="1" smtClean="0"/>
              <a:t>Soundmodem</a:t>
            </a:r>
            <a:endParaRPr lang="en-US" dirty="0" smtClean="0"/>
          </a:p>
          <a:p>
            <a:pPr>
              <a:lnSpc>
                <a:spcPct val="140000"/>
              </a:lnSpc>
            </a:pPr>
            <a:r>
              <a:rPr lang="en-US" dirty="0" smtClean="0"/>
              <a:t>APRS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67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RadioTftp</a:t>
            </a:r>
            <a:endParaRPr lang="en-US" dirty="0"/>
          </a:p>
        </p:txBody>
      </p:sp>
      <p:pic>
        <p:nvPicPr>
          <p:cNvPr id="5" name="Content Placeholder 4" descr="Solution.1 - radiotftp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173" b="-67173"/>
          <a:stretch>
            <a:fillRect/>
          </a:stretch>
        </p:blipFill>
        <p:spPr>
          <a:xfrm>
            <a:off x="-21373" y="1505813"/>
            <a:ext cx="9278301" cy="5215465"/>
          </a:xfrm>
        </p:spPr>
      </p:pic>
    </p:spTree>
    <p:extLst>
      <p:ext uri="{BB962C8B-B14F-4D97-AF65-F5344CB8AC3E}">
        <p14:creationId xmlns:p14="http://schemas.microsoft.com/office/powerpoint/2010/main" val="360927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RadioTftp</a:t>
            </a:r>
            <a:r>
              <a:rPr lang="en-US" dirty="0" smtClean="0"/>
              <a:t> Process for </a:t>
            </a:r>
            <a:r>
              <a:rPr lang="en-US" dirty="0" err="1" smtClean="0"/>
              <a:t>Contiki</a:t>
            </a:r>
            <a:endParaRPr lang="en-US" dirty="0"/>
          </a:p>
        </p:txBody>
      </p:sp>
      <p:pic>
        <p:nvPicPr>
          <p:cNvPr id="4" name="Content Placeholder 3" descr="Solution.3 - radiotftp_proces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064" b="-52064"/>
          <a:stretch>
            <a:fillRect/>
          </a:stretch>
        </p:blipFill>
        <p:spPr>
          <a:xfrm>
            <a:off x="-22059" y="1505815"/>
            <a:ext cx="9166059" cy="5151964"/>
          </a:xfrm>
        </p:spPr>
      </p:pic>
    </p:spTree>
    <p:extLst>
      <p:ext uri="{BB962C8B-B14F-4D97-AF65-F5344CB8AC3E}">
        <p14:creationId xmlns:p14="http://schemas.microsoft.com/office/powerpoint/2010/main" val="162720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RadioTunnel</a:t>
            </a:r>
            <a:endParaRPr lang="en-US" dirty="0"/>
          </a:p>
        </p:txBody>
      </p:sp>
      <p:pic>
        <p:nvPicPr>
          <p:cNvPr id="4" name="Content Placeholder 3" descr="Solution.4 - radio_tunne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164" b="-67164"/>
          <a:stretch>
            <a:fillRect/>
          </a:stretch>
        </p:blipFill>
        <p:spPr>
          <a:xfrm>
            <a:off x="-22059" y="1505815"/>
            <a:ext cx="9278988" cy="5215438"/>
          </a:xfrm>
        </p:spPr>
      </p:pic>
    </p:spTree>
    <p:extLst>
      <p:ext uri="{BB962C8B-B14F-4D97-AF65-F5344CB8AC3E}">
        <p14:creationId xmlns:p14="http://schemas.microsoft.com/office/powerpoint/2010/main" val="89378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320</TotalTime>
  <Words>626</Words>
  <Application>Microsoft Macintosh PowerPoint</Application>
  <PresentationFormat>On-screen Show (4:3)</PresentationFormat>
  <Paragraphs>111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Module</vt:lpstr>
      <vt:lpstr>VHF/UHF Wireless Uplink Solutions for Remote Wireless Sensor Networks Alp Sayin 28.11.2012</vt:lpstr>
      <vt:lpstr>Outline</vt:lpstr>
      <vt:lpstr>Background</vt:lpstr>
      <vt:lpstr>Problem</vt:lpstr>
      <vt:lpstr>Communication Protocols</vt:lpstr>
      <vt:lpstr>Proposed Solutions</vt:lpstr>
      <vt:lpstr>RadioTftp</vt:lpstr>
      <vt:lpstr>RadioTftp Process for Contiki</vt:lpstr>
      <vt:lpstr>RadioTunnel</vt:lpstr>
      <vt:lpstr>Soundmodem</vt:lpstr>
      <vt:lpstr>APRS</vt:lpstr>
      <vt:lpstr>Experiments</vt:lpstr>
      <vt:lpstr>Data &amp; Conclusions</vt:lpstr>
      <vt:lpstr>Data &amp; Conclusions</vt:lpstr>
      <vt:lpstr>Data &amp; Conclusions</vt:lpstr>
      <vt:lpstr>Conclusion</vt:lpstr>
      <vt:lpstr>Future Work</vt:lpstr>
      <vt:lpstr>WSN Team 2012</vt:lpstr>
      <vt:lpstr>Future Work</vt:lpstr>
      <vt:lpstr>Delay Tolerant Network</vt:lpstr>
      <vt:lpstr>Demo</vt:lpstr>
      <vt:lpstr>Questions</vt:lpstr>
    </vt:vector>
  </TitlesOfParts>
  <Company>KTH Royal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VHF/UHF Wireless Uplink Solutions for Remote Wireless Sensor Networks</dc:title>
  <dc:creator>Alp Sayin</dc:creator>
  <cp:lastModifiedBy>Alp Sayin</cp:lastModifiedBy>
  <cp:revision>50</cp:revision>
  <dcterms:created xsi:type="dcterms:W3CDTF">2012-11-28T04:01:51Z</dcterms:created>
  <dcterms:modified xsi:type="dcterms:W3CDTF">2012-11-28T14:39:30Z</dcterms:modified>
</cp:coreProperties>
</file>