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aa15da3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aa15da3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23a5c4e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23a5c4e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aa15da3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aa15da3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23a5c4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23a5c4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15da3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aa15da3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23a5c4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d23a5c4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aa15da3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aa15da3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aa15da3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1aa15da3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d23a5c4e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d23a5c4e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d23a5c4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d23a5c4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aa15da3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aa15da3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23a5c4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23a5c4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access to solutions for all applicable questions (e.g. some questions have a solution for free accounts but most don’t)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access to tagged questions e.g. there are lists of questions tagged to a company such as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access to some leetcode premium only questions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23a5c4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23a5c4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23a5c4e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d23a5c4e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d23a5c4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d23a5c4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aa15da3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aa15da3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d23a5c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d23a5c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container-with-most-water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etcode.com/problems/find-the-duplicate-number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ackernoon.com/14-patterns-to-ace-any-coding-interview-question-c5bb3357f6ed" TargetMode="External"/><Relationship Id="rId4" Type="http://schemas.openxmlformats.org/officeDocument/2006/relationships/hyperlink" Target="https://seanprashad.com/leetcode-patterns/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github.com/seanprashad/leetcode-patterns#leetcode-study-guide" TargetMode="External"/><Relationship Id="rId6" Type="http://schemas.openxmlformats.org/officeDocument/2006/relationships/hyperlink" Target="https://www.crackingthecodinginterview.com/contents.html" TargetMode="External"/><Relationship Id="rId7" Type="http://schemas.openxmlformats.org/officeDocument/2006/relationships/hyperlink" Target="https://www.crackingthecodinginterview.com/uploads/6/5/2/8/6528028/cracking_the_coding_skills_-_v6.pdf" TargetMode="External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number-of-sub-arrays-of-size-k-and-average-greater-than-or-equal-to-threshold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LeetCode 101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Underlying Fourteen Patterns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9469" l="13597" r="6607" t="0"/>
          <a:stretch/>
        </p:blipFill>
        <p:spPr>
          <a:xfrm>
            <a:off x="3931612" y="221450"/>
            <a:ext cx="1280774" cy="145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35667">
            <a:off x="4797528" y="870492"/>
            <a:ext cx="259423" cy="37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701" y="3882225"/>
            <a:ext cx="792601" cy="7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4635000"/>
            <a:ext cx="8520600" cy="508500"/>
          </a:xfrm>
          <a:prstGeom prst="rect">
            <a:avLst/>
          </a:prstGeom>
          <a:effectLst>
            <a:outerShdw blurRad="6572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ACM @ UCR Winter Workshop 1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2. Two Pointers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45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to identify: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Sorted array / linked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Need to find elements that fit a certain condition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Set that we need to find is a pair/triplet/subarray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 problems: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 sorted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Triplets that sum to zero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Comparing strings that contain backspaces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225" y="797788"/>
            <a:ext cx="381659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Pointers Example Problem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https://leetcode.com/problems/container-with-most-water/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You are given an integer array height of length n. There are n vertical lines drawn such that the two endpoints of the ith line are (i, 0) and (i, height[i]).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two lines that together with the x-axis form a container, such that the container contains the most water.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the maximum amount of water a container can store.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Pointers Pseudocode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Start at the beginning and end of the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the two pointers don’t intersect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the minimum height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the area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the area is larger than the current max, update 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Increment or decrement the pointer that has the smaller height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3. Fast and Slow Pointers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48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Also known as Floyd’s Cycle Detection Algorithm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Cyclic linked list/arrays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pointers that move at different speeds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They will catch up to each other due to their nature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800" y="597426"/>
            <a:ext cx="3250175" cy="418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3. Fast and Slow Pointers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48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to identify: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Cycle in a linked list/array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Singly linked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Can’t go backwards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Need to find position of an element or length of linked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 problems: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Linked list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cycle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Palindrome linked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Cycle in a circular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800" y="597426"/>
            <a:ext cx="3250175" cy="418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Fast and Slow Pointers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Example Problem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https://leetcode.com/problems/find-the-duplicate-number/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Given an array of integers nums containing n + 1 integers where each integer is in the range [1, n] inclusive.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There is only one repeated number in nums, return this repeated number.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You must solve the problem without modifying the array nums and uses only constant extra space.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Fast and Slow Pointers Pseudocode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Initialize two pointers (slow and fast)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the loop isn’t found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Advance the slow pointer by 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Advance the fast pointer by two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Bring one pointer to the beginning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Advance both pointers at the same speed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the duplicate number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Resources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https://hackernoon.com/14-patterns-to-ace-any-coding-interview-question-c5bb3357f6ed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https://seanprashad.com/leetcode-patterns/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Github repo: 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https://github.com/seanprashad/leetcode-patterns#leetcode-study-guide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https://www.crackingthecodinginterview.com/contents.html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https://www.crackingthecodinginterview.com/uploads/6/5/2/8/6528028/cracking_the_coding_skills_-_v6.pdf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9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4294967295" type="ctrTitle"/>
          </p:nvPr>
        </p:nvSpPr>
        <p:spPr>
          <a:xfrm>
            <a:off x="917850" y="2175450"/>
            <a:ext cx="7308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Thanks for coming!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endParaRPr sz="25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9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is LeetCode?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Started as a repository of common technical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interview questions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Expanded to a bank of coding challenges that companies often pull questions from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Why should we be studying this stuff?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 you want to be a productive member of socie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 or do you want to be an underwater basket weaver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Technical interview questions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Big money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63542" t="26905"/>
          <a:stretch/>
        </p:blipFill>
        <p:spPr>
          <a:xfrm>
            <a:off x="5849200" y="596150"/>
            <a:ext cx="1147776" cy="12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201" y="1513100"/>
            <a:ext cx="96367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6000" y="2503750"/>
            <a:ext cx="436550" cy="7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9425" y="3506675"/>
            <a:ext cx="888274" cy="8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Roboto Mono"/>
                <a:ea typeface="Roboto Mono"/>
                <a:cs typeface="Roboto Mono"/>
                <a:sym typeface="Roboto Mono"/>
              </a:rPr>
              <a:t>The 14 Patterns</a:t>
            </a:r>
            <a:endParaRPr sz="25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43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Leetcode problems can be boiled down to basic patterns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Brute force into optimization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Recognizing the pattern can often lead you to towards a O(n) solution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Knowing is half the battle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104750" y="791425"/>
            <a:ext cx="38001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Sliding Window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Pointers or Iterators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Fast and Slow Pointers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Merge Intervals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Cyclic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In-Place Reversal of Linked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Tree BFS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Tree DFS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Heaps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Subsets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Modified Binary 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Top K Elements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K-Way Merge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Topological Sort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Initial Setup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Make a LeetCode account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Optional Steps: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Buy LeetCode premium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Laugh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725" y="796975"/>
            <a:ext cx="3858200" cy="35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 Sliding Window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46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Used when we want to operate on a specific window size of a linked list/array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Window slides from the start to the end of the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Traverse one element at a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850" y="1402380"/>
            <a:ext cx="3906850" cy="233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 Sliding Window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46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to identify: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Linked list, array, 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a substring of a certain quality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Analyze 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portion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of a linear data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structure of a certain size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 problems: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Max sum subarray of size ‘K’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Longest substring with ‘K’ distinct characters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 anagrams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50" y="1402380"/>
            <a:ext cx="3906850" cy="233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Sliding Window Example Problem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https://leetcode.com/problems/number-of-sub-arrays-of-size-k-and-average-greater-than-or-equal-to-threshold/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Given an array of integers arr and two integers k and threshold, return the number of sub-arrays of size k and average greater than or equal to threshold.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Sliding Window Pseudocode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 the sum of the first k ints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to counter if the average of sum over k is equal to or greater than the threshold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the rest of the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Slide window up by one element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Calculate the average of these k elements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L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the k element’s average is greater than the threshold, add to the counter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counter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2. Two Pointers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45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pointers iterate through a data structure at the same time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Iterate until a certain condition is met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Alternative to looping through structure twice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Useful when searching pairs in a sorted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01" y="4263225"/>
            <a:ext cx="792601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225" y="797788"/>
            <a:ext cx="381659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5">
            <a:alphaModFix amt="26000"/>
          </a:blip>
          <a:srcRect b="9469" l="13597" r="6607" t="0"/>
          <a:stretch/>
        </p:blipFill>
        <p:spPr>
          <a:xfrm rot="-1346870">
            <a:off x="62775" y="304301"/>
            <a:ext cx="4226400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