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7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55B1F-E3AA-4205-8F67-DD540B1FBB9E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A3F6B07-3F6E-4D20-AB12-ECC41A3B1B58}">
      <dgm:prSet/>
      <dgm:spPr/>
      <dgm:t>
        <a:bodyPr/>
        <a:lstStyle/>
        <a:p>
          <a:r>
            <a:rPr lang="en-US"/>
            <a:t>Pod</a:t>
          </a:r>
        </a:p>
      </dgm:t>
    </dgm:pt>
    <dgm:pt modelId="{964311B1-AECA-4736-A977-92B5B5FA1DFA}" type="parTrans" cxnId="{C83CA1B5-CA3E-43CE-800C-86B05423EFDA}">
      <dgm:prSet/>
      <dgm:spPr/>
      <dgm:t>
        <a:bodyPr/>
        <a:lstStyle/>
        <a:p>
          <a:endParaRPr lang="en-US"/>
        </a:p>
      </dgm:t>
    </dgm:pt>
    <dgm:pt modelId="{80E630C4-DC78-41F5-B913-95711B04045F}" type="sibTrans" cxnId="{C83CA1B5-CA3E-43CE-800C-86B05423EFDA}">
      <dgm:prSet/>
      <dgm:spPr/>
      <dgm:t>
        <a:bodyPr/>
        <a:lstStyle/>
        <a:p>
          <a:endParaRPr lang="en-US"/>
        </a:p>
      </dgm:t>
    </dgm:pt>
    <dgm:pt modelId="{9F38A279-285E-4EED-98B8-E34E5396401F}">
      <dgm:prSet/>
      <dgm:spPr/>
      <dgm:t>
        <a:bodyPr/>
        <a:lstStyle/>
        <a:p>
          <a:r>
            <a:rPr lang="en-US"/>
            <a:t>Internal Service</a:t>
          </a:r>
        </a:p>
      </dgm:t>
    </dgm:pt>
    <dgm:pt modelId="{04D5C4CA-FE10-4ACA-A40E-7084BA2BB6DE}" type="parTrans" cxnId="{DE2041EB-8DB7-41A8-81FF-6A1B98D2EB5F}">
      <dgm:prSet/>
      <dgm:spPr/>
      <dgm:t>
        <a:bodyPr/>
        <a:lstStyle/>
        <a:p>
          <a:endParaRPr lang="en-US"/>
        </a:p>
      </dgm:t>
    </dgm:pt>
    <dgm:pt modelId="{A4472CE4-3DE7-453C-96F2-C6A03FE0242D}" type="sibTrans" cxnId="{DE2041EB-8DB7-41A8-81FF-6A1B98D2EB5F}">
      <dgm:prSet/>
      <dgm:spPr/>
      <dgm:t>
        <a:bodyPr/>
        <a:lstStyle/>
        <a:p>
          <a:endParaRPr lang="en-US"/>
        </a:p>
      </dgm:t>
    </dgm:pt>
    <dgm:pt modelId="{5AE3638A-01DE-4A39-82A1-CA3C5B4BB10C}">
      <dgm:prSet/>
      <dgm:spPr/>
      <dgm:t>
        <a:bodyPr/>
        <a:lstStyle/>
        <a:p>
          <a:r>
            <a:rPr lang="en-US"/>
            <a:t>External Service</a:t>
          </a:r>
        </a:p>
      </dgm:t>
    </dgm:pt>
    <dgm:pt modelId="{FEE9438C-2AED-4C89-8702-FE3E62CC8F2A}" type="parTrans" cxnId="{4E19CA3F-E5FD-4E53-8C46-10F9F00203E3}">
      <dgm:prSet/>
      <dgm:spPr/>
      <dgm:t>
        <a:bodyPr/>
        <a:lstStyle/>
        <a:p>
          <a:endParaRPr lang="en-US"/>
        </a:p>
      </dgm:t>
    </dgm:pt>
    <dgm:pt modelId="{D6AD5E07-3794-46FC-A6BB-E63BA5775568}" type="sibTrans" cxnId="{4E19CA3F-E5FD-4E53-8C46-10F9F00203E3}">
      <dgm:prSet/>
      <dgm:spPr/>
      <dgm:t>
        <a:bodyPr/>
        <a:lstStyle/>
        <a:p>
          <a:endParaRPr lang="en-US"/>
        </a:p>
      </dgm:t>
    </dgm:pt>
    <dgm:pt modelId="{0353D832-AEBB-4CA1-B506-DAF9B1F0684A}">
      <dgm:prSet/>
      <dgm:spPr/>
      <dgm:t>
        <a:bodyPr/>
        <a:lstStyle/>
        <a:p>
          <a:r>
            <a:rPr lang="en-US"/>
            <a:t>Secret</a:t>
          </a:r>
        </a:p>
      </dgm:t>
    </dgm:pt>
    <dgm:pt modelId="{016A9586-6F8D-4202-9B0D-A9F49545721B}" type="parTrans" cxnId="{057A761D-7F26-43A5-89C4-A3D0CF0CAB19}">
      <dgm:prSet/>
      <dgm:spPr/>
      <dgm:t>
        <a:bodyPr/>
        <a:lstStyle/>
        <a:p>
          <a:endParaRPr lang="en-US"/>
        </a:p>
      </dgm:t>
    </dgm:pt>
    <dgm:pt modelId="{09C035C7-1D19-48BA-8061-46CAAEAAB4D1}" type="sibTrans" cxnId="{057A761D-7F26-43A5-89C4-A3D0CF0CAB19}">
      <dgm:prSet/>
      <dgm:spPr/>
      <dgm:t>
        <a:bodyPr/>
        <a:lstStyle/>
        <a:p>
          <a:endParaRPr lang="en-US"/>
        </a:p>
      </dgm:t>
    </dgm:pt>
    <dgm:pt modelId="{51EE1468-3A53-4B3A-B977-2D302F3F13C4}">
      <dgm:prSet/>
      <dgm:spPr/>
      <dgm:t>
        <a:bodyPr/>
        <a:lstStyle/>
        <a:p>
          <a:r>
            <a:rPr lang="en-US"/>
            <a:t>Config Map</a:t>
          </a:r>
        </a:p>
      </dgm:t>
    </dgm:pt>
    <dgm:pt modelId="{AFB23677-460F-4755-B08F-CF1AF0F3A9F7}" type="parTrans" cxnId="{ADC7BF2E-BDA9-44C6-A02D-4955AF3E594E}">
      <dgm:prSet/>
      <dgm:spPr/>
      <dgm:t>
        <a:bodyPr/>
        <a:lstStyle/>
        <a:p>
          <a:endParaRPr lang="en-US"/>
        </a:p>
      </dgm:t>
    </dgm:pt>
    <dgm:pt modelId="{FFF34894-A3AE-4A65-B07C-50C2E5F3AF41}" type="sibTrans" cxnId="{ADC7BF2E-BDA9-44C6-A02D-4955AF3E594E}">
      <dgm:prSet/>
      <dgm:spPr/>
      <dgm:t>
        <a:bodyPr/>
        <a:lstStyle/>
        <a:p>
          <a:endParaRPr lang="en-US"/>
        </a:p>
      </dgm:t>
    </dgm:pt>
    <dgm:pt modelId="{636337AC-A6EB-48B7-869D-10294F89712C}" type="pres">
      <dgm:prSet presAssocID="{63E55B1F-E3AA-4205-8F67-DD540B1FBB9E}" presName="vert0" presStyleCnt="0">
        <dgm:presLayoutVars>
          <dgm:dir/>
          <dgm:animOne val="branch"/>
          <dgm:animLvl val="lvl"/>
        </dgm:presLayoutVars>
      </dgm:prSet>
      <dgm:spPr/>
    </dgm:pt>
    <dgm:pt modelId="{BC9AB0B9-E084-4094-9B00-B5B3C3CD3CD3}" type="pres">
      <dgm:prSet presAssocID="{4A3F6B07-3F6E-4D20-AB12-ECC41A3B1B58}" presName="thickLine" presStyleLbl="alignNode1" presStyleIdx="0" presStyleCnt="5"/>
      <dgm:spPr/>
    </dgm:pt>
    <dgm:pt modelId="{04E67B42-E013-4F6C-B685-170C3FB25C05}" type="pres">
      <dgm:prSet presAssocID="{4A3F6B07-3F6E-4D20-AB12-ECC41A3B1B58}" presName="horz1" presStyleCnt="0"/>
      <dgm:spPr/>
    </dgm:pt>
    <dgm:pt modelId="{CD3AE16E-959C-4E1D-BA72-776D6FC9BC85}" type="pres">
      <dgm:prSet presAssocID="{4A3F6B07-3F6E-4D20-AB12-ECC41A3B1B58}" presName="tx1" presStyleLbl="revTx" presStyleIdx="0" presStyleCnt="5"/>
      <dgm:spPr/>
    </dgm:pt>
    <dgm:pt modelId="{E1EF7B6C-33CA-48F1-A3BC-B920BB129C21}" type="pres">
      <dgm:prSet presAssocID="{4A3F6B07-3F6E-4D20-AB12-ECC41A3B1B58}" presName="vert1" presStyleCnt="0"/>
      <dgm:spPr/>
    </dgm:pt>
    <dgm:pt modelId="{C15C9361-53D2-4554-8256-B45785C50B85}" type="pres">
      <dgm:prSet presAssocID="{9F38A279-285E-4EED-98B8-E34E5396401F}" presName="thickLine" presStyleLbl="alignNode1" presStyleIdx="1" presStyleCnt="5"/>
      <dgm:spPr/>
    </dgm:pt>
    <dgm:pt modelId="{3E8E9D47-2339-4E91-874A-D49189BCC2B2}" type="pres">
      <dgm:prSet presAssocID="{9F38A279-285E-4EED-98B8-E34E5396401F}" presName="horz1" presStyleCnt="0"/>
      <dgm:spPr/>
    </dgm:pt>
    <dgm:pt modelId="{A3A2B36F-03FA-468A-8065-144C43C1F370}" type="pres">
      <dgm:prSet presAssocID="{9F38A279-285E-4EED-98B8-E34E5396401F}" presName="tx1" presStyleLbl="revTx" presStyleIdx="1" presStyleCnt="5"/>
      <dgm:spPr/>
    </dgm:pt>
    <dgm:pt modelId="{820F151C-7185-47E0-B088-0ED1FE79C0E0}" type="pres">
      <dgm:prSet presAssocID="{9F38A279-285E-4EED-98B8-E34E5396401F}" presName="vert1" presStyleCnt="0"/>
      <dgm:spPr/>
    </dgm:pt>
    <dgm:pt modelId="{41A7FE41-F45A-428F-9C8F-3C13E7BFA2E5}" type="pres">
      <dgm:prSet presAssocID="{5AE3638A-01DE-4A39-82A1-CA3C5B4BB10C}" presName="thickLine" presStyleLbl="alignNode1" presStyleIdx="2" presStyleCnt="5"/>
      <dgm:spPr/>
    </dgm:pt>
    <dgm:pt modelId="{198BD168-557D-42D9-B2E9-7941321D2C94}" type="pres">
      <dgm:prSet presAssocID="{5AE3638A-01DE-4A39-82A1-CA3C5B4BB10C}" presName="horz1" presStyleCnt="0"/>
      <dgm:spPr/>
    </dgm:pt>
    <dgm:pt modelId="{FDD71886-E91A-4B13-9005-E6B2AD5E27AE}" type="pres">
      <dgm:prSet presAssocID="{5AE3638A-01DE-4A39-82A1-CA3C5B4BB10C}" presName="tx1" presStyleLbl="revTx" presStyleIdx="2" presStyleCnt="5"/>
      <dgm:spPr/>
    </dgm:pt>
    <dgm:pt modelId="{A7CDE102-A5AA-4065-8CA9-1F70A4C83A62}" type="pres">
      <dgm:prSet presAssocID="{5AE3638A-01DE-4A39-82A1-CA3C5B4BB10C}" presName="vert1" presStyleCnt="0"/>
      <dgm:spPr/>
    </dgm:pt>
    <dgm:pt modelId="{72921F53-BB57-4C55-8DEB-1A3C87921C80}" type="pres">
      <dgm:prSet presAssocID="{0353D832-AEBB-4CA1-B506-DAF9B1F0684A}" presName="thickLine" presStyleLbl="alignNode1" presStyleIdx="3" presStyleCnt="5"/>
      <dgm:spPr/>
    </dgm:pt>
    <dgm:pt modelId="{1BE30EF3-EB26-4761-8607-56AFB13B9421}" type="pres">
      <dgm:prSet presAssocID="{0353D832-AEBB-4CA1-B506-DAF9B1F0684A}" presName="horz1" presStyleCnt="0"/>
      <dgm:spPr/>
    </dgm:pt>
    <dgm:pt modelId="{E2B46DF0-ABAE-4F1B-A649-737875E6F8C3}" type="pres">
      <dgm:prSet presAssocID="{0353D832-AEBB-4CA1-B506-DAF9B1F0684A}" presName="tx1" presStyleLbl="revTx" presStyleIdx="3" presStyleCnt="5"/>
      <dgm:spPr/>
    </dgm:pt>
    <dgm:pt modelId="{D0F22408-BD0D-4A62-BF46-AC25EBFA0383}" type="pres">
      <dgm:prSet presAssocID="{0353D832-AEBB-4CA1-B506-DAF9B1F0684A}" presName="vert1" presStyleCnt="0"/>
      <dgm:spPr/>
    </dgm:pt>
    <dgm:pt modelId="{B4C1F13B-D159-4BA6-8DE4-2928C57A08EF}" type="pres">
      <dgm:prSet presAssocID="{51EE1468-3A53-4B3A-B977-2D302F3F13C4}" presName="thickLine" presStyleLbl="alignNode1" presStyleIdx="4" presStyleCnt="5"/>
      <dgm:spPr/>
    </dgm:pt>
    <dgm:pt modelId="{3A4ED9AC-15BB-46FD-8BCB-D185F7AE9B09}" type="pres">
      <dgm:prSet presAssocID="{51EE1468-3A53-4B3A-B977-2D302F3F13C4}" presName="horz1" presStyleCnt="0"/>
      <dgm:spPr/>
    </dgm:pt>
    <dgm:pt modelId="{00C8DEB3-A631-4C9E-8638-0083005FAD0B}" type="pres">
      <dgm:prSet presAssocID="{51EE1468-3A53-4B3A-B977-2D302F3F13C4}" presName="tx1" presStyleLbl="revTx" presStyleIdx="4" presStyleCnt="5"/>
      <dgm:spPr/>
    </dgm:pt>
    <dgm:pt modelId="{7E7F9923-AFCC-4188-BBE2-930FB0ECC27C}" type="pres">
      <dgm:prSet presAssocID="{51EE1468-3A53-4B3A-B977-2D302F3F13C4}" presName="vert1" presStyleCnt="0"/>
      <dgm:spPr/>
    </dgm:pt>
  </dgm:ptLst>
  <dgm:cxnLst>
    <dgm:cxn modelId="{E08EB607-85AD-4328-A38C-E1160649DFDB}" type="presOf" srcId="{51EE1468-3A53-4B3A-B977-2D302F3F13C4}" destId="{00C8DEB3-A631-4C9E-8638-0083005FAD0B}" srcOrd="0" destOrd="0" presId="urn:microsoft.com/office/officeart/2008/layout/LinedList"/>
    <dgm:cxn modelId="{057A761D-7F26-43A5-89C4-A3D0CF0CAB19}" srcId="{63E55B1F-E3AA-4205-8F67-DD540B1FBB9E}" destId="{0353D832-AEBB-4CA1-B506-DAF9B1F0684A}" srcOrd="3" destOrd="0" parTransId="{016A9586-6F8D-4202-9B0D-A9F49545721B}" sibTransId="{09C035C7-1D19-48BA-8061-46CAAEAAB4D1}"/>
    <dgm:cxn modelId="{1BB4322C-A977-435C-B345-50079466C7A6}" type="presOf" srcId="{5AE3638A-01DE-4A39-82A1-CA3C5B4BB10C}" destId="{FDD71886-E91A-4B13-9005-E6B2AD5E27AE}" srcOrd="0" destOrd="0" presId="urn:microsoft.com/office/officeart/2008/layout/LinedList"/>
    <dgm:cxn modelId="{ADC7BF2E-BDA9-44C6-A02D-4955AF3E594E}" srcId="{63E55B1F-E3AA-4205-8F67-DD540B1FBB9E}" destId="{51EE1468-3A53-4B3A-B977-2D302F3F13C4}" srcOrd="4" destOrd="0" parTransId="{AFB23677-460F-4755-B08F-CF1AF0F3A9F7}" sibTransId="{FFF34894-A3AE-4A65-B07C-50C2E5F3AF41}"/>
    <dgm:cxn modelId="{0877DA31-EF8B-4D00-B392-4C9768807B8A}" type="presOf" srcId="{9F38A279-285E-4EED-98B8-E34E5396401F}" destId="{A3A2B36F-03FA-468A-8065-144C43C1F370}" srcOrd="0" destOrd="0" presId="urn:microsoft.com/office/officeart/2008/layout/LinedList"/>
    <dgm:cxn modelId="{0DF6CD34-2204-4526-B651-46D0612A6BFA}" type="presOf" srcId="{63E55B1F-E3AA-4205-8F67-DD540B1FBB9E}" destId="{636337AC-A6EB-48B7-869D-10294F89712C}" srcOrd="0" destOrd="0" presId="urn:microsoft.com/office/officeart/2008/layout/LinedList"/>
    <dgm:cxn modelId="{4E19CA3F-E5FD-4E53-8C46-10F9F00203E3}" srcId="{63E55B1F-E3AA-4205-8F67-DD540B1FBB9E}" destId="{5AE3638A-01DE-4A39-82A1-CA3C5B4BB10C}" srcOrd="2" destOrd="0" parTransId="{FEE9438C-2AED-4C89-8702-FE3E62CC8F2A}" sibTransId="{D6AD5E07-3794-46FC-A6BB-E63BA5775568}"/>
    <dgm:cxn modelId="{FEA45151-2192-4E7B-9C5D-6F5D3E08F900}" type="presOf" srcId="{4A3F6B07-3F6E-4D20-AB12-ECC41A3B1B58}" destId="{CD3AE16E-959C-4E1D-BA72-776D6FC9BC85}" srcOrd="0" destOrd="0" presId="urn:microsoft.com/office/officeart/2008/layout/LinedList"/>
    <dgm:cxn modelId="{C83CA1B5-CA3E-43CE-800C-86B05423EFDA}" srcId="{63E55B1F-E3AA-4205-8F67-DD540B1FBB9E}" destId="{4A3F6B07-3F6E-4D20-AB12-ECC41A3B1B58}" srcOrd="0" destOrd="0" parTransId="{964311B1-AECA-4736-A977-92B5B5FA1DFA}" sibTransId="{80E630C4-DC78-41F5-B913-95711B04045F}"/>
    <dgm:cxn modelId="{58D166E5-FA3C-4A89-87B5-8667A8D13EB5}" type="presOf" srcId="{0353D832-AEBB-4CA1-B506-DAF9B1F0684A}" destId="{E2B46DF0-ABAE-4F1B-A649-737875E6F8C3}" srcOrd="0" destOrd="0" presId="urn:microsoft.com/office/officeart/2008/layout/LinedList"/>
    <dgm:cxn modelId="{DE2041EB-8DB7-41A8-81FF-6A1B98D2EB5F}" srcId="{63E55B1F-E3AA-4205-8F67-DD540B1FBB9E}" destId="{9F38A279-285E-4EED-98B8-E34E5396401F}" srcOrd="1" destOrd="0" parTransId="{04D5C4CA-FE10-4ACA-A40E-7084BA2BB6DE}" sibTransId="{A4472CE4-3DE7-453C-96F2-C6A03FE0242D}"/>
    <dgm:cxn modelId="{F3822271-95DE-4541-9499-9ECD351D14C8}" type="presParOf" srcId="{636337AC-A6EB-48B7-869D-10294F89712C}" destId="{BC9AB0B9-E084-4094-9B00-B5B3C3CD3CD3}" srcOrd="0" destOrd="0" presId="urn:microsoft.com/office/officeart/2008/layout/LinedList"/>
    <dgm:cxn modelId="{63833D6C-A957-4429-86BD-7E7170B14BC7}" type="presParOf" srcId="{636337AC-A6EB-48B7-869D-10294F89712C}" destId="{04E67B42-E013-4F6C-B685-170C3FB25C05}" srcOrd="1" destOrd="0" presId="urn:microsoft.com/office/officeart/2008/layout/LinedList"/>
    <dgm:cxn modelId="{EECE31C2-1C2A-4443-8A34-98133698E9B8}" type="presParOf" srcId="{04E67B42-E013-4F6C-B685-170C3FB25C05}" destId="{CD3AE16E-959C-4E1D-BA72-776D6FC9BC85}" srcOrd="0" destOrd="0" presId="urn:microsoft.com/office/officeart/2008/layout/LinedList"/>
    <dgm:cxn modelId="{96DA7B8A-F294-474F-BAB6-CE567FF1D82B}" type="presParOf" srcId="{04E67B42-E013-4F6C-B685-170C3FB25C05}" destId="{E1EF7B6C-33CA-48F1-A3BC-B920BB129C21}" srcOrd="1" destOrd="0" presId="urn:microsoft.com/office/officeart/2008/layout/LinedList"/>
    <dgm:cxn modelId="{18C99FE3-34F7-442C-818D-5DD2765570F4}" type="presParOf" srcId="{636337AC-A6EB-48B7-869D-10294F89712C}" destId="{C15C9361-53D2-4554-8256-B45785C50B85}" srcOrd="2" destOrd="0" presId="urn:microsoft.com/office/officeart/2008/layout/LinedList"/>
    <dgm:cxn modelId="{CE27E4D2-FD28-4454-B278-795973273A80}" type="presParOf" srcId="{636337AC-A6EB-48B7-869D-10294F89712C}" destId="{3E8E9D47-2339-4E91-874A-D49189BCC2B2}" srcOrd="3" destOrd="0" presId="urn:microsoft.com/office/officeart/2008/layout/LinedList"/>
    <dgm:cxn modelId="{306A8B33-0D5A-42AA-AF45-43B2A7F0E2FF}" type="presParOf" srcId="{3E8E9D47-2339-4E91-874A-D49189BCC2B2}" destId="{A3A2B36F-03FA-468A-8065-144C43C1F370}" srcOrd="0" destOrd="0" presId="urn:microsoft.com/office/officeart/2008/layout/LinedList"/>
    <dgm:cxn modelId="{61B36569-9C66-4942-B240-C0A474C7C98E}" type="presParOf" srcId="{3E8E9D47-2339-4E91-874A-D49189BCC2B2}" destId="{820F151C-7185-47E0-B088-0ED1FE79C0E0}" srcOrd="1" destOrd="0" presId="urn:microsoft.com/office/officeart/2008/layout/LinedList"/>
    <dgm:cxn modelId="{3DBAD319-5807-47B7-9C82-EBB03338B420}" type="presParOf" srcId="{636337AC-A6EB-48B7-869D-10294F89712C}" destId="{41A7FE41-F45A-428F-9C8F-3C13E7BFA2E5}" srcOrd="4" destOrd="0" presId="urn:microsoft.com/office/officeart/2008/layout/LinedList"/>
    <dgm:cxn modelId="{34D29B2A-FF87-4815-993D-D0362188DBBC}" type="presParOf" srcId="{636337AC-A6EB-48B7-869D-10294F89712C}" destId="{198BD168-557D-42D9-B2E9-7941321D2C94}" srcOrd="5" destOrd="0" presId="urn:microsoft.com/office/officeart/2008/layout/LinedList"/>
    <dgm:cxn modelId="{12673FD4-DE0E-4D99-A718-B2EE7DCEB385}" type="presParOf" srcId="{198BD168-557D-42D9-B2E9-7941321D2C94}" destId="{FDD71886-E91A-4B13-9005-E6B2AD5E27AE}" srcOrd="0" destOrd="0" presId="urn:microsoft.com/office/officeart/2008/layout/LinedList"/>
    <dgm:cxn modelId="{FFDB8777-B763-4BE7-AE52-E37E52858E6A}" type="presParOf" srcId="{198BD168-557D-42D9-B2E9-7941321D2C94}" destId="{A7CDE102-A5AA-4065-8CA9-1F70A4C83A62}" srcOrd="1" destOrd="0" presId="urn:microsoft.com/office/officeart/2008/layout/LinedList"/>
    <dgm:cxn modelId="{011889E9-0188-446B-A19E-524BC8D2895D}" type="presParOf" srcId="{636337AC-A6EB-48B7-869D-10294F89712C}" destId="{72921F53-BB57-4C55-8DEB-1A3C87921C80}" srcOrd="6" destOrd="0" presId="urn:microsoft.com/office/officeart/2008/layout/LinedList"/>
    <dgm:cxn modelId="{5CBEA6CD-18C0-4A0F-BBF2-C287406B50B3}" type="presParOf" srcId="{636337AC-A6EB-48B7-869D-10294F89712C}" destId="{1BE30EF3-EB26-4761-8607-56AFB13B9421}" srcOrd="7" destOrd="0" presId="urn:microsoft.com/office/officeart/2008/layout/LinedList"/>
    <dgm:cxn modelId="{100D9908-4DDF-4943-8C04-8B2A58ED6E82}" type="presParOf" srcId="{1BE30EF3-EB26-4761-8607-56AFB13B9421}" destId="{E2B46DF0-ABAE-4F1B-A649-737875E6F8C3}" srcOrd="0" destOrd="0" presId="urn:microsoft.com/office/officeart/2008/layout/LinedList"/>
    <dgm:cxn modelId="{91EAA5D7-AA19-4D18-A155-42BC757A5018}" type="presParOf" srcId="{1BE30EF3-EB26-4761-8607-56AFB13B9421}" destId="{D0F22408-BD0D-4A62-BF46-AC25EBFA0383}" srcOrd="1" destOrd="0" presId="urn:microsoft.com/office/officeart/2008/layout/LinedList"/>
    <dgm:cxn modelId="{F01CAA6B-2126-47A4-AEAC-C06AF106CCA0}" type="presParOf" srcId="{636337AC-A6EB-48B7-869D-10294F89712C}" destId="{B4C1F13B-D159-4BA6-8DE4-2928C57A08EF}" srcOrd="8" destOrd="0" presId="urn:microsoft.com/office/officeart/2008/layout/LinedList"/>
    <dgm:cxn modelId="{210ABE00-7068-47D1-91FD-190381364646}" type="presParOf" srcId="{636337AC-A6EB-48B7-869D-10294F89712C}" destId="{3A4ED9AC-15BB-46FD-8BCB-D185F7AE9B09}" srcOrd="9" destOrd="0" presId="urn:microsoft.com/office/officeart/2008/layout/LinedList"/>
    <dgm:cxn modelId="{03F140F8-7E5F-46DC-A4AA-9FDA8B52FB74}" type="presParOf" srcId="{3A4ED9AC-15BB-46FD-8BCB-D185F7AE9B09}" destId="{00C8DEB3-A631-4C9E-8638-0083005FAD0B}" srcOrd="0" destOrd="0" presId="urn:microsoft.com/office/officeart/2008/layout/LinedList"/>
    <dgm:cxn modelId="{C4C9ECA8-CD26-47AE-84B9-7B467203F793}" type="presParOf" srcId="{3A4ED9AC-15BB-46FD-8BCB-D185F7AE9B09}" destId="{7E7F9923-AFCC-4188-BBE2-930FB0ECC2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913B3-58B1-4FEF-85D4-529717478E3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3C0ED11-EA58-4F1F-9539-8DBED16677BC}">
      <dgm:prSet phldrT="[Metin]"/>
      <dgm:spPr/>
      <dgm:t>
        <a:bodyPr/>
        <a:lstStyle/>
        <a:p>
          <a:r>
            <a:rPr lang="tr-TR" dirty="0"/>
            <a:t>Bit </a:t>
          </a:r>
          <a:r>
            <a:rPr lang="tr-TR" dirty="0" err="1"/>
            <a:t>Bucket</a:t>
          </a:r>
          <a:endParaRPr lang="tr-TR" dirty="0"/>
        </a:p>
      </dgm:t>
    </dgm:pt>
    <dgm:pt modelId="{C64CC7F8-D2E1-4D9A-8144-F63326C8C250}" type="parTrans" cxnId="{0B4E34F3-FD2B-44A6-86AB-DD8E32DC1246}">
      <dgm:prSet/>
      <dgm:spPr/>
      <dgm:t>
        <a:bodyPr/>
        <a:lstStyle/>
        <a:p>
          <a:endParaRPr lang="tr-TR"/>
        </a:p>
      </dgm:t>
    </dgm:pt>
    <dgm:pt modelId="{663C0FC3-9A81-418E-9DB0-D2AC1AA1E681}" type="sibTrans" cxnId="{0B4E34F3-FD2B-44A6-86AB-DD8E32DC1246}">
      <dgm:prSet/>
      <dgm:spPr/>
      <dgm:t>
        <a:bodyPr/>
        <a:lstStyle/>
        <a:p>
          <a:endParaRPr lang="tr-TR"/>
        </a:p>
      </dgm:t>
    </dgm:pt>
    <dgm:pt modelId="{C3894330-ABFA-40CA-AB00-B367186DAA99}">
      <dgm:prSet phldrT="[Metin]"/>
      <dgm:spPr/>
      <dgm:t>
        <a:bodyPr/>
        <a:lstStyle/>
        <a:p>
          <a:r>
            <a:rPr lang="tr-TR" dirty="0"/>
            <a:t>Kod Repo.</a:t>
          </a:r>
        </a:p>
      </dgm:t>
    </dgm:pt>
    <dgm:pt modelId="{B31F885F-59C4-4F4E-9974-725069BEEB02}" type="parTrans" cxnId="{0A6BDCF9-7350-403B-A493-7BB2F55AA461}">
      <dgm:prSet/>
      <dgm:spPr/>
      <dgm:t>
        <a:bodyPr/>
        <a:lstStyle/>
        <a:p>
          <a:endParaRPr lang="tr-TR"/>
        </a:p>
      </dgm:t>
    </dgm:pt>
    <dgm:pt modelId="{96EAE8D6-5AA4-4C05-A230-C245F355A4FA}" type="sibTrans" cxnId="{0A6BDCF9-7350-403B-A493-7BB2F55AA461}">
      <dgm:prSet/>
      <dgm:spPr/>
      <dgm:t>
        <a:bodyPr/>
        <a:lstStyle/>
        <a:p>
          <a:endParaRPr lang="tr-TR"/>
        </a:p>
      </dgm:t>
    </dgm:pt>
    <dgm:pt modelId="{08559F5E-B48F-4054-A337-19506E6A8C7E}">
      <dgm:prSet phldrT="[Metin]"/>
      <dgm:spPr/>
      <dgm:t>
        <a:bodyPr/>
        <a:lstStyle/>
        <a:p>
          <a:r>
            <a:rPr lang="tr-TR" dirty="0" err="1"/>
            <a:t>Jenkins</a:t>
          </a:r>
          <a:endParaRPr lang="tr-TR" dirty="0"/>
        </a:p>
      </dgm:t>
    </dgm:pt>
    <dgm:pt modelId="{5726DD7A-D9E7-4E57-A2D3-B6F3C17066FD}" type="parTrans" cxnId="{371BE4D0-ABF0-441D-BE3B-E1409EE9F29A}">
      <dgm:prSet/>
      <dgm:spPr/>
      <dgm:t>
        <a:bodyPr/>
        <a:lstStyle/>
        <a:p>
          <a:endParaRPr lang="tr-TR"/>
        </a:p>
      </dgm:t>
    </dgm:pt>
    <dgm:pt modelId="{E23D5390-371C-42A4-88F7-33C7B5F252D7}" type="sibTrans" cxnId="{371BE4D0-ABF0-441D-BE3B-E1409EE9F29A}">
      <dgm:prSet/>
      <dgm:spPr/>
      <dgm:t>
        <a:bodyPr/>
        <a:lstStyle/>
        <a:p>
          <a:endParaRPr lang="tr-TR"/>
        </a:p>
      </dgm:t>
    </dgm:pt>
    <dgm:pt modelId="{2D9BA11A-9A3E-4B58-B425-C007E30E1446}">
      <dgm:prSet phldrT="[Metin]"/>
      <dgm:spPr/>
      <dgm:t>
        <a:bodyPr/>
        <a:lstStyle/>
        <a:p>
          <a:r>
            <a:rPr lang="tr-TR" dirty="0"/>
            <a:t>CI / CD </a:t>
          </a:r>
        </a:p>
      </dgm:t>
    </dgm:pt>
    <dgm:pt modelId="{A9EB07C5-A8A6-40B3-93F0-1D5A44C34AFB}" type="parTrans" cxnId="{67DE4A04-E4EA-4B92-AB6D-93C047574343}">
      <dgm:prSet/>
      <dgm:spPr/>
      <dgm:t>
        <a:bodyPr/>
        <a:lstStyle/>
        <a:p>
          <a:endParaRPr lang="tr-TR"/>
        </a:p>
      </dgm:t>
    </dgm:pt>
    <dgm:pt modelId="{2E1F20F0-3CBB-4F81-92F6-9B42AED81902}" type="sibTrans" cxnId="{67DE4A04-E4EA-4B92-AB6D-93C047574343}">
      <dgm:prSet/>
      <dgm:spPr/>
      <dgm:t>
        <a:bodyPr/>
        <a:lstStyle/>
        <a:p>
          <a:endParaRPr lang="tr-TR"/>
        </a:p>
      </dgm:t>
    </dgm:pt>
    <dgm:pt modelId="{0999E163-EC7E-4DFD-9172-062218D9083A}">
      <dgm:prSet phldrT="[Metin]"/>
      <dgm:spPr/>
      <dgm:t>
        <a:bodyPr/>
        <a:lstStyle/>
        <a:p>
          <a:r>
            <a:rPr lang="tr-TR" dirty="0"/>
            <a:t>Deployment</a:t>
          </a:r>
        </a:p>
      </dgm:t>
    </dgm:pt>
    <dgm:pt modelId="{33533E87-2FC5-4D12-85BA-53EC4E0D6F91}" type="parTrans" cxnId="{5F98CD18-4A18-4DC0-9F7F-8C54E311D30B}">
      <dgm:prSet/>
      <dgm:spPr/>
      <dgm:t>
        <a:bodyPr/>
        <a:lstStyle/>
        <a:p>
          <a:endParaRPr lang="tr-TR"/>
        </a:p>
      </dgm:t>
    </dgm:pt>
    <dgm:pt modelId="{39C7D262-D803-4D5D-938B-A80A07C6C321}" type="sibTrans" cxnId="{5F98CD18-4A18-4DC0-9F7F-8C54E311D30B}">
      <dgm:prSet/>
      <dgm:spPr/>
      <dgm:t>
        <a:bodyPr/>
        <a:lstStyle/>
        <a:p>
          <a:endParaRPr lang="tr-TR"/>
        </a:p>
      </dgm:t>
    </dgm:pt>
    <dgm:pt modelId="{0A75C46B-8486-4388-9503-F9D4328CE5B2}">
      <dgm:prSet phldrT="[Metin]"/>
      <dgm:spPr/>
      <dgm:t>
        <a:bodyPr/>
        <a:lstStyle/>
        <a:p>
          <a:r>
            <a:rPr lang="tr-TR" dirty="0" err="1"/>
            <a:t>Harbor</a:t>
          </a:r>
          <a:endParaRPr lang="tr-TR" dirty="0"/>
        </a:p>
      </dgm:t>
    </dgm:pt>
    <dgm:pt modelId="{D176EE9E-0792-438A-93E9-BD2F43AE01CC}" type="parTrans" cxnId="{7D7AEFA4-68C7-4062-955A-745E861CB9A1}">
      <dgm:prSet/>
      <dgm:spPr/>
      <dgm:t>
        <a:bodyPr/>
        <a:lstStyle/>
        <a:p>
          <a:endParaRPr lang="tr-TR"/>
        </a:p>
      </dgm:t>
    </dgm:pt>
    <dgm:pt modelId="{55E4FFB6-9666-4DD2-8522-83CAE4A27CD0}" type="sibTrans" cxnId="{7D7AEFA4-68C7-4062-955A-745E861CB9A1}">
      <dgm:prSet/>
      <dgm:spPr/>
      <dgm:t>
        <a:bodyPr/>
        <a:lstStyle/>
        <a:p>
          <a:endParaRPr lang="tr-TR"/>
        </a:p>
      </dgm:t>
    </dgm:pt>
    <dgm:pt modelId="{0FC9D3DE-B381-40C2-A53F-60DDF9E6B5B5}">
      <dgm:prSet phldrT="[Metin]"/>
      <dgm:spPr/>
      <dgm:t>
        <a:bodyPr/>
        <a:lstStyle/>
        <a:p>
          <a:r>
            <a:rPr lang="tr-TR" dirty="0" err="1"/>
            <a:t>Rancher</a:t>
          </a:r>
          <a:r>
            <a:rPr lang="tr-TR" dirty="0"/>
            <a:t> (RKE)</a:t>
          </a:r>
        </a:p>
      </dgm:t>
    </dgm:pt>
    <dgm:pt modelId="{0A241135-B07C-4C07-9501-3015D1E9F1DF}" type="parTrans" cxnId="{31D535D9-4A6B-4CC8-8140-FA14C6EF658D}">
      <dgm:prSet/>
      <dgm:spPr/>
      <dgm:t>
        <a:bodyPr/>
        <a:lstStyle/>
        <a:p>
          <a:endParaRPr lang="tr-TR"/>
        </a:p>
      </dgm:t>
    </dgm:pt>
    <dgm:pt modelId="{A322A3B2-FBCF-4168-B3EA-158B2A7E2B03}" type="sibTrans" cxnId="{31D535D9-4A6B-4CC8-8140-FA14C6EF658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tr-TR"/>
        </a:p>
      </dgm:t>
    </dgm:pt>
    <dgm:pt modelId="{2CCC7179-B919-4AA5-8F18-7785B9E8675A}">
      <dgm:prSet phldrT="[Metin]"/>
      <dgm:spPr/>
      <dgm:t>
        <a:bodyPr/>
        <a:lstStyle/>
        <a:p>
          <a:r>
            <a:rPr lang="tr-TR" dirty="0" err="1"/>
            <a:t>SonarQube</a:t>
          </a:r>
          <a:r>
            <a:rPr lang="tr-TR" dirty="0"/>
            <a:t> </a:t>
          </a:r>
        </a:p>
      </dgm:t>
    </dgm:pt>
    <dgm:pt modelId="{624E22AC-AA0C-4A1C-974D-22C24D4F5BF5}" type="parTrans" cxnId="{BFBD7CB1-991C-43B5-BBFD-B59F70B3E7E3}">
      <dgm:prSet/>
      <dgm:spPr/>
      <dgm:t>
        <a:bodyPr/>
        <a:lstStyle/>
        <a:p>
          <a:endParaRPr lang="tr-TR"/>
        </a:p>
      </dgm:t>
    </dgm:pt>
    <dgm:pt modelId="{89F69D41-0BFD-4715-99E6-C2220CCFFB33}" type="sibTrans" cxnId="{BFBD7CB1-991C-43B5-BBFD-B59F70B3E7E3}">
      <dgm:prSet/>
      <dgm:spPr/>
      <dgm:t>
        <a:bodyPr/>
        <a:lstStyle/>
        <a:p>
          <a:endParaRPr lang="tr-TR"/>
        </a:p>
      </dgm:t>
    </dgm:pt>
    <dgm:pt modelId="{3A6318B8-D2E8-425C-ADB9-A1E694D625D7}">
      <dgm:prSet phldrT="[Metin]"/>
      <dgm:spPr/>
      <dgm:t>
        <a:bodyPr/>
        <a:lstStyle/>
        <a:p>
          <a:r>
            <a:rPr lang="tr-TR" dirty="0"/>
            <a:t>Image repo</a:t>
          </a:r>
        </a:p>
      </dgm:t>
    </dgm:pt>
    <dgm:pt modelId="{A839A7A1-1664-414D-9097-C5FC5C8CB80F}" type="parTrans" cxnId="{AC3B3286-5136-40FB-B38D-988B843B0170}">
      <dgm:prSet/>
      <dgm:spPr/>
      <dgm:t>
        <a:bodyPr/>
        <a:lstStyle/>
        <a:p>
          <a:endParaRPr lang="tr-TR"/>
        </a:p>
      </dgm:t>
    </dgm:pt>
    <dgm:pt modelId="{283FB9A4-A6AF-47B8-AC10-3746C8928BA5}" type="sibTrans" cxnId="{AC3B3286-5136-40FB-B38D-988B843B0170}">
      <dgm:prSet/>
      <dgm:spPr/>
      <dgm:t>
        <a:bodyPr/>
        <a:lstStyle/>
        <a:p>
          <a:endParaRPr lang="tr-TR"/>
        </a:p>
      </dgm:t>
    </dgm:pt>
    <dgm:pt modelId="{5454F290-0433-44BC-9E0E-396C4CCE3FAC}">
      <dgm:prSet phldrT="[Metin]"/>
      <dgm:spPr/>
      <dgm:t>
        <a:bodyPr/>
        <a:lstStyle/>
        <a:p>
          <a:r>
            <a:rPr lang="tr-TR" dirty="0"/>
            <a:t>CNCF</a:t>
          </a:r>
        </a:p>
      </dgm:t>
    </dgm:pt>
    <dgm:pt modelId="{7998920A-454A-4543-B177-56E40902EC2C}" type="parTrans" cxnId="{826FFAF9-8DFE-47D8-9A3A-9A45457DEECD}">
      <dgm:prSet/>
      <dgm:spPr/>
      <dgm:t>
        <a:bodyPr/>
        <a:lstStyle/>
        <a:p>
          <a:endParaRPr lang="tr-TR"/>
        </a:p>
      </dgm:t>
    </dgm:pt>
    <dgm:pt modelId="{788B1B98-29E1-45D2-8DB0-D7B825335666}" type="sibTrans" cxnId="{826FFAF9-8DFE-47D8-9A3A-9A45457DEECD}">
      <dgm:prSet/>
      <dgm:spPr/>
      <dgm:t>
        <a:bodyPr/>
        <a:lstStyle/>
        <a:p>
          <a:endParaRPr lang="tr-TR"/>
        </a:p>
      </dgm:t>
    </dgm:pt>
    <dgm:pt modelId="{142D6331-F46D-451F-84E7-8AF8460F8254}">
      <dgm:prSet phldrT="[Metin]"/>
      <dgm:spPr/>
      <dgm:t>
        <a:bodyPr/>
        <a:lstStyle/>
        <a:p>
          <a:r>
            <a:rPr lang="tr-TR" dirty="0"/>
            <a:t>Cluster </a:t>
          </a:r>
          <a:r>
            <a:rPr lang="tr-TR" dirty="0" err="1"/>
            <a:t>setup</a:t>
          </a:r>
          <a:endParaRPr lang="tr-TR" dirty="0"/>
        </a:p>
      </dgm:t>
    </dgm:pt>
    <dgm:pt modelId="{A11F7832-FE1A-4E0F-92AC-ADAFEEFA8B50}" type="parTrans" cxnId="{9CD11F83-A947-4C55-8AEA-F282A81E6B0D}">
      <dgm:prSet/>
      <dgm:spPr/>
      <dgm:t>
        <a:bodyPr/>
        <a:lstStyle/>
        <a:p>
          <a:endParaRPr lang="tr-TR"/>
        </a:p>
      </dgm:t>
    </dgm:pt>
    <dgm:pt modelId="{DE42043C-7A7A-46B0-B994-17191F022EAB}" type="sibTrans" cxnId="{9CD11F83-A947-4C55-8AEA-F282A81E6B0D}">
      <dgm:prSet/>
      <dgm:spPr/>
      <dgm:t>
        <a:bodyPr/>
        <a:lstStyle/>
        <a:p>
          <a:endParaRPr lang="tr-TR"/>
        </a:p>
      </dgm:t>
    </dgm:pt>
    <dgm:pt modelId="{6B1960DC-B18E-4028-B9A5-87AE50614920}">
      <dgm:prSet phldrT="[Metin]"/>
      <dgm:spPr/>
      <dgm:t>
        <a:bodyPr/>
        <a:lstStyle/>
        <a:p>
          <a:r>
            <a:rPr lang="tr-TR" dirty="0" err="1"/>
            <a:t>Atlassian</a:t>
          </a:r>
          <a:endParaRPr lang="tr-TR" dirty="0"/>
        </a:p>
      </dgm:t>
    </dgm:pt>
    <dgm:pt modelId="{EFF897B9-3B1A-4852-90DE-0D067608EA9E}" type="parTrans" cxnId="{B0C19117-C5F4-49AD-8503-8A9B4FBC463B}">
      <dgm:prSet/>
      <dgm:spPr/>
      <dgm:t>
        <a:bodyPr/>
        <a:lstStyle/>
        <a:p>
          <a:endParaRPr lang="tr-TR"/>
        </a:p>
      </dgm:t>
    </dgm:pt>
    <dgm:pt modelId="{82687B74-7C3E-4FE9-8509-DFFFFDD5ECB7}" type="sibTrans" cxnId="{B0C19117-C5F4-49AD-8503-8A9B4FBC463B}">
      <dgm:prSet/>
      <dgm:spPr/>
      <dgm:t>
        <a:bodyPr/>
        <a:lstStyle/>
        <a:p>
          <a:endParaRPr lang="tr-TR"/>
        </a:p>
      </dgm:t>
    </dgm:pt>
    <dgm:pt modelId="{2861E970-1023-467E-815A-3FA7A24A7552}" type="pres">
      <dgm:prSet presAssocID="{DB7913B3-58B1-4FEF-85D4-529717478E3B}" presName="Name0" presStyleCnt="0">
        <dgm:presLayoutVars>
          <dgm:dir/>
          <dgm:resizeHandles val="exact"/>
        </dgm:presLayoutVars>
      </dgm:prSet>
      <dgm:spPr/>
    </dgm:pt>
    <dgm:pt modelId="{CD5EC309-2CE8-4D28-88FF-C1F47CC386C8}" type="pres">
      <dgm:prSet presAssocID="{73C0ED11-EA58-4F1F-9539-8DBED16677BC}" presName="composite" presStyleCnt="0"/>
      <dgm:spPr/>
    </dgm:pt>
    <dgm:pt modelId="{83A1DC6C-AB14-424C-8E96-6411ECCFAECA}" type="pres">
      <dgm:prSet presAssocID="{73C0ED11-EA58-4F1F-9539-8DBED16677BC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72E769-705C-4943-8FC0-8B972033EA75}" type="pres">
      <dgm:prSet presAssocID="{73C0ED11-EA58-4F1F-9539-8DBED16677BC}" presName="txNode" presStyleLbl="node1" presStyleIdx="0" presStyleCnt="4" custLinFactNeighborX="-16356" custLinFactNeighborY="38295">
        <dgm:presLayoutVars>
          <dgm:bulletEnabled val="1"/>
        </dgm:presLayoutVars>
      </dgm:prSet>
      <dgm:spPr/>
    </dgm:pt>
    <dgm:pt modelId="{D5DD989A-D0DF-4580-8D4A-C103E40608FC}" type="pres">
      <dgm:prSet presAssocID="{663C0FC3-9A81-418E-9DB0-D2AC1AA1E681}" presName="sibTrans" presStyleLbl="sibTrans2D1" presStyleIdx="0" presStyleCnt="3"/>
      <dgm:spPr/>
    </dgm:pt>
    <dgm:pt modelId="{CE5F9483-831A-417C-B91D-D42291A62D9E}" type="pres">
      <dgm:prSet presAssocID="{663C0FC3-9A81-418E-9DB0-D2AC1AA1E681}" presName="connTx" presStyleLbl="sibTrans2D1" presStyleIdx="0" presStyleCnt="3"/>
      <dgm:spPr/>
    </dgm:pt>
    <dgm:pt modelId="{507FA6ED-00D4-4D6D-8567-89C40CC2D047}" type="pres">
      <dgm:prSet presAssocID="{08559F5E-B48F-4054-A337-19506E6A8C7E}" presName="composite" presStyleCnt="0"/>
      <dgm:spPr/>
    </dgm:pt>
    <dgm:pt modelId="{1EE3127A-446F-4EEF-89F3-544AD79ACA63}" type="pres">
      <dgm:prSet presAssocID="{08559F5E-B48F-4054-A337-19506E6A8C7E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30BBE24-1292-4FC5-9C6D-80F71EB1947E}" type="pres">
      <dgm:prSet presAssocID="{08559F5E-B48F-4054-A337-19506E6A8C7E}" presName="txNode" presStyleLbl="node1" presStyleIdx="1" presStyleCnt="4" custLinFactNeighborX="-16692" custLinFactNeighborY="39767">
        <dgm:presLayoutVars>
          <dgm:bulletEnabled val="1"/>
        </dgm:presLayoutVars>
      </dgm:prSet>
      <dgm:spPr/>
    </dgm:pt>
    <dgm:pt modelId="{55DCAE42-7A9C-4339-9E55-73A0D8572CC2}" type="pres">
      <dgm:prSet presAssocID="{E23D5390-371C-42A4-88F7-33C7B5F252D7}" presName="sibTrans" presStyleLbl="sibTrans2D1" presStyleIdx="1" presStyleCnt="3"/>
      <dgm:spPr/>
    </dgm:pt>
    <dgm:pt modelId="{EA4D33EE-A143-40B9-929D-9721B561099B}" type="pres">
      <dgm:prSet presAssocID="{E23D5390-371C-42A4-88F7-33C7B5F252D7}" presName="connTx" presStyleLbl="sibTrans2D1" presStyleIdx="1" presStyleCnt="3"/>
      <dgm:spPr/>
    </dgm:pt>
    <dgm:pt modelId="{025E7A10-3BD7-43EE-9D68-7962543AF6A4}" type="pres">
      <dgm:prSet presAssocID="{0A75C46B-8486-4388-9503-F9D4328CE5B2}" presName="composite" presStyleCnt="0"/>
      <dgm:spPr/>
    </dgm:pt>
    <dgm:pt modelId="{204E6F89-31DE-473D-8F0B-2C2FCB6579D6}" type="pres">
      <dgm:prSet presAssocID="{0A75C46B-8486-4388-9503-F9D4328CE5B2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DC8C3C9-283D-4EB0-8C51-DD9F97DE423A}" type="pres">
      <dgm:prSet presAssocID="{0A75C46B-8486-4388-9503-F9D4328CE5B2}" presName="txNode" presStyleLbl="node1" presStyleIdx="2" presStyleCnt="4" custLinFactNeighborX="-18165" custLinFactNeighborY="38295">
        <dgm:presLayoutVars>
          <dgm:bulletEnabled val="1"/>
        </dgm:presLayoutVars>
      </dgm:prSet>
      <dgm:spPr/>
    </dgm:pt>
    <dgm:pt modelId="{3919FF43-BD2B-45B0-B6D6-0AF73C175C77}" type="pres">
      <dgm:prSet presAssocID="{55E4FFB6-9666-4DD2-8522-83CAE4A27CD0}" presName="sibTrans" presStyleLbl="sibTrans2D1" presStyleIdx="2" presStyleCnt="3"/>
      <dgm:spPr/>
    </dgm:pt>
    <dgm:pt modelId="{7B9A7773-CD68-4DFE-913A-47CEDC2D7CDA}" type="pres">
      <dgm:prSet presAssocID="{55E4FFB6-9666-4DD2-8522-83CAE4A27CD0}" presName="connTx" presStyleLbl="sibTrans2D1" presStyleIdx="2" presStyleCnt="3"/>
      <dgm:spPr/>
    </dgm:pt>
    <dgm:pt modelId="{353B05FF-BA7F-4101-ADDA-AC9AB407C38C}" type="pres">
      <dgm:prSet presAssocID="{0FC9D3DE-B381-40C2-A53F-60DDF9E6B5B5}" presName="composite" presStyleCnt="0"/>
      <dgm:spPr/>
    </dgm:pt>
    <dgm:pt modelId="{B12AE3BB-46ED-4E65-9A26-497A8479889E}" type="pres">
      <dgm:prSet presAssocID="{0FC9D3DE-B381-40C2-A53F-60DDF9E6B5B5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DE2802D-067A-40B5-B331-188F1DA37C5C}" type="pres">
      <dgm:prSet presAssocID="{0FC9D3DE-B381-40C2-A53F-60DDF9E6B5B5}" presName="txNode" presStyleLbl="node1" presStyleIdx="3" presStyleCnt="4" custLinFactNeighborX="-15143" custLinFactNeighborY="39276">
        <dgm:presLayoutVars>
          <dgm:bulletEnabled val="1"/>
        </dgm:presLayoutVars>
      </dgm:prSet>
      <dgm:spPr/>
    </dgm:pt>
  </dgm:ptLst>
  <dgm:cxnLst>
    <dgm:cxn modelId="{AE2A0001-9845-42E8-AD23-122633D6147E}" type="presOf" srcId="{DB7913B3-58B1-4FEF-85D4-529717478E3B}" destId="{2861E970-1023-467E-815A-3FA7A24A7552}" srcOrd="0" destOrd="0" presId="urn:microsoft.com/office/officeart/2005/8/layout/hProcess10"/>
    <dgm:cxn modelId="{6641DC02-56AB-4546-8B49-FAD4308BB62D}" type="presOf" srcId="{2CCC7179-B919-4AA5-8F18-7785B9E8675A}" destId="{F30BBE24-1292-4FC5-9C6D-80F71EB1947E}" srcOrd="0" destOrd="3" presId="urn:microsoft.com/office/officeart/2005/8/layout/hProcess10"/>
    <dgm:cxn modelId="{67DE4A04-E4EA-4B92-AB6D-93C047574343}" srcId="{08559F5E-B48F-4054-A337-19506E6A8C7E}" destId="{2D9BA11A-9A3E-4B58-B425-C007E30E1446}" srcOrd="0" destOrd="0" parTransId="{A9EB07C5-A8A6-40B3-93F0-1D5A44C34AFB}" sibTransId="{2E1F20F0-3CBB-4F81-92F6-9B42AED81902}"/>
    <dgm:cxn modelId="{7174BE14-13AD-4843-BDF9-A85394C0EBA7}" type="presOf" srcId="{73C0ED11-EA58-4F1F-9539-8DBED16677BC}" destId="{6C72E769-705C-4943-8FC0-8B972033EA75}" srcOrd="0" destOrd="0" presId="urn:microsoft.com/office/officeart/2005/8/layout/hProcess10"/>
    <dgm:cxn modelId="{22498A16-052A-4B41-9EBD-5BFA47FE91E3}" type="presOf" srcId="{0A75C46B-8486-4388-9503-F9D4328CE5B2}" destId="{7DC8C3C9-283D-4EB0-8C51-DD9F97DE423A}" srcOrd="0" destOrd="0" presId="urn:microsoft.com/office/officeart/2005/8/layout/hProcess10"/>
    <dgm:cxn modelId="{B0C19117-C5F4-49AD-8503-8A9B4FBC463B}" srcId="{73C0ED11-EA58-4F1F-9539-8DBED16677BC}" destId="{6B1960DC-B18E-4028-B9A5-87AE50614920}" srcOrd="1" destOrd="0" parTransId="{EFF897B9-3B1A-4852-90DE-0D067608EA9E}" sibTransId="{82687B74-7C3E-4FE9-8509-DFFFFDD5ECB7}"/>
    <dgm:cxn modelId="{5F98CD18-4A18-4DC0-9F7F-8C54E311D30B}" srcId="{08559F5E-B48F-4054-A337-19506E6A8C7E}" destId="{0999E163-EC7E-4DFD-9172-062218D9083A}" srcOrd="1" destOrd="0" parTransId="{33533E87-2FC5-4D12-85BA-53EC4E0D6F91}" sibTransId="{39C7D262-D803-4D5D-938B-A80A07C6C321}"/>
    <dgm:cxn modelId="{A0FA251B-53E8-41AF-A19B-C1627C211DA8}" type="presOf" srcId="{55E4FFB6-9666-4DD2-8522-83CAE4A27CD0}" destId="{3919FF43-BD2B-45B0-B6D6-0AF73C175C77}" srcOrd="0" destOrd="0" presId="urn:microsoft.com/office/officeart/2005/8/layout/hProcess10"/>
    <dgm:cxn modelId="{2A88C81C-C61F-4E32-8FA3-6A2CF5CCDF27}" type="presOf" srcId="{C3894330-ABFA-40CA-AB00-B367186DAA99}" destId="{6C72E769-705C-4943-8FC0-8B972033EA75}" srcOrd="0" destOrd="1" presId="urn:microsoft.com/office/officeart/2005/8/layout/hProcess10"/>
    <dgm:cxn modelId="{906FB429-A7E9-487A-9EFF-8894B061F688}" type="presOf" srcId="{E23D5390-371C-42A4-88F7-33C7B5F252D7}" destId="{EA4D33EE-A143-40B9-929D-9721B561099B}" srcOrd="1" destOrd="0" presId="urn:microsoft.com/office/officeart/2005/8/layout/hProcess10"/>
    <dgm:cxn modelId="{1303B335-A7CF-4AE1-BC37-69E23572A6AD}" type="presOf" srcId="{0FC9D3DE-B381-40C2-A53F-60DDF9E6B5B5}" destId="{4DE2802D-067A-40B5-B331-188F1DA37C5C}" srcOrd="0" destOrd="0" presId="urn:microsoft.com/office/officeart/2005/8/layout/hProcess10"/>
    <dgm:cxn modelId="{B3843A3C-8715-4E21-BB98-1D46A574D302}" type="presOf" srcId="{2D9BA11A-9A3E-4B58-B425-C007E30E1446}" destId="{F30BBE24-1292-4FC5-9C6D-80F71EB1947E}" srcOrd="0" destOrd="1" presId="urn:microsoft.com/office/officeart/2005/8/layout/hProcess10"/>
    <dgm:cxn modelId="{9FCF3463-BF4F-47C6-B13B-790026255109}" type="presOf" srcId="{3A6318B8-D2E8-425C-ADB9-A1E694D625D7}" destId="{7DC8C3C9-283D-4EB0-8C51-DD9F97DE423A}" srcOrd="0" destOrd="1" presId="urn:microsoft.com/office/officeart/2005/8/layout/hProcess10"/>
    <dgm:cxn modelId="{D0988D68-D27A-416D-AE3F-844E1784777E}" type="presOf" srcId="{663C0FC3-9A81-418E-9DB0-D2AC1AA1E681}" destId="{D5DD989A-D0DF-4580-8D4A-C103E40608FC}" srcOrd="0" destOrd="0" presId="urn:microsoft.com/office/officeart/2005/8/layout/hProcess10"/>
    <dgm:cxn modelId="{AF89634A-514E-4D18-974C-36D924F6B60B}" type="presOf" srcId="{6B1960DC-B18E-4028-B9A5-87AE50614920}" destId="{6C72E769-705C-4943-8FC0-8B972033EA75}" srcOrd="0" destOrd="2" presId="urn:microsoft.com/office/officeart/2005/8/layout/hProcess10"/>
    <dgm:cxn modelId="{CB738F6F-58EA-42F4-B8E7-9381768F533E}" type="presOf" srcId="{E23D5390-371C-42A4-88F7-33C7B5F252D7}" destId="{55DCAE42-7A9C-4339-9E55-73A0D8572CC2}" srcOrd="0" destOrd="0" presId="urn:microsoft.com/office/officeart/2005/8/layout/hProcess10"/>
    <dgm:cxn modelId="{67264950-8943-4373-84B2-00A40A26A9FE}" type="presOf" srcId="{5454F290-0433-44BC-9E0E-396C4CCE3FAC}" destId="{4DE2802D-067A-40B5-B331-188F1DA37C5C}" srcOrd="0" destOrd="1" presId="urn:microsoft.com/office/officeart/2005/8/layout/hProcess10"/>
    <dgm:cxn modelId="{11144B75-64EC-46F6-96D1-C874D6C0F9F4}" type="presOf" srcId="{663C0FC3-9A81-418E-9DB0-D2AC1AA1E681}" destId="{CE5F9483-831A-417C-B91D-D42291A62D9E}" srcOrd="1" destOrd="0" presId="urn:microsoft.com/office/officeart/2005/8/layout/hProcess10"/>
    <dgm:cxn modelId="{9CD11F83-A947-4C55-8AEA-F282A81E6B0D}" srcId="{0FC9D3DE-B381-40C2-A53F-60DDF9E6B5B5}" destId="{142D6331-F46D-451F-84E7-8AF8460F8254}" srcOrd="1" destOrd="0" parTransId="{A11F7832-FE1A-4E0F-92AC-ADAFEEFA8B50}" sibTransId="{DE42043C-7A7A-46B0-B994-17191F022EAB}"/>
    <dgm:cxn modelId="{AC3B3286-5136-40FB-B38D-988B843B0170}" srcId="{0A75C46B-8486-4388-9503-F9D4328CE5B2}" destId="{3A6318B8-D2E8-425C-ADB9-A1E694D625D7}" srcOrd="0" destOrd="0" parTransId="{A839A7A1-1664-414D-9097-C5FC5C8CB80F}" sibTransId="{283FB9A4-A6AF-47B8-AC10-3746C8928BA5}"/>
    <dgm:cxn modelId="{4E6AEB8A-52FB-410E-AC98-35EDC5B402CC}" type="presOf" srcId="{55E4FFB6-9666-4DD2-8522-83CAE4A27CD0}" destId="{7B9A7773-CD68-4DFE-913A-47CEDC2D7CDA}" srcOrd="1" destOrd="0" presId="urn:microsoft.com/office/officeart/2005/8/layout/hProcess10"/>
    <dgm:cxn modelId="{48728E90-16A3-4588-A18F-350BAFBA775B}" type="presOf" srcId="{142D6331-F46D-451F-84E7-8AF8460F8254}" destId="{4DE2802D-067A-40B5-B331-188F1DA37C5C}" srcOrd="0" destOrd="2" presId="urn:microsoft.com/office/officeart/2005/8/layout/hProcess10"/>
    <dgm:cxn modelId="{7D7AEFA4-68C7-4062-955A-745E861CB9A1}" srcId="{DB7913B3-58B1-4FEF-85D4-529717478E3B}" destId="{0A75C46B-8486-4388-9503-F9D4328CE5B2}" srcOrd="2" destOrd="0" parTransId="{D176EE9E-0792-438A-93E9-BD2F43AE01CC}" sibTransId="{55E4FFB6-9666-4DD2-8522-83CAE4A27CD0}"/>
    <dgm:cxn modelId="{BFBD7CB1-991C-43B5-BBFD-B59F70B3E7E3}" srcId="{08559F5E-B48F-4054-A337-19506E6A8C7E}" destId="{2CCC7179-B919-4AA5-8F18-7785B9E8675A}" srcOrd="2" destOrd="0" parTransId="{624E22AC-AA0C-4A1C-974D-22C24D4F5BF5}" sibTransId="{89F69D41-0BFD-4715-99E6-C2220CCFFB33}"/>
    <dgm:cxn modelId="{2DB521B3-A161-448F-8695-B33A3BC516FD}" type="presOf" srcId="{08559F5E-B48F-4054-A337-19506E6A8C7E}" destId="{F30BBE24-1292-4FC5-9C6D-80F71EB1947E}" srcOrd="0" destOrd="0" presId="urn:microsoft.com/office/officeart/2005/8/layout/hProcess10"/>
    <dgm:cxn modelId="{97ABAEC5-E5D4-46FE-9C97-AE42CE27C84D}" type="presOf" srcId="{0999E163-EC7E-4DFD-9172-062218D9083A}" destId="{F30BBE24-1292-4FC5-9C6D-80F71EB1947E}" srcOrd="0" destOrd="2" presId="urn:microsoft.com/office/officeart/2005/8/layout/hProcess10"/>
    <dgm:cxn modelId="{371BE4D0-ABF0-441D-BE3B-E1409EE9F29A}" srcId="{DB7913B3-58B1-4FEF-85D4-529717478E3B}" destId="{08559F5E-B48F-4054-A337-19506E6A8C7E}" srcOrd="1" destOrd="0" parTransId="{5726DD7A-D9E7-4E57-A2D3-B6F3C17066FD}" sibTransId="{E23D5390-371C-42A4-88F7-33C7B5F252D7}"/>
    <dgm:cxn modelId="{31D535D9-4A6B-4CC8-8140-FA14C6EF658D}" srcId="{DB7913B3-58B1-4FEF-85D4-529717478E3B}" destId="{0FC9D3DE-B381-40C2-A53F-60DDF9E6B5B5}" srcOrd="3" destOrd="0" parTransId="{0A241135-B07C-4C07-9501-3015D1E9F1DF}" sibTransId="{A322A3B2-FBCF-4168-B3EA-158B2A7E2B03}"/>
    <dgm:cxn modelId="{0B4E34F3-FD2B-44A6-86AB-DD8E32DC1246}" srcId="{DB7913B3-58B1-4FEF-85D4-529717478E3B}" destId="{73C0ED11-EA58-4F1F-9539-8DBED16677BC}" srcOrd="0" destOrd="0" parTransId="{C64CC7F8-D2E1-4D9A-8144-F63326C8C250}" sibTransId="{663C0FC3-9A81-418E-9DB0-D2AC1AA1E681}"/>
    <dgm:cxn modelId="{0A6BDCF9-7350-403B-A493-7BB2F55AA461}" srcId="{73C0ED11-EA58-4F1F-9539-8DBED16677BC}" destId="{C3894330-ABFA-40CA-AB00-B367186DAA99}" srcOrd="0" destOrd="0" parTransId="{B31F885F-59C4-4F4E-9974-725069BEEB02}" sibTransId="{96EAE8D6-5AA4-4C05-A230-C245F355A4FA}"/>
    <dgm:cxn modelId="{826FFAF9-8DFE-47D8-9A3A-9A45457DEECD}" srcId="{0FC9D3DE-B381-40C2-A53F-60DDF9E6B5B5}" destId="{5454F290-0433-44BC-9E0E-396C4CCE3FAC}" srcOrd="0" destOrd="0" parTransId="{7998920A-454A-4543-B177-56E40902EC2C}" sibTransId="{788B1B98-29E1-45D2-8DB0-D7B825335666}"/>
    <dgm:cxn modelId="{BCD8B07D-4E46-40CE-9DCF-BA78CC8AE500}" type="presParOf" srcId="{2861E970-1023-467E-815A-3FA7A24A7552}" destId="{CD5EC309-2CE8-4D28-88FF-C1F47CC386C8}" srcOrd="0" destOrd="0" presId="urn:microsoft.com/office/officeart/2005/8/layout/hProcess10"/>
    <dgm:cxn modelId="{2537F976-D388-4FCC-8603-11BCFD356A3F}" type="presParOf" srcId="{CD5EC309-2CE8-4D28-88FF-C1F47CC386C8}" destId="{83A1DC6C-AB14-424C-8E96-6411ECCFAECA}" srcOrd="0" destOrd="0" presId="urn:microsoft.com/office/officeart/2005/8/layout/hProcess10"/>
    <dgm:cxn modelId="{25276637-1F84-47E9-9363-70456D82615B}" type="presParOf" srcId="{CD5EC309-2CE8-4D28-88FF-C1F47CC386C8}" destId="{6C72E769-705C-4943-8FC0-8B972033EA75}" srcOrd="1" destOrd="0" presId="urn:microsoft.com/office/officeart/2005/8/layout/hProcess10"/>
    <dgm:cxn modelId="{62827BFB-1A2D-4886-AEDE-B6A488DF17A8}" type="presParOf" srcId="{2861E970-1023-467E-815A-3FA7A24A7552}" destId="{D5DD989A-D0DF-4580-8D4A-C103E40608FC}" srcOrd="1" destOrd="0" presId="urn:microsoft.com/office/officeart/2005/8/layout/hProcess10"/>
    <dgm:cxn modelId="{87759014-3EAB-48E1-B6B9-843C78EE6BA6}" type="presParOf" srcId="{D5DD989A-D0DF-4580-8D4A-C103E40608FC}" destId="{CE5F9483-831A-417C-B91D-D42291A62D9E}" srcOrd="0" destOrd="0" presId="urn:microsoft.com/office/officeart/2005/8/layout/hProcess10"/>
    <dgm:cxn modelId="{4B3A0A6F-AEF6-4490-A5A9-C1B530CE55EA}" type="presParOf" srcId="{2861E970-1023-467E-815A-3FA7A24A7552}" destId="{507FA6ED-00D4-4D6D-8567-89C40CC2D047}" srcOrd="2" destOrd="0" presId="urn:microsoft.com/office/officeart/2005/8/layout/hProcess10"/>
    <dgm:cxn modelId="{C5543441-3501-418F-958F-E4B3EAF27A5D}" type="presParOf" srcId="{507FA6ED-00D4-4D6D-8567-89C40CC2D047}" destId="{1EE3127A-446F-4EEF-89F3-544AD79ACA63}" srcOrd="0" destOrd="0" presId="urn:microsoft.com/office/officeart/2005/8/layout/hProcess10"/>
    <dgm:cxn modelId="{8BD522A5-D9D5-46FA-9430-C08786203331}" type="presParOf" srcId="{507FA6ED-00D4-4D6D-8567-89C40CC2D047}" destId="{F30BBE24-1292-4FC5-9C6D-80F71EB1947E}" srcOrd="1" destOrd="0" presId="urn:microsoft.com/office/officeart/2005/8/layout/hProcess10"/>
    <dgm:cxn modelId="{F02041E9-893A-4B13-AAB4-81D19D3FEA20}" type="presParOf" srcId="{2861E970-1023-467E-815A-3FA7A24A7552}" destId="{55DCAE42-7A9C-4339-9E55-73A0D8572CC2}" srcOrd="3" destOrd="0" presId="urn:microsoft.com/office/officeart/2005/8/layout/hProcess10"/>
    <dgm:cxn modelId="{1C92A8D1-2A8A-400D-B407-17970E21669F}" type="presParOf" srcId="{55DCAE42-7A9C-4339-9E55-73A0D8572CC2}" destId="{EA4D33EE-A143-40B9-929D-9721B561099B}" srcOrd="0" destOrd="0" presId="urn:microsoft.com/office/officeart/2005/8/layout/hProcess10"/>
    <dgm:cxn modelId="{29AFB7FE-7BB2-4170-8A3B-6611D41FBD92}" type="presParOf" srcId="{2861E970-1023-467E-815A-3FA7A24A7552}" destId="{025E7A10-3BD7-43EE-9D68-7962543AF6A4}" srcOrd="4" destOrd="0" presId="urn:microsoft.com/office/officeart/2005/8/layout/hProcess10"/>
    <dgm:cxn modelId="{0B6C5C62-B9F2-4F6F-A211-8ED62103D1ED}" type="presParOf" srcId="{025E7A10-3BD7-43EE-9D68-7962543AF6A4}" destId="{204E6F89-31DE-473D-8F0B-2C2FCB6579D6}" srcOrd="0" destOrd="0" presId="urn:microsoft.com/office/officeart/2005/8/layout/hProcess10"/>
    <dgm:cxn modelId="{97399955-436D-4077-B538-0E72C94CC52F}" type="presParOf" srcId="{025E7A10-3BD7-43EE-9D68-7962543AF6A4}" destId="{7DC8C3C9-283D-4EB0-8C51-DD9F97DE423A}" srcOrd="1" destOrd="0" presId="urn:microsoft.com/office/officeart/2005/8/layout/hProcess10"/>
    <dgm:cxn modelId="{2330E031-6999-4049-BDE4-141D7CCD531C}" type="presParOf" srcId="{2861E970-1023-467E-815A-3FA7A24A7552}" destId="{3919FF43-BD2B-45B0-B6D6-0AF73C175C77}" srcOrd="5" destOrd="0" presId="urn:microsoft.com/office/officeart/2005/8/layout/hProcess10"/>
    <dgm:cxn modelId="{2423B2F9-13D6-4171-9D30-FA43C9884062}" type="presParOf" srcId="{3919FF43-BD2B-45B0-B6D6-0AF73C175C77}" destId="{7B9A7773-CD68-4DFE-913A-47CEDC2D7CDA}" srcOrd="0" destOrd="0" presId="urn:microsoft.com/office/officeart/2005/8/layout/hProcess10"/>
    <dgm:cxn modelId="{092DB481-4AB4-4EBA-82FC-F4F4CE4218AE}" type="presParOf" srcId="{2861E970-1023-467E-815A-3FA7A24A7552}" destId="{353B05FF-BA7F-4101-ADDA-AC9AB407C38C}" srcOrd="6" destOrd="0" presId="urn:microsoft.com/office/officeart/2005/8/layout/hProcess10"/>
    <dgm:cxn modelId="{446C02EB-8925-4674-A986-10E563864D26}" type="presParOf" srcId="{353B05FF-BA7F-4101-ADDA-AC9AB407C38C}" destId="{B12AE3BB-46ED-4E65-9A26-497A8479889E}" srcOrd="0" destOrd="0" presId="urn:microsoft.com/office/officeart/2005/8/layout/hProcess10"/>
    <dgm:cxn modelId="{3C0B2ED7-E4CC-49AF-BA49-976BFA09F0DB}" type="presParOf" srcId="{353B05FF-BA7F-4101-ADDA-AC9AB407C38C}" destId="{4DE2802D-067A-40B5-B331-188F1DA37C5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9127A-70CC-4D84-86AE-9A2657829D2D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9F3D38-26D8-43BD-AB3D-4AB20E51E445}">
      <dgm:prSet phldrT="[Metin]"/>
      <dgm:spPr/>
      <dgm:t>
        <a:bodyPr/>
        <a:lstStyle/>
        <a:p>
          <a:r>
            <a:rPr lang="tr-TR" dirty="0" err="1"/>
            <a:t>Grafana</a:t>
          </a:r>
          <a:endParaRPr lang="tr-TR" dirty="0"/>
        </a:p>
      </dgm:t>
    </dgm:pt>
    <dgm:pt modelId="{EF1AB046-759D-4660-930D-049EF48FBDBB}" type="parTrans" cxnId="{36822864-B918-443B-B30F-2C74099EB6E6}">
      <dgm:prSet/>
      <dgm:spPr/>
      <dgm:t>
        <a:bodyPr/>
        <a:lstStyle/>
        <a:p>
          <a:endParaRPr lang="tr-TR"/>
        </a:p>
      </dgm:t>
    </dgm:pt>
    <dgm:pt modelId="{95BDEEED-8563-4051-8CD7-BD555FEC9FE7}" type="sibTrans" cxnId="{36822864-B918-443B-B30F-2C74099EB6E6}">
      <dgm:prSet/>
      <dgm:spPr/>
      <dgm:t>
        <a:bodyPr/>
        <a:lstStyle/>
        <a:p>
          <a:endParaRPr lang="tr-TR"/>
        </a:p>
      </dgm:t>
    </dgm:pt>
    <dgm:pt modelId="{A660E425-E6D0-4C17-86B7-60556318F1C5}">
      <dgm:prSet phldrT="[Metin]"/>
      <dgm:spPr/>
      <dgm:t>
        <a:bodyPr/>
        <a:lstStyle/>
        <a:p>
          <a:r>
            <a:rPr lang="tr-TR" dirty="0" err="1"/>
            <a:t>Infrastructure</a:t>
          </a:r>
          <a:r>
            <a:rPr lang="tr-TR" dirty="0"/>
            <a:t> </a:t>
          </a:r>
          <a:r>
            <a:rPr lang="tr-TR" dirty="0" err="1"/>
            <a:t>monitoring</a:t>
          </a:r>
          <a:endParaRPr lang="tr-TR" dirty="0"/>
        </a:p>
      </dgm:t>
    </dgm:pt>
    <dgm:pt modelId="{A8FB8D42-D060-4DE7-83E7-9B3824A8A799}" type="parTrans" cxnId="{7649BCBC-B01D-46E3-A519-D3E19D98B159}">
      <dgm:prSet/>
      <dgm:spPr/>
      <dgm:t>
        <a:bodyPr/>
        <a:lstStyle/>
        <a:p>
          <a:endParaRPr lang="tr-TR"/>
        </a:p>
      </dgm:t>
    </dgm:pt>
    <dgm:pt modelId="{89F696D9-84EC-4110-984E-450F7C2E44C6}" type="sibTrans" cxnId="{7649BCBC-B01D-46E3-A519-D3E19D98B159}">
      <dgm:prSet/>
      <dgm:spPr/>
      <dgm:t>
        <a:bodyPr/>
        <a:lstStyle/>
        <a:p>
          <a:endParaRPr lang="tr-TR"/>
        </a:p>
      </dgm:t>
    </dgm:pt>
    <dgm:pt modelId="{F044E888-59CC-4D5E-98AA-CCD7FB703C83}">
      <dgm:prSet phldrT="[Metin]"/>
      <dgm:spPr/>
      <dgm:t>
        <a:bodyPr/>
        <a:lstStyle/>
        <a:p>
          <a:r>
            <a:rPr lang="tr-TR" dirty="0" err="1"/>
            <a:t>Prometheus</a:t>
          </a:r>
          <a:endParaRPr lang="tr-TR" dirty="0"/>
        </a:p>
      </dgm:t>
    </dgm:pt>
    <dgm:pt modelId="{B158303A-9FC2-41FD-ABE7-D5F93CF9028C}" type="parTrans" cxnId="{88A00CD7-F980-4D10-A68F-8F6C4F84A07C}">
      <dgm:prSet/>
      <dgm:spPr/>
      <dgm:t>
        <a:bodyPr/>
        <a:lstStyle/>
        <a:p>
          <a:endParaRPr lang="tr-TR"/>
        </a:p>
      </dgm:t>
    </dgm:pt>
    <dgm:pt modelId="{A17D4662-CA6C-436F-9477-A69528475D62}" type="sibTrans" cxnId="{88A00CD7-F980-4D10-A68F-8F6C4F84A07C}">
      <dgm:prSet/>
      <dgm:spPr/>
      <dgm:t>
        <a:bodyPr/>
        <a:lstStyle/>
        <a:p>
          <a:endParaRPr lang="tr-TR"/>
        </a:p>
      </dgm:t>
    </dgm:pt>
    <dgm:pt modelId="{2391858C-4F25-434B-A62B-E8F1E6D09BC2}">
      <dgm:prSet phldrT="[Metin]"/>
      <dgm:spPr/>
      <dgm:t>
        <a:bodyPr/>
        <a:lstStyle/>
        <a:p>
          <a:r>
            <a:rPr lang="tr-TR" dirty="0" err="1"/>
            <a:t>Alert</a:t>
          </a:r>
          <a:r>
            <a:rPr lang="tr-TR" dirty="0"/>
            <a:t> Manager</a:t>
          </a:r>
        </a:p>
      </dgm:t>
    </dgm:pt>
    <dgm:pt modelId="{130DB16A-760C-475D-BF8B-1F14053A1E6B}" type="parTrans" cxnId="{0CA43239-D72C-41E5-B6F5-7AEE79399C72}">
      <dgm:prSet/>
      <dgm:spPr/>
      <dgm:t>
        <a:bodyPr/>
        <a:lstStyle/>
        <a:p>
          <a:endParaRPr lang="tr-TR"/>
        </a:p>
      </dgm:t>
    </dgm:pt>
    <dgm:pt modelId="{7C976696-B861-443E-A36C-35EFF7FF8D16}" type="sibTrans" cxnId="{0CA43239-D72C-41E5-B6F5-7AEE79399C72}">
      <dgm:prSet/>
      <dgm:spPr/>
      <dgm:t>
        <a:bodyPr/>
        <a:lstStyle/>
        <a:p>
          <a:endParaRPr lang="tr-TR"/>
        </a:p>
      </dgm:t>
    </dgm:pt>
    <dgm:pt modelId="{0B4AB660-1077-4807-830A-D41AB1720243}">
      <dgm:prSet phldrT="[Metin]"/>
      <dgm:spPr/>
      <dgm:t>
        <a:bodyPr/>
        <a:lstStyle/>
        <a:p>
          <a:r>
            <a:rPr lang="tr-TR" dirty="0" err="1"/>
            <a:t>Elastiksearch</a:t>
          </a:r>
          <a:endParaRPr lang="tr-TR" dirty="0"/>
        </a:p>
      </dgm:t>
    </dgm:pt>
    <dgm:pt modelId="{06893395-C34E-403B-89EE-0FADC13CA3BE}" type="parTrans" cxnId="{E0F2EC7C-AF5D-45BC-BE12-B0A38DD55015}">
      <dgm:prSet/>
      <dgm:spPr/>
      <dgm:t>
        <a:bodyPr/>
        <a:lstStyle/>
        <a:p>
          <a:endParaRPr lang="tr-TR"/>
        </a:p>
      </dgm:t>
    </dgm:pt>
    <dgm:pt modelId="{2A4F8F57-1D99-4D6D-813E-FCDA3E27946F}" type="sibTrans" cxnId="{E0F2EC7C-AF5D-45BC-BE12-B0A38DD55015}">
      <dgm:prSet/>
      <dgm:spPr/>
      <dgm:t>
        <a:bodyPr/>
        <a:lstStyle/>
        <a:p>
          <a:endParaRPr lang="tr-TR"/>
        </a:p>
      </dgm:t>
    </dgm:pt>
    <dgm:pt modelId="{8FBC847A-027A-4B57-98BE-894BB9B01ADB}">
      <dgm:prSet phldrT="[Metin]"/>
      <dgm:spPr/>
      <dgm:t>
        <a:bodyPr/>
        <a:lstStyle/>
        <a:p>
          <a:r>
            <a:rPr lang="tr-TR" dirty="0"/>
            <a:t>Elastik verilerini görselleştirir. </a:t>
          </a:r>
        </a:p>
      </dgm:t>
    </dgm:pt>
    <dgm:pt modelId="{FC2EDF08-D243-411C-978F-200C2A4F52FA}" type="parTrans" cxnId="{942F07D9-3BED-48A8-A9BC-C6B104571B55}">
      <dgm:prSet/>
      <dgm:spPr/>
      <dgm:t>
        <a:bodyPr/>
        <a:lstStyle/>
        <a:p>
          <a:endParaRPr lang="tr-TR"/>
        </a:p>
      </dgm:t>
    </dgm:pt>
    <dgm:pt modelId="{9A8F454F-3C26-4340-AA4C-F808520A8F3D}" type="sibTrans" cxnId="{942F07D9-3BED-48A8-A9BC-C6B104571B55}">
      <dgm:prSet/>
      <dgm:spPr/>
      <dgm:t>
        <a:bodyPr/>
        <a:lstStyle/>
        <a:p>
          <a:endParaRPr lang="tr-TR"/>
        </a:p>
      </dgm:t>
    </dgm:pt>
    <dgm:pt modelId="{E47E7863-C582-437E-B0CE-3080CCC45E76}">
      <dgm:prSet phldrT="[Metin]"/>
      <dgm:spPr/>
      <dgm:t>
        <a:bodyPr/>
        <a:lstStyle/>
        <a:p>
          <a:r>
            <a:rPr lang="tr-TR" dirty="0" err="1"/>
            <a:t>Fluentd</a:t>
          </a:r>
          <a:endParaRPr lang="tr-TR" dirty="0"/>
        </a:p>
      </dgm:t>
    </dgm:pt>
    <dgm:pt modelId="{D4EB0363-5102-492D-808C-F41F74ADA13F}" type="parTrans" cxnId="{A5ECD75A-16CF-4754-B497-7D8179735D9F}">
      <dgm:prSet/>
      <dgm:spPr/>
      <dgm:t>
        <a:bodyPr/>
        <a:lstStyle/>
        <a:p>
          <a:endParaRPr lang="tr-TR"/>
        </a:p>
      </dgm:t>
    </dgm:pt>
    <dgm:pt modelId="{7B2E6EE8-6CB9-400A-B69E-DC38E56EE774}" type="sibTrans" cxnId="{A5ECD75A-16CF-4754-B497-7D8179735D9F}">
      <dgm:prSet/>
      <dgm:spPr/>
      <dgm:t>
        <a:bodyPr/>
        <a:lstStyle/>
        <a:p>
          <a:endParaRPr lang="tr-TR"/>
        </a:p>
      </dgm:t>
    </dgm:pt>
    <dgm:pt modelId="{74AC74BE-028F-4741-B609-49C0012B574A}">
      <dgm:prSet phldrT="[Metin]"/>
      <dgm:spPr/>
      <dgm:t>
        <a:bodyPr/>
        <a:lstStyle/>
        <a:p>
          <a:r>
            <a:rPr lang="tr-TR" dirty="0" err="1"/>
            <a:t>Kibana</a:t>
          </a:r>
          <a:endParaRPr lang="tr-TR" dirty="0"/>
        </a:p>
      </dgm:t>
    </dgm:pt>
    <dgm:pt modelId="{DEADD1DB-7442-4EDE-9725-3584515BAD75}" type="parTrans" cxnId="{066F82F6-BD1E-47B4-9E53-C98826DF590D}">
      <dgm:prSet/>
      <dgm:spPr/>
      <dgm:t>
        <a:bodyPr/>
        <a:lstStyle/>
        <a:p>
          <a:endParaRPr lang="tr-TR"/>
        </a:p>
      </dgm:t>
    </dgm:pt>
    <dgm:pt modelId="{0508F468-1777-4899-826F-DD2D3143B430}" type="sibTrans" cxnId="{066F82F6-BD1E-47B4-9E53-C98826DF590D}">
      <dgm:prSet/>
      <dgm:spPr/>
      <dgm:t>
        <a:bodyPr/>
        <a:lstStyle/>
        <a:p>
          <a:endParaRPr lang="tr-TR"/>
        </a:p>
      </dgm:t>
    </dgm:pt>
    <dgm:pt modelId="{82FDE05D-631D-41A6-992B-1E1595542575}">
      <dgm:prSet phldrT="[Metin]"/>
      <dgm:spPr/>
      <dgm:t>
        <a:bodyPr/>
        <a:lstStyle/>
        <a:p>
          <a:r>
            <a:rPr lang="tr-TR" dirty="0" err="1"/>
            <a:t>Exporter</a:t>
          </a:r>
          <a:r>
            <a:rPr lang="tr-TR" dirty="0"/>
            <a:t> (</a:t>
          </a:r>
          <a:r>
            <a:rPr lang="tr-TR" dirty="0" err="1"/>
            <a:t>node</a:t>
          </a:r>
          <a:r>
            <a:rPr lang="tr-TR" dirty="0"/>
            <a:t>, </a:t>
          </a:r>
          <a:r>
            <a:rPr lang="tr-TR" dirty="0" err="1"/>
            <a:t>redis</a:t>
          </a:r>
          <a:r>
            <a:rPr lang="tr-TR" dirty="0"/>
            <a:t>, </a:t>
          </a:r>
          <a:r>
            <a:rPr lang="tr-TR" dirty="0" err="1"/>
            <a:t>Postgre</a:t>
          </a:r>
          <a:r>
            <a:rPr lang="tr-TR" dirty="0"/>
            <a:t> vb.)</a:t>
          </a:r>
        </a:p>
      </dgm:t>
    </dgm:pt>
    <dgm:pt modelId="{0415C317-F88F-4391-A59C-B46A9383C395}" type="parTrans" cxnId="{240E9A9C-1291-416C-9175-66D53E6F9500}">
      <dgm:prSet/>
      <dgm:spPr/>
      <dgm:t>
        <a:bodyPr/>
        <a:lstStyle/>
        <a:p>
          <a:endParaRPr lang="tr-TR"/>
        </a:p>
      </dgm:t>
    </dgm:pt>
    <dgm:pt modelId="{7966D863-6762-4169-BF61-570B271B9248}" type="sibTrans" cxnId="{240E9A9C-1291-416C-9175-66D53E6F9500}">
      <dgm:prSet/>
      <dgm:spPr/>
      <dgm:t>
        <a:bodyPr/>
        <a:lstStyle/>
        <a:p>
          <a:endParaRPr lang="tr-TR"/>
        </a:p>
      </dgm:t>
    </dgm:pt>
    <dgm:pt modelId="{8B091163-04A7-4FB6-83B8-BF80B733FC69}">
      <dgm:prSet phldrT="[Metin]"/>
      <dgm:spPr/>
      <dgm:t>
        <a:bodyPr/>
        <a:lstStyle/>
        <a:p>
          <a:r>
            <a:rPr lang="tr-TR" dirty="0"/>
            <a:t>HTTP </a:t>
          </a:r>
          <a:r>
            <a:rPr lang="tr-TR" dirty="0" err="1"/>
            <a:t>request</a:t>
          </a:r>
          <a:endParaRPr lang="tr-TR" dirty="0"/>
        </a:p>
      </dgm:t>
    </dgm:pt>
    <dgm:pt modelId="{8707B4DD-131E-4559-B0A1-1192E6944558}" type="parTrans" cxnId="{95A5A915-D768-460E-815C-40E915960201}">
      <dgm:prSet/>
      <dgm:spPr/>
      <dgm:t>
        <a:bodyPr/>
        <a:lstStyle/>
        <a:p>
          <a:endParaRPr lang="tr-TR"/>
        </a:p>
      </dgm:t>
    </dgm:pt>
    <dgm:pt modelId="{74D30E28-AEA8-4C37-87BE-353DF642BCEE}" type="sibTrans" cxnId="{95A5A915-D768-460E-815C-40E915960201}">
      <dgm:prSet/>
      <dgm:spPr/>
      <dgm:t>
        <a:bodyPr/>
        <a:lstStyle/>
        <a:p>
          <a:endParaRPr lang="tr-TR"/>
        </a:p>
      </dgm:t>
    </dgm:pt>
    <dgm:pt modelId="{ABDCD584-FA09-4461-B710-4953E4D400DF}">
      <dgm:prSet phldrT="[Metin]"/>
      <dgm:spPr/>
      <dgm:t>
        <a:bodyPr/>
        <a:lstStyle/>
        <a:p>
          <a:r>
            <a:rPr lang="tr-TR" dirty="0"/>
            <a:t>Platform</a:t>
          </a:r>
        </a:p>
      </dgm:t>
    </dgm:pt>
    <dgm:pt modelId="{84E7995B-B4A5-4749-ACA5-AD8E8753A372}" type="parTrans" cxnId="{FAB36E05-3A43-4989-83DA-57B2056E6138}">
      <dgm:prSet/>
      <dgm:spPr/>
      <dgm:t>
        <a:bodyPr/>
        <a:lstStyle/>
        <a:p>
          <a:endParaRPr lang="tr-TR"/>
        </a:p>
      </dgm:t>
    </dgm:pt>
    <dgm:pt modelId="{79B0FC32-F80A-4452-93A4-6280F3B36694}" type="sibTrans" cxnId="{FAB36E05-3A43-4989-83DA-57B2056E6138}">
      <dgm:prSet/>
      <dgm:spPr/>
      <dgm:t>
        <a:bodyPr/>
        <a:lstStyle/>
        <a:p>
          <a:endParaRPr lang="tr-TR"/>
        </a:p>
      </dgm:t>
    </dgm:pt>
    <dgm:pt modelId="{F159B34D-39C1-4E2D-BDA1-53B18140042C}">
      <dgm:prSet phldrT="[Metin]"/>
      <dgm:spPr/>
      <dgm:t>
        <a:bodyPr/>
        <a:lstStyle/>
        <a:p>
          <a:r>
            <a:rPr lang="tr-TR" dirty="0" err="1"/>
            <a:t>NoSQL</a:t>
          </a:r>
          <a:r>
            <a:rPr lang="tr-TR" dirty="0"/>
            <a:t> </a:t>
          </a:r>
          <a:r>
            <a:rPr lang="tr-TR" dirty="0" err="1"/>
            <a:t>veritabanı</a:t>
          </a:r>
          <a:endParaRPr lang="tr-TR" dirty="0"/>
        </a:p>
      </dgm:t>
    </dgm:pt>
    <dgm:pt modelId="{83314D8D-051E-4B45-8F23-BC057330072D}" type="parTrans" cxnId="{41C0DB08-944D-40BD-BF41-AC6F54EEAE87}">
      <dgm:prSet/>
      <dgm:spPr/>
      <dgm:t>
        <a:bodyPr/>
        <a:lstStyle/>
        <a:p>
          <a:endParaRPr lang="tr-TR"/>
        </a:p>
      </dgm:t>
    </dgm:pt>
    <dgm:pt modelId="{A973ED69-AADC-4519-8437-04A9BF3DBD90}" type="sibTrans" cxnId="{41C0DB08-944D-40BD-BF41-AC6F54EEAE87}">
      <dgm:prSet/>
      <dgm:spPr/>
      <dgm:t>
        <a:bodyPr/>
        <a:lstStyle/>
        <a:p>
          <a:endParaRPr lang="tr-TR"/>
        </a:p>
      </dgm:t>
    </dgm:pt>
    <dgm:pt modelId="{D3322EED-EA48-4A28-B95E-DD1CC235027E}">
      <dgm:prSet phldrT="[Metin]"/>
      <dgm:spPr/>
      <dgm:t>
        <a:bodyPr/>
        <a:lstStyle/>
        <a:p>
          <a:endParaRPr lang="tr-TR" dirty="0"/>
        </a:p>
      </dgm:t>
    </dgm:pt>
    <dgm:pt modelId="{87EDF791-5E0F-4930-93AC-7A9229EF0204}" type="parTrans" cxnId="{87B14023-FCC5-4D71-8B0F-47850F87D47E}">
      <dgm:prSet/>
      <dgm:spPr/>
      <dgm:t>
        <a:bodyPr/>
        <a:lstStyle/>
        <a:p>
          <a:endParaRPr lang="tr-TR"/>
        </a:p>
      </dgm:t>
    </dgm:pt>
    <dgm:pt modelId="{D7873100-62DC-4738-8016-D38DC87AC726}" type="sibTrans" cxnId="{87B14023-FCC5-4D71-8B0F-47850F87D47E}">
      <dgm:prSet/>
      <dgm:spPr/>
      <dgm:t>
        <a:bodyPr/>
        <a:lstStyle/>
        <a:p>
          <a:endParaRPr lang="tr-TR"/>
        </a:p>
      </dgm:t>
    </dgm:pt>
    <dgm:pt modelId="{9F95B0A6-D752-4A4F-8B02-6CCE1EF92646}">
      <dgm:prSet phldrT="[Metin]"/>
      <dgm:spPr/>
      <dgm:t>
        <a:bodyPr/>
        <a:lstStyle/>
        <a:p>
          <a:r>
            <a:rPr lang="tr-TR" dirty="0"/>
            <a:t>Çıktı almayı sağlar.</a:t>
          </a:r>
        </a:p>
      </dgm:t>
    </dgm:pt>
    <dgm:pt modelId="{CAEEABB0-0DBB-47F9-BB23-120E27F58E01}" type="parTrans" cxnId="{EC1D1613-5383-4E74-9045-91591535F6A1}">
      <dgm:prSet/>
      <dgm:spPr/>
      <dgm:t>
        <a:bodyPr/>
        <a:lstStyle/>
        <a:p>
          <a:endParaRPr lang="tr-TR"/>
        </a:p>
      </dgm:t>
    </dgm:pt>
    <dgm:pt modelId="{7EA8CDB5-8180-4F42-9BD8-795CDF30C04F}" type="sibTrans" cxnId="{EC1D1613-5383-4E74-9045-91591535F6A1}">
      <dgm:prSet/>
      <dgm:spPr/>
      <dgm:t>
        <a:bodyPr/>
        <a:lstStyle/>
        <a:p>
          <a:endParaRPr lang="tr-TR"/>
        </a:p>
      </dgm:t>
    </dgm:pt>
    <dgm:pt modelId="{A99090F1-1FBF-4997-AE1B-18D25C2A6D13}">
      <dgm:prSet phldrT="[Metin]"/>
      <dgm:spPr/>
      <dgm:t>
        <a:bodyPr/>
        <a:lstStyle/>
        <a:p>
          <a:r>
            <a:rPr lang="tr-TR" dirty="0" err="1"/>
            <a:t>Log</a:t>
          </a:r>
          <a:r>
            <a:rPr lang="tr-TR" dirty="0"/>
            <a:t> Toplayıcı</a:t>
          </a:r>
        </a:p>
      </dgm:t>
    </dgm:pt>
    <dgm:pt modelId="{68AB0DA2-98D2-4CAF-9CF8-1EB1FA73CEE7}" type="parTrans" cxnId="{755DF6E7-3E1E-463E-A9AF-F533B5B94807}">
      <dgm:prSet/>
      <dgm:spPr/>
      <dgm:t>
        <a:bodyPr/>
        <a:lstStyle/>
        <a:p>
          <a:endParaRPr lang="tr-TR"/>
        </a:p>
      </dgm:t>
    </dgm:pt>
    <dgm:pt modelId="{06DC900D-C88F-476F-B82A-FFC0E97CEA05}" type="sibTrans" cxnId="{755DF6E7-3E1E-463E-A9AF-F533B5B94807}">
      <dgm:prSet/>
      <dgm:spPr/>
      <dgm:t>
        <a:bodyPr/>
        <a:lstStyle/>
        <a:p>
          <a:endParaRPr lang="tr-TR"/>
        </a:p>
      </dgm:t>
    </dgm:pt>
    <dgm:pt modelId="{CA2A9608-6412-41F0-99F6-A7A8044E4245}" type="pres">
      <dgm:prSet presAssocID="{C039127A-70CC-4D84-86AE-9A2657829D2D}" presName="Name0" presStyleCnt="0">
        <dgm:presLayoutVars>
          <dgm:dir/>
          <dgm:resizeHandles val="exact"/>
        </dgm:presLayoutVars>
      </dgm:prSet>
      <dgm:spPr/>
    </dgm:pt>
    <dgm:pt modelId="{8BB79670-87FC-41F1-B0D0-0C4660CE9134}" type="pres">
      <dgm:prSet presAssocID="{A69F3D38-26D8-43BD-AB3D-4AB20E51E445}" presName="composite" presStyleCnt="0"/>
      <dgm:spPr/>
    </dgm:pt>
    <dgm:pt modelId="{CB98731A-D141-42FE-87E4-773C8E1A5E0A}" type="pres">
      <dgm:prSet presAssocID="{A69F3D38-26D8-43BD-AB3D-4AB20E51E445}" presName="imagSh" presStyleLbl="bgImgPlace1" presStyleIdx="0" presStyleCnt="5" custLinFactNeighborX="-428" custLinFactNeighborY="-389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33EE663-4C0A-4D04-8CB8-197B9EA39854}" type="pres">
      <dgm:prSet presAssocID="{A69F3D38-26D8-43BD-AB3D-4AB20E51E445}" presName="txNode" presStyleLbl="node1" presStyleIdx="0" presStyleCnt="5" custLinFactNeighborX="-16707" custLinFactNeighborY="453">
        <dgm:presLayoutVars>
          <dgm:bulletEnabled val="1"/>
        </dgm:presLayoutVars>
      </dgm:prSet>
      <dgm:spPr/>
    </dgm:pt>
    <dgm:pt modelId="{9206AC53-7CE5-41E2-AF3A-FEDFB53AEF5F}" type="pres">
      <dgm:prSet presAssocID="{95BDEEED-8563-4051-8CD7-BD555FEC9FE7}" presName="sibTrans" presStyleLbl="sibTrans2D1" presStyleIdx="0" presStyleCnt="4"/>
      <dgm:spPr/>
    </dgm:pt>
    <dgm:pt modelId="{2EF8A3E4-DE56-4FFB-BF28-B7F9DD3048C0}" type="pres">
      <dgm:prSet presAssocID="{95BDEEED-8563-4051-8CD7-BD555FEC9FE7}" presName="connTx" presStyleLbl="sibTrans2D1" presStyleIdx="0" presStyleCnt="4"/>
      <dgm:spPr/>
    </dgm:pt>
    <dgm:pt modelId="{E6226091-E1BC-4F6E-9960-6D735434FFEC}" type="pres">
      <dgm:prSet presAssocID="{F044E888-59CC-4D5E-98AA-CCD7FB703C83}" presName="composite" presStyleCnt="0"/>
      <dgm:spPr/>
    </dgm:pt>
    <dgm:pt modelId="{97D8A43E-E03A-4FE4-B4CD-AC90E187E538}" type="pres">
      <dgm:prSet presAssocID="{F044E888-59CC-4D5E-98AA-CCD7FB703C83}" presName="imagSh" presStyleLbl="bgImgPlace1" presStyleIdx="1" presStyleCnt="5" custLinFactNeighborX="-13071" custLinFactNeighborY="-404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5F28C3-2AA7-4F4B-B88F-E7F7E6015B9B}" type="pres">
      <dgm:prSet presAssocID="{F044E888-59CC-4D5E-98AA-CCD7FB703C83}" presName="txNode" presStyleLbl="node1" presStyleIdx="1" presStyleCnt="5" custLinFactNeighborX="-28010" custLinFactNeighborY="453">
        <dgm:presLayoutVars>
          <dgm:bulletEnabled val="1"/>
        </dgm:presLayoutVars>
      </dgm:prSet>
      <dgm:spPr/>
    </dgm:pt>
    <dgm:pt modelId="{E86E4CCD-904A-4DBA-8FAF-C04BCF62600F}" type="pres">
      <dgm:prSet presAssocID="{A17D4662-CA6C-436F-9477-A69528475D62}" presName="sibTrans" presStyleLbl="sibTrans2D1" presStyleIdx="1" presStyleCnt="4"/>
      <dgm:spPr/>
    </dgm:pt>
    <dgm:pt modelId="{C224401C-FC64-4E13-8DCB-F2BBE62810F1}" type="pres">
      <dgm:prSet presAssocID="{A17D4662-CA6C-436F-9477-A69528475D62}" presName="connTx" presStyleLbl="sibTrans2D1" presStyleIdx="1" presStyleCnt="4"/>
      <dgm:spPr/>
    </dgm:pt>
    <dgm:pt modelId="{31F8D032-1B1F-4857-9825-B78772201BA8}" type="pres">
      <dgm:prSet presAssocID="{0B4AB660-1077-4807-830A-D41AB1720243}" presName="composite" presStyleCnt="0"/>
      <dgm:spPr/>
    </dgm:pt>
    <dgm:pt modelId="{9DE6CCB7-2F26-4C0C-BE91-58E43F1E105A}" type="pres">
      <dgm:prSet presAssocID="{0B4AB660-1077-4807-830A-D41AB1720243}" presName="imagSh" presStyleLbl="bgImgPlace1" presStyleIdx="2" presStyleCnt="5" custLinFactNeighborX="-4357" custLinFactNeighborY="-460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15E9D228-5F81-4FA6-B3A0-1D1CE1044FBB}" type="pres">
      <dgm:prSet presAssocID="{0B4AB660-1077-4807-830A-D41AB1720243}" presName="txNode" presStyleLbl="node1" presStyleIdx="2" presStyleCnt="5" custLinFactNeighborX="-19295" custLinFactNeighborY="-4979">
        <dgm:presLayoutVars>
          <dgm:bulletEnabled val="1"/>
        </dgm:presLayoutVars>
      </dgm:prSet>
      <dgm:spPr/>
    </dgm:pt>
    <dgm:pt modelId="{DCA89D11-8A92-464D-AFAB-9EBA483D460B}" type="pres">
      <dgm:prSet presAssocID="{2A4F8F57-1D99-4D6D-813E-FCDA3E27946F}" presName="sibTrans" presStyleLbl="sibTrans2D1" presStyleIdx="2" presStyleCnt="4"/>
      <dgm:spPr/>
    </dgm:pt>
    <dgm:pt modelId="{E60A8531-A341-4B4D-8FF8-F2A26919502F}" type="pres">
      <dgm:prSet presAssocID="{2A4F8F57-1D99-4D6D-813E-FCDA3E27946F}" presName="connTx" presStyleLbl="sibTrans2D1" presStyleIdx="2" presStyleCnt="4"/>
      <dgm:spPr/>
    </dgm:pt>
    <dgm:pt modelId="{A3F7D991-521B-4314-B481-CC61F8D920D5}" type="pres">
      <dgm:prSet presAssocID="{E47E7863-C582-437E-B0CE-3080CCC45E76}" presName="composite" presStyleCnt="0"/>
      <dgm:spPr/>
    </dgm:pt>
    <dgm:pt modelId="{D83E5623-F3F6-4968-A687-5FCD5C5D2C12}" type="pres">
      <dgm:prSet presAssocID="{E47E7863-C582-437E-B0CE-3080CCC45E76}" presName="imagSh" presStyleLbl="bgImgPlace1" presStyleIdx="3" presStyleCnt="5" custLinFactNeighborX="2490" custLinFactNeighborY="-4108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DADBE3-80D8-4EAB-A138-4C96E6B0902B}" type="pres">
      <dgm:prSet presAssocID="{E47E7863-C582-437E-B0CE-3080CCC45E76}" presName="txNode" presStyleLbl="node1" presStyleIdx="3" presStyleCnt="5" custLinFactNeighborX="-10581" custLinFactNeighborY="453">
        <dgm:presLayoutVars>
          <dgm:bulletEnabled val="1"/>
        </dgm:presLayoutVars>
      </dgm:prSet>
      <dgm:spPr/>
    </dgm:pt>
    <dgm:pt modelId="{D76A6BC5-77F0-4963-9747-B33C88B407B3}" type="pres">
      <dgm:prSet presAssocID="{7B2E6EE8-6CB9-400A-B69E-DC38E56EE774}" presName="sibTrans" presStyleLbl="sibTrans2D1" presStyleIdx="3" presStyleCnt="4"/>
      <dgm:spPr/>
    </dgm:pt>
    <dgm:pt modelId="{D9625529-1C26-4110-B407-4039F80A3F9E}" type="pres">
      <dgm:prSet presAssocID="{7B2E6EE8-6CB9-400A-B69E-DC38E56EE774}" presName="connTx" presStyleLbl="sibTrans2D1" presStyleIdx="3" presStyleCnt="4"/>
      <dgm:spPr/>
    </dgm:pt>
    <dgm:pt modelId="{51DEDBD6-E284-4302-9D61-C3B4322BB280}" type="pres">
      <dgm:prSet presAssocID="{74AC74BE-028F-4741-B609-49C0012B574A}" presName="composite" presStyleCnt="0"/>
      <dgm:spPr/>
    </dgm:pt>
    <dgm:pt modelId="{1CDB53D7-142F-47AD-B3D2-8A5A373A0516}" type="pres">
      <dgm:prSet presAssocID="{74AC74BE-028F-4741-B609-49C0012B574A}" presName="imagSh" presStyleLbl="bgImgPlace1" presStyleIdx="4" presStyleCnt="5" custLinFactNeighborX="-2954" custLinFactNeighborY="-410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0FBAC8-7CA1-4D0D-9A87-B6FE640CF9D0}" type="pres">
      <dgm:prSet presAssocID="{74AC74BE-028F-4741-B609-49C0012B574A}" presName="txNode" presStyleLbl="node1" presStyleIdx="4" presStyleCnt="5" custLinFactNeighborX="-19233" custLinFactNeighborY="453">
        <dgm:presLayoutVars>
          <dgm:bulletEnabled val="1"/>
        </dgm:presLayoutVars>
      </dgm:prSet>
      <dgm:spPr/>
    </dgm:pt>
  </dgm:ptLst>
  <dgm:cxnLst>
    <dgm:cxn modelId="{0ABBE304-B12F-45E2-8FF9-2AF9009C56DD}" type="presOf" srcId="{D3322EED-EA48-4A28-B95E-DD1CC235027E}" destId="{15E9D228-5F81-4FA6-B3A0-1D1CE1044FBB}" srcOrd="0" destOrd="2" presId="urn:microsoft.com/office/officeart/2005/8/layout/hProcess10"/>
    <dgm:cxn modelId="{FAB36E05-3A43-4989-83DA-57B2056E6138}" srcId="{A69F3D38-26D8-43BD-AB3D-4AB20E51E445}" destId="{ABDCD584-FA09-4461-B710-4953E4D400DF}" srcOrd="1" destOrd="0" parTransId="{84E7995B-B4A5-4749-ACA5-AD8E8753A372}" sibTransId="{79B0FC32-F80A-4452-93A4-6280F3B36694}"/>
    <dgm:cxn modelId="{AF526C07-A859-4205-8F25-A1998766C2BA}" type="presOf" srcId="{8FBC847A-027A-4B57-98BE-894BB9B01ADB}" destId="{790FBAC8-7CA1-4D0D-9A87-B6FE640CF9D0}" srcOrd="0" destOrd="1" presId="urn:microsoft.com/office/officeart/2005/8/layout/hProcess10"/>
    <dgm:cxn modelId="{41C0DB08-944D-40BD-BF41-AC6F54EEAE87}" srcId="{0B4AB660-1077-4807-830A-D41AB1720243}" destId="{F159B34D-39C1-4E2D-BDA1-53B18140042C}" srcOrd="0" destOrd="0" parTransId="{83314D8D-051E-4B45-8F23-BC057330072D}" sibTransId="{A973ED69-AADC-4519-8437-04A9BF3DBD90}"/>
    <dgm:cxn modelId="{7B891A0D-E39F-4BAF-B534-1C28C6CB892D}" type="presOf" srcId="{ABDCD584-FA09-4461-B710-4953E4D400DF}" destId="{333EE663-4C0A-4D04-8CB8-197B9EA39854}" srcOrd="0" destOrd="2" presId="urn:microsoft.com/office/officeart/2005/8/layout/hProcess10"/>
    <dgm:cxn modelId="{EC1D1613-5383-4E74-9045-91591535F6A1}" srcId="{74AC74BE-028F-4741-B609-49C0012B574A}" destId="{9F95B0A6-D752-4A4F-8B02-6CCE1EF92646}" srcOrd="1" destOrd="0" parTransId="{CAEEABB0-0DBB-47F9-BB23-120E27F58E01}" sibTransId="{7EA8CDB5-8180-4F42-9BD8-795CDF30C04F}"/>
    <dgm:cxn modelId="{95A5A915-D768-460E-815C-40E915960201}" srcId="{F044E888-59CC-4D5E-98AA-CCD7FB703C83}" destId="{8B091163-04A7-4FB6-83B8-BF80B733FC69}" srcOrd="2" destOrd="0" parTransId="{8707B4DD-131E-4559-B0A1-1192E6944558}" sibTransId="{74D30E28-AEA8-4C37-87BE-353DF642BCEE}"/>
    <dgm:cxn modelId="{F99A8F16-8CEF-40A5-BBE8-AE00AD29DCC4}" type="presOf" srcId="{A99090F1-1FBF-4997-AE1B-18D25C2A6D13}" destId="{4FDADBE3-80D8-4EAB-A138-4C96E6B0902B}" srcOrd="0" destOrd="1" presId="urn:microsoft.com/office/officeart/2005/8/layout/hProcess10"/>
    <dgm:cxn modelId="{DF12971D-83FB-4E07-B6FB-8BAD0939D8DE}" type="presOf" srcId="{95BDEEED-8563-4051-8CD7-BD555FEC9FE7}" destId="{2EF8A3E4-DE56-4FFB-BF28-B7F9DD3048C0}" srcOrd="1" destOrd="0" presId="urn:microsoft.com/office/officeart/2005/8/layout/hProcess10"/>
    <dgm:cxn modelId="{B2963623-B65D-4E38-8913-1303EBBD9636}" type="presOf" srcId="{F159B34D-39C1-4E2D-BDA1-53B18140042C}" destId="{15E9D228-5F81-4FA6-B3A0-1D1CE1044FBB}" srcOrd="0" destOrd="1" presId="urn:microsoft.com/office/officeart/2005/8/layout/hProcess10"/>
    <dgm:cxn modelId="{87B14023-FCC5-4D71-8B0F-47850F87D47E}" srcId="{0B4AB660-1077-4807-830A-D41AB1720243}" destId="{D3322EED-EA48-4A28-B95E-DD1CC235027E}" srcOrd="1" destOrd="0" parTransId="{87EDF791-5E0F-4930-93AC-7A9229EF0204}" sibTransId="{D7873100-62DC-4738-8016-D38DC87AC726}"/>
    <dgm:cxn modelId="{74FDE426-753E-40F0-9964-F9839C6586BA}" type="presOf" srcId="{7B2E6EE8-6CB9-400A-B69E-DC38E56EE774}" destId="{D76A6BC5-77F0-4963-9747-B33C88B407B3}" srcOrd="0" destOrd="0" presId="urn:microsoft.com/office/officeart/2005/8/layout/hProcess10"/>
    <dgm:cxn modelId="{3260C534-A6C5-43AF-B7FF-9F103F1B14C4}" type="presOf" srcId="{2391858C-4F25-434B-A62B-E8F1E6D09BC2}" destId="{CE5F28C3-2AA7-4F4B-B88F-E7F7E6015B9B}" srcOrd="0" destOrd="1" presId="urn:microsoft.com/office/officeart/2005/8/layout/hProcess10"/>
    <dgm:cxn modelId="{0CA43239-D72C-41E5-B6F5-7AEE79399C72}" srcId="{F044E888-59CC-4D5E-98AA-CCD7FB703C83}" destId="{2391858C-4F25-434B-A62B-E8F1E6D09BC2}" srcOrd="0" destOrd="0" parTransId="{130DB16A-760C-475D-BF8B-1F14053A1E6B}" sibTransId="{7C976696-B861-443E-A36C-35EFF7FF8D16}"/>
    <dgm:cxn modelId="{36822864-B918-443B-B30F-2C74099EB6E6}" srcId="{C039127A-70CC-4D84-86AE-9A2657829D2D}" destId="{A69F3D38-26D8-43BD-AB3D-4AB20E51E445}" srcOrd="0" destOrd="0" parTransId="{EF1AB046-759D-4660-930D-049EF48FBDBB}" sibTransId="{95BDEEED-8563-4051-8CD7-BD555FEC9FE7}"/>
    <dgm:cxn modelId="{9502B56C-51E7-482F-A20B-AFDE619A20A9}" type="presOf" srcId="{F044E888-59CC-4D5E-98AA-CCD7FB703C83}" destId="{CE5F28C3-2AA7-4F4B-B88F-E7F7E6015B9B}" srcOrd="0" destOrd="0" presId="urn:microsoft.com/office/officeart/2005/8/layout/hProcess10"/>
    <dgm:cxn modelId="{6C56BB51-4C6A-4582-ADD3-A80FD3462A50}" type="presOf" srcId="{2A4F8F57-1D99-4D6D-813E-FCDA3E27946F}" destId="{E60A8531-A341-4B4D-8FF8-F2A26919502F}" srcOrd="1" destOrd="0" presId="urn:microsoft.com/office/officeart/2005/8/layout/hProcess10"/>
    <dgm:cxn modelId="{51AA8074-10A0-4742-9031-AC129F9A7A39}" type="presOf" srcId="{0B4AB660-1077-4807-830A-D41AB1720243}" destId="{15E9D228-5F81-4FA6-B3A0-1D1CE1044FBB}" srcOrd="0" destOrd="0" presId="urn:microsoft.com/office/officeart/2005/8/layout/hProcess10"/>
    <dgm:cxn modelId="{D363B856-B311-4698-9BBD-4D074DAF8926}" type="presOf" srcId="{82FDE05D-631D-41A6-992B-1E1595542575}" destId="{CE5F28C3-2AA7-4F4B-B88F-E7F7E6015B9B}" srcOrd="0" destOrd="2" presId="urn:microsoft.com/office/officeart/2005/8/layout/hProcess10"/>
    <dgm:cxn modelId="{7AF1327A-74D2-4102-B711-26A67AD5EDE6}" type="presOf" srcId="{2A4F8F57-1D99-4D6D-813E-FCDA3E27946F}" destId="{DCA89D11-8A92-464D-AFAB-9EBA483D460B}" srcOrd="0" destOrd="0" presId="urn:microsoft.com/office/officeart/2005/8/layout/hProcess10"/>
    <dgm:cxn modelId="{A5ECD75A-16CF-4754-B497-7D8179735D9F}" srcId="{C039127A-70CC-4D84-86AE-9A2657829D2D}" destId="{E47E7863-C582-437E-B0CE-3080CCC45E76}" srcOrd="3" destOrd="0" parTransId="{D4EB0363-5102-492D-808C-F41F74ADA13F}" sibTransId="{7B2E6EE8-6CB9-400A-B69E-DC38E56EE774}"/>
    <dgm:cxn modelId="{E0F2EC7C-AF5D-45BC-BE12-B0A38DD55015}" srcId="{C039127A-70CC-4D84-86AE-9A2657829D2D}" destId="{0B4AB660-1077-4807-830A-D41AB1720243}" srcOrd="2" destOrd="0" parTransId="{06893395-C34E-403B-89EE-0FADC13CA3BE}" sibTransId="{2A4F8F57-1D99-4D6D-813E-FCDA3E27946F}"/>
    <dgm:cxn modelId="{B7031097-682F-4CB2-8564-BE4802327F14}" type="presOf" srcId="{A17D4662-CA6C-436F-9477-A69528475D62}" destId="{C224401C-FC64-4E13-8DCB-F2BBE62810F1}" srcOrd="1" destOrd="0" presId="urn:microsoft.com/office/officeart/2005/8/layout/hProcess10"/>
    <dgm:cxn modelId="{240E9A9C-1291-416C-9175-66D53E6F9500}" srcId="{F044E888-59CC-4D5E-98AA-CCD7FB703C83}" destId="{82FDE05D-631D-41A6-992B-1E1595542575}" srcOrd="1" destOrd="0" parTransId="{0415C317-F88F-4391-A59C-B46A9383C395}" sibTransId="{7966D863-6762-4169-BF61-570B271B9248}"/>
    <dgm:cxn modelId="{7E8716AA-70F8-4615-9F2D-BFFFAECB5BD6}" type="presOf" srcId="{95BDEEED-8563-4051-8CD7-BD555FEC9FE7}" destId="{9206AC53-7CE5-41E2-AF3A-FEDFB53AEF5F}" srcOrd="0" destOrd="0" presId="urn:microsoft.com/office/officeart/2005/8/layout/hProcess10"/>
    <dgm:cxn modelId="{A799FBB3-3B54-4973-A856-93A6BEB86D41}" type="presOf" srcId="{A17D4662-CA6C-436F-9477-A69528475D62}" destId="{E86E4CCD-904A-4DBA-8FAF-C04BCF62600F}" srcOrd="0" destOrd="0" presId="urn:microsoft.com/office/officeart/2005/8/layout/hProcess10"/>
    <dgm:cxn modelId="{DC8DA9BC-A21D-4241-AF53-F9EF2224AB43}" type="presOf" srcId="{74AC74BE-028F-4741-B609-49C0012B574A}" destId="{790FBAC8-7CA1-4D0D-9A87-B6FE640CF9D0}" srcOrd="0" destOrd="0" presId="urn:microsoft.com/office/officeart/2005/8/layout/hProcess10"/>
    <dgm:cxn modelId="{1132BBBC-725D-4688-A8F2-2745DC4A34D6}" type="presOf" srcId="{7B2E6EE8-6CB9-400A-B69E-DC38E56EE774}" destId="{D9625529-1C26-4110-B407-4039F80A3F9E}" srcOrd="1" destOrd="0" presId="urn:microsoft.com/office/officeart/2005/8/layout/hProcess10"/>
    <dgm:cxn modelId="{7649BCBC-B01D-46E3-A519-D3E19D98B159}" srcId="{A69F3D38-26D8-43BD-AB3D-4AB20E51E445}" destId="{A660E425-E6D0-4C17-86B7-60556318F1C5}" srcOrd="0" destOrd="0" parTransId="{A8FB8D42-D060-4DE7-83E7-9B3824A8A799}" sibTransId="{89F696D9-84EC-4110-984E-450F7C2E44C6}"/>
    <dgm:cxn modelId="{EC7C60CB-A48F-4D10-A1CB-3E883C46497D}" type="presOf" srcId="{8B091163-04A7-4FB6-83B8-BF80B733FC69}" destId="{CE5F28C3-2AA7-4F4B-B88F-E7F7E6015B9B}" srcOrd="0" destOrd="3" presId="urn:microsoft.com/office/officeart/2005/8/layout/hProcess10"/>
    <dgm:cxn modelId="{88A00CD7-F980-4D10-A68F-8F6C4F84A07C}" srcId="{C039127A-70CC-4D84-86AE-9A2657829D2D}" destId="{F044E888-59CC-4D5E-98AA-CCD7FB703C83}" srcOrd="1" destOrd="0" parTransId="{B158303A-9FC2-41FD-ABE7-D5F93CF9028C}" sibTransId="{A17D4662-CA6C-436F-9477-A69528475D62}"/>
    <dgm:cxn modelId="{942F07D9-3BED-48A8-A9BC-C6B104571B55}" srcId="{74AC74BE-028F-4741-B609-49C0012B574A}" destId="{8FBC847A-027A-4B57-98BE-894BB9B01ADB}" srcOrd="0" destOrd="0" parTransId="{FC2EDF08-D243-411C-978F-200C2A4F52FA}" sibTransId="{9A8F454F-3C26-4340-AA4C-F808520A8F3D}"/>
    <dgm:cxn modelId="{CB7337E6-33E2-4FC7-A0B4-0DB13993A225}" type="presOf" srcId="{9F95B0A6-D752-4A4F-8B02-6CCE1EF92646}" destId="{790FBAC8-7CA1-4D0D-9A87-B6FE640CF9D0}" srcOrd="0" destOrd="2" presId="urn:microsoft.com/office/officeart/2005/8/layout/hProcess10"/>
    <dgm:cxn modelId="{755DF6E7-3E1E-463E-A9AF-F533B5B94807}" srcId="{E47E7863-C582-437E-B0CE-3080CCC45E76}" destId="{A99090F1-1FBF-4997-AE1B-18D25C2A6D13}" srcOrd="0" destOrd="0" parTransId="{68AB0DA2-98D2-4CAF-9CF8-1EB1FA73CEE7}" sibTransId="{06DC900D-C88F-476F-B82A-FFC0E97CEA05}"/>
    <dgm:cxn modelId="{545F7EEC-AE95-49B2-AB8D-2363A7A40A50}" type="presOf" srcId="{A660E425-E6D0-4C17-86B7-60556318F1C5}" destId="{333EE663-4C0A-4D04-8CB8-197B9EA39854}" srcOrd="0" destOrd="1" presId="urn:microsoft.com/office/officeart/2005/8/layout/hProcess10"/>
    <dgm:cxn modelId="{066F82F6-BD1E-47B4-9E53-C98826DF590D}" srcId="{C039127A-70CC-4D84-86AE-9A2657829D2D}" destId="{74AC74BE-028F-4741-B609-49C0012B574A}" srcOrd="4" destOrd="0" parTransId="{DEADD1DB-7442-4EDE-9725-3584515BAD75}" sibTransId="{0508F468-1777-4899-826F-DD2D3143B430}"/>
    <dgm:cxn modelId="{4CFABEF6-30EB-4C23-8D78-F475C85E1EB8}" type="presOf" srcId="{C039127A-70CC-4D84-86AE-9A2657829D2D}" destId="{CA2A9608-6412-41F0-99F6-A7A8044E4245}" srcOrd="0" destOrd="0" presId="urn:microsoft.com/office/officeart/2005/8/layout/hProcess10"/>
    <dgm:cxn modelId="{477D82FA-736A-4908-81F9-ACB3AF06F4D8}" type="presOf" srcId="{A69F3D38-26D8-43BD-AB3D-4AB20E51E445}" destId="{333EE663-4C0A-4D04-8CB8-197B9EA39854}" srcOrd="0" destOrd="0" presId="urn:microsoft.com/office/officeart/2005/8/layout/hProcess10"/>
    <dgm:cxn modelId="{67BE9BFB-6EAF-4290-9F33-A6B925040262}" type="presOf" srcId="{E47E7863-C582-437E-B0CE-3080CCC45E76}" destId="{4FDADBE3-80D8-4EAB-A138-4C96E6B0902B}" srcOrd="0" destOrd="0" presId="urn:microsoft.com/office/officeart/2005/8/layout/hProcess10"/>
    <dgm:cxn modelId="{400B98D6-9872-47A5-B4D1-83FD3292D1DC}" type="presParOf" srcId="{CA2A9608-6412-41F0-99F6-A7A8044E4245}" destId="{8BB79670-87FC-41F1-B0D0-0C4660CE9134}" srcOrd="0" destOrd="0" presId="urn:microsoft.com/office/officeart/2005/8/layout/hProcess10"/>
    <dgm:cxn modelId="{9B93CF4F-B7B1-43CF-B13C-DDD8E41BF373}" type="presParOf" srcId="{8BB79670-87FC-41F1-B0D0-0C4660CE9134}" destId="{CB98731A-D141-42FE-87E4-773C8E1A5E0A}" srcOrd="0" destOrd="0" presId="urn:microsoft.com/office/officeart/2005/8/layout/hProcess10"/>
    <dgm:cxn modelId="{7CAF0729-62D7-4EBA-B887-6CAF789EC59F}" type="presParOf" srcId="{8BB79670-87FC-41F1-B0D0-0C4660CE9134}" destId="{333EE663-4C0A-4D04-8CB8-197B9EA39854}" srcOrd="1" destOrd="0" presId="urn:microsoft.com/office/officeart/2005/8/layout/hProcess10"/>
    <dgm:cxn modelId="{AD7DE805-2690-424D-B390-11C19BD096B9}" type="presParOf" srcId="{CA2A9608-6412-41F0-99F6-A7A8044E4245}" destId="{9206AC53-7CE5-41E2-AF3A-FEDFB53AEF5F}" srcOrd="1" destOrd="0" presId="urn:microsoft.com/office/officeart/2005/8/layout/hProcess10"/>
    <dgm:cxn modelId="{AF738369-78EE-4039-9DF5-74C5879C7997}" type="presParOf" srcId="{9206AC53-7CE5-41E2-AF3A-FEDFB53AEF5F}" destId="{2EF8A3E4-DE56-4FFB-BF28-B7F9DD3048C0}" srcOrd="0" destOrd="0" presId="urn:microsoft.com/office/officeart/2005/8/layout/hProcess10"/>
    <dgm:cxn modelId="{8C7259FF-F8F2-4D6E-8C99-47AC2DA8D7E0}" type="presParOf" srcId="{CA2A9608-6412-41F0-99F6-A7A8044E4245}" destId="{E6226091-E1BC-4F6E-9960-6D735434FFEC}" srcOrd="2" destOrd="0" presId="urn:microsoft.com/office/officeart/2005/8/layout/hProcess10"/>
    <dgm:cxn modelId="{7261DA20-4A47-490B-B3A9-13197E607D61}" type="presParOf" srcId="{E6226091-E1BC-4F6E-9960-6D735434FFEC}" destId="{97D8A43E-E03A-4FE4-B4CD-AC90E187E538}" srcOrd="0" destOrd="0" presId="urn:microsoft.com/office/officeart/2005/8/layout/hProcess10"/>
    <dgm:cxn modelId="{03561C3A-5279-4361-814E-1C33B216906B}" type="presParOf" srcId="{E6226091-E1BC-4F6E-9960-6D735434FFEC}" destId="{CE5F28C3-2AA7-4F4B-B88F-E7F7E6015B9B}" srcOrd="1" destOrd="0" presId="urn:microsoft.com/office/officeart/2005/8/layout/hProcess10"/>
    <dgm:cxn modelId="{7B7BBB9F-02D1-4109-99F1-E37E6E6B4C32}" type="presParOf" srcId="{CA2A9608-6412-41F0-99F6-A7A8044E4245}" destId="{E86E4CCD-904A-4DBA-8FAF-C04BCF62600F}" srcOrd="3" destOrd="0" presId="urn:microsoft.com/office/officeart/2005/8/layout/hProcess10"/>
    <dgm:cxn modelId="{14FFF166-E313-471B-9816-A818F56BD6AD}" type="presParOf" srcId="{E86E4CCD-904A-4DBA-8FAF-C04BCF62600F}" destId="{C224401C-FC64-4E13-8DCB-F2BBE62810F1}" srcOrd="0" destOrd="0" presId="urn:microsoft.com/office/officeart/2005/8/layout/hProcess10"/>
    <dgm:cxn modelId="{47EFDAC7-3586-45EE-A9D1-D1386B0B5C53}" type="presParOf" srcId="{CA2A9608-6412-41F0-99F6-A7A8044E4245}" destId="{31F8D032-1B1F-4857-9825-B78772201BA8}" srcOrd="4" destOrd="0" presId="urn:microsoft.com/office/officeart/2005/8/layout/hProcess10"/>
    <dgm:cxn modelId="{86C05A23-680E-403D-80F7-7860364E2DC4}" type="presParOf" srcId="{31F8D032-1B1F-4857-9825-B78772201BA8}" destId="{9DE6CCB7-2F26-4C0C-BE91-58E43F1E105A}" srcOrd="0" destOrd="0" presId="urn:microsoft.com/office/officeart/2005/8/layout/hProcess10"/>
    <dgm:cxn modelId="{94C90BB6-3EB3-424C-A3BA-4FCEEEC45EB9}" type="presParOf" srcId="{31F8D032-1B1F-4857-9825-B78772201BA8}" destId="{15E9D228-5F81-4FA6-B3A0-1D1CE1044FBB}" srcOrd="1" destOrd="0" presId="urn:microsoft.com/office/officeart/2005/8/layout/hProcess10"/>
    <dgm:cxn modelId="{457A2B8E-82C3-4780-9D12-793CA513F0BD}" type="presParOf" srcId="{CA2A9608-6412-41F0-99F6-A7A8044E4245}" destId="{DCA89D11-8A92-464D-AFAB-9EBA483D460B}" srcOrd="5" destOrd="0" presId="urn:microsoft.com/office/officeart/2005/8/layout/hProcess10"/>
    <dgm:cxn modelId="{954FA51A-EF3D-4ADC-928A-D78933F0F877}" type="presParOf" srcId="{DCA89D11-8A92-464D-AFAB-9EBA483D460B}" destId="{E60A8531-A341-4B4D-8FF8-F2A26919502F}" srcOrd="0" destOrd="0" presId="urn:microsoft.com/office/officeart/2005/8/layout/hProcess10"/>
    <dgm:cxn modelId="{8AF019EA-DCD0-4997-9D92-40CE92C65EDE}" type="presParOf" srcId="{CA2A9608-6412-41F0-99F6-A7A8044E4245}" destId="{A3F7D991-521B-4314-B481-CC61F8D920D5}" srcOrd="6" destOrd="0" presId="urn:microsoft.com/office/officeart/2005/8/layout/hProcess10"/>
    <dgm:cxn modelId="{4BA3C55F-5EE4-4A03-BF75-C70A4741DD17}" type="presParOf" srcId="{A3F7D991-521B-4314-B481-CC61F8D920D5}" destId="{D83E5623-F3F6-4968-A687-5FCD5C5D2C12}" srcOrd="0" destOrd="0" presId="urn:microsoft.com/office/officeart/2005/8/layout/hProcess10"/>
    <dgm:cxn modelId="{2F2A168B-9CCD-4627-9C84-DDFCDCE5E6B2}" type="presParOf" srcId="{A3F7D991-521B-4314-B481-CC61F8D920D5}" destId="{4FDADBE3-80D8-4EAB-A138-4C96E6B0902B}" srcOrd="1" destOrd="0" presId="urn:microsoft.com/office/officeart/2005/8/layout/hProcess10"/>
    <dgm:cxn modelId="{3F6D1DFD-B54F-453B-A152-15236E5476B8}" type="presParOf" srcId="{CA2A9608-6412-41F0-99F6-A7A8044E4245}" destId="{D76A6BC5-77F0-4963-9747-B33C88B407B3}" srcOrd="7" destOrd="0" presId="urn:microsoft.com/office/officeart/2005/8/layout/hProcess10"/>
    <dgm:cxn modelId="{DE9E28F9-8593-418E-AD9D-3351916B2B22}" type="presParOf" srcId="{D76A6BC5-77F0-4963-9747-B33C88B407B3}" destId="{D9625529-1C26-4110-B407-4039F80A3F9E}" srcOrd="0" destOrd="0" presId="urn:microsoft.com/office/officeart/2005/8/layout/hProcess10"/>
    <dgm:cxn modelId="{9C4C419D-63E8-4B9A-A68B-ED2AD05BB082}" type="presParOf" srcId="{CA2A9608-6412-41F0-99F6-A7A8044E4245}" destId="{51DEDBD6-E284-4302-9D61-C3B4322BB280}" srcOrd="8" destOrd="0" presId="urn:microsoft.com/office/officeart/2005/8/layout/hProcess10"/>
    <dgm:cxn modelId="{4746CB42-D9A6-4EA4-A658-8CDFD53C59A5}" type="presParOf" srcId="{51DEDBD6-E284-4302-9D61-C3B4322BB280}" destId="{1CDB53D7-142F-47AD-B3D2-8A5A373A0516}" srcOrd="0" destOrd="0" presId="urn:microsoft.com/office/officeart/2005/8/layout/hProcess10"/>
    <dgm:cxn modelId="{195D69DE-8145-49B0-ACDC-CC77EE409877}" type="presParOf" srcId="{51DEDBD6-E284-4302-9D61-C3B4322BB280}" destId="{790FBAC8-7CA1-4D0D-9A87-B6FE640CF9D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AB0B9-E084-4094-9B00-B5B3C3CD3CD3}">
      <dsp:nvSpPr>
        <dsp:cNvPr id="0" name=""/>
        <dsp:cNvSpPr/>
      </dsp:nvSpPr>
      <dsp:spPr>
        <a:xfrm>
          <a:off x="0" y="416"/>
          <a:ext cx="3429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3AE16E-959C-4E1D-BA72-776D6FC9BC85}">
      <dsp:nvSpPr>
        <dsp:cNvPr id="0" name=""/>
        <dsp:cNvSpPr/>
      </dsp:nvSpPr>
      <dsp:spPr>
        <a:xfrm>
          <a:off x="0" y="416"/>
          <a:ext cx="3429000" cy="68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Pod</a:t>
          </a:r>
        </a:p>
      </dsp:txBody>
      <dsp:txXfrm>
        <a:off x="0" y="416"/>
        <a:ext cx="3429000" cy="681975"/>
      </dsp:txXfrm>
    </dsp:sp>
    <dsp:sp modelId="{C15C9361-53D2-4554-8256-B45785C50B85}">
      <dsp:nvSpPr>
        <dsp:cNvPr id="0" name=""/>
        <dsp:cNvSpPr/>
      </dsp:nvSpPr>
      <dsp:spPr>
        <a:xfrm>
          <a:off x="0" y="682392"/>
          <a:ext cx="3429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A2B36F-03FA-468A-8065-144C43C1F370}">
      <dsp:nvSpPr>
        <dsp:cNvPr id="0" name=""/>
        <dsp:cNvSpPr/>
      </dsp:nvSpPr>
      <dsp:spPr>
        <a:xfrm>
          <a:off x="0" y="682392"/>
          <a:ext cx="3429000" cy="68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Internal Service</a:t>
          </a:r>
        </a:p>
      </dsp:txBody>
      <dsp:txXfrm>
        <a:off x="0" y="682392"/>
        <a:ext cx="3429000" cy="681975"/>
      </dsp:txXfrm>
    </dsp:sp>
    <dsp:sp modelId="{41A7FE41-F45A-428F-9C8F-3C13E7BFA2E5}">
      <dsp:nvSpPr>
        <dsp:cNvPr id="0" name=""/>
        <dsp:cNvSpPr/>
      </dsp:nvSpPr>
      <dsp:spPr>
        <a:xfrm>
          <a:off x="0" y="1364368"/>
          <a:ext cx="3429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D71886-E91A-4B13-9005-E6B2AD5E27AE}">
      <dsp:nvSpPr>
        <dsp:cNvPr id="0" name=""/>
        <dsp:cNvSpPr/>
      </dsp:nvSpPr>
      <dsp:spPr>
        <a:xfrm>
          <a:off x="0" y="1364368"/>
          <a:ext cx="3429000" cy="68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External Service</a:t>
          </a:r>
        </a:p>
      </dsp:txBody>
      <dsp:txXfrm>
        <a:off x="0" y="1364368"/>
        <a:ext cx="3429000" cy="681975"/>
      </dsp:txXfrm>
    </dsp:sp>
    <dsp:sp modelId="{72921F53-BB57-4C55-8DEB-1A3C87921C80}">
      <dsp:nvSpPr>
        <dsp:cNvPr id="0" name=""/>
        <dsp:cNvSpPr/>
      </dsp:nvSpPr>
      <dsp:spPr>
        <a:xfrm>
          <a:off x="0" y="2046343"/>
          <a:ext cx="3429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B46DF0-ABAE-4F1B-A649-737875E6F8C3}">
      <dsp:nvSpPr>
        <dsp:cNvPr id="0" name=""/>
        <dsp:cNvSpPr/>
      </dsp:nvSpPr>
      <dsp:spPr>
        <a:xfrm>
          <a:off x="0" y="2046343"/>
          <a:ext cx="3429000" cy="68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Secret</a:t>
          </a:r>
        </a:p>
      </dsp:txBody>
      <dsp:txXfrm>
        <a:off x="0" y="2046343"/>
        <a:ext cx="3429000" cy="681975"/>
      </dsp:txXfrm>
    </dsp:sp>
    <dsp:sp modelId="{B4C1F13B-D159-4BA6-8DE4-2928C57A08EF}">
      <dsp:nvSpPr>
        <dsp:cNvPr id="0" name=""/>
        <dsp:cNvSpPr/>
      </dsp:nvSpPr>
      <dsp:spPr>
        <a:xfrm>
          <a:off x="0" y="2728319"/>
          <a:ext cx="3429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8DEB3-A631-4C9E-8638-0083005FAD0B}">
      <dsp:nvSpPr>
        <dsp:cNvPr id="0" name=""/>
        <dsp:cNvSpPr/>
      </dsp:nvSpPr>
      <dsp:spPr>
        <a:xfrm>
          <a:off x="0" y="2728319"/>
          <a:ext cx="3429000" cy="68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Config Map</a:t>
          </a:r>
        </a:p>
      </dsp:txBody>
      <dsp:txXfrm>
        <a:off x="0" y="2728319"/>
        <a:ext cx="3429000" cy="68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1DC6C-AB14-424C-8E96-6411ECCFAECA}">
      <dsp:nvSpPr>
        <dsp:cNvPr id="0" name=""/>
        <dsp:cNvSpPr/>
      </dsp:nvSpPr>
      <dsp:spPr>
        <a:xfrm>
          <a:off x="1388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2E769-705C-4943-8FC0-8B972033EA75}">
      <dsp:nvSpPr>
        <dsp:cNvPr id="0" name=""/>
        <dsp:cNvSpPr/>
      </dsp:nvSpPr>
      <dsp:spPr>
        <a:xfrm>
          <a:off x="0" y="2506486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Bit </a:t>
          </a:r>
          <a:r>
            <a:rPr lang="tr-TR" sz="2400" kern="1200" dirty="0" err="1"/>
            <a:t>Bucket</a:t>
          </a:r>
          <a:endParaRPr lang="tr-T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Kod Repo.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Atlassian</a:t>
          </a:r>
          <a:endParaRPr lang="tr-TR" sz="1900" kern="1200" dirty="0"/>
        </a:p>
      </dsp:txBody>
      <dsp:txXfrm>
        <a:off x="52962" y="2559448"/>
        <a:ext cx="1702317" cy="1702317"/>
      </dsp:txXfrm>
    </dsp:sp>
    <dsp:sp modelId="{D5DD989A-D0DF-4580-8D4A-C103E40608FC}">
      <dsp:nvSpPr>
        <dsp:cNvPr id="0" name=""/>
        <dsp:cNvSpPr/>
      </dsp:nvSpPr>
      <dsp:spPr>
        <a:xfrm>
          <a:off x="2157937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800" kern="1200"/>
        </a:p>
      </dsp:txBody>
      <dsp:txXfrm>
        <a:off x="2157937" y="1502847"/>
        <a:ext cx="243815" cy="260697"/>
      </dsp:txXfrm>
    </dsp:sp>
    <dsp:sp modelId="{1EE3127A-446F-4EEF-89F3-544AD79ACA63}">
      <dsp:nvSpPr>
        <dsp:cNvPr id="0" name=""/>
        <dsp:cNvSpPr/>
      </dsp:nvSpPr>
      <dsp:spPr>
        <a:xfrm>
          <a:off x="280479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BBE24-1292-4FC5-9C6D-80F71EB1947E}">
      <dsp:nvSpPr>
        <dsp:cNvPr id="0" name=""/>
        <dsp:cNvSpPr/>
      </dsp:nvSpPr>
      <dsp:spPr>
        <a:xfrm>
          <a:off x="2797327" y="2533104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Jenkins</a:t>
          </a:r>
          <a:endParaRPr lang="tr-T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CI / CD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Deployment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SonarQube</a:t>
          </a:r>
          <a:r>
            <a:rPr lang="tr-TR" sz="1900" kern="1200" dirty="0"/>
            <a:t> </a:t>
          </a:r>
        </a:p>
      </dsp:txBody>
      <dsp:txXfrm>
        <a:off x="2850289" y="2586066"/>
        <a:ext cx="1702317" cy="1702317"/>
      </dsp:txXfrm>
    </dsp:sp>
    <dsp:sp modelId="{55DCAE42-7A9C-4339-9E55-73A0D8572CC2}">
      <dsp:nvSpPr>
        <dsp:cNvPr id="0" name=""/>
        <dsp:cNvSpPr/>
      </dsp:nvSpPr>
      <dsp:spPr>
        <a:xfrm>
          <a:off x="4961342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800" kern="1200"/>
        </a:p>
      </dsp:txBody>
      <dsp:txXfrm>
        <a:off x="4961342" y="1502847"/>
        <a:ext cx="243815" cy="260697"/>
      </dsp:txXfrm>
    </dsp:sp>
    <dsp:sp modelId="{204E6F89-31DE-473D-8F0B-2C2FCB6579D6}">
      <dsp:nvSpPr>
        <dsp:cNvPr id="0" name=""/>
        <dsp:cNvSpPr/>
      </dsp:nvSpPr>
      <dsp:spPr>
        <a:xfrm>
          <a:off x="5608199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8C3C9-283D-4EB0-8C51-DD9F97DE423A}">
      <dsp:nvSpPr>
        <dsp:cNvPr id="0" name=""/>
        <dsp:cNvSpPr/>
      </dsp:nvSpPr>
      <dsp:spPr>
        <a:xfrm>
          <a:off x="5574097" y="2506486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Harbor</a:t>
          </a:r>
          <a:endParaRPr lang="tr-T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Image repo</a:t>
          </a:r>
        </a:p>
      </dsp:txBody>
      <dsp:txXfrm>
        <a:off x="5627059" y="2559448"/>
        <a:ext cx="1702317" cy="1702317"/>
      </dsp:txXfrm>
    </dsp:sp>
    <dsp:sp modelId="{3919FF43-BD2B-45B0-B6D6-0AF73C175C77}">
      <dsp:nvSpPr>
        <dsp:cNvPr id="0" name=""/>
        <dsp:cNvSpPr/>
      </dsp:nvSpPr>
      <dsp:spPr>
        <a:xfrm>
          <a:off x="7764748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800" kern="1200"/>
        </a:p>
      </dsp:txBody>
      <dsp:txXfrm>
        <a:off x="7764748" y="1502847"/>
        <a:ext cx="243815" cy="260697"/>
      </dsp:txXfrm>
    </dsp:sp>
    <dsp:sp modelId="{B12AE3BB-46ED-4E65-9A26-497A8479889E}">
      <dsp:nvSpPr>
        <dsp:cNvPr id="0" name=""/>
        <dsp:cNvSpPr/>
      </dsp:nvSpPr>
      <dsp:spPr>
        <a:xfrm>
          <a:off x="841160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802D-067A-40B5-B331-188F1DA37C5C}">
      <dsp:nvSpPr>
        <dsp:cNvPr id="0" name=""/>
        <dsp:cNvSpPr/>
      </dsp:nvSpPr>
      <dsp:spPr>
        <a:xfrm>
          <a:off x="8432147" y="2524225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Rancher</a:t>
          </a:r>
          <a:r>
            <a:rPr lang="tr-TR" sz="2400" kern="1200" dirty="0"/>
            <a:t> (RKE)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CNCF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Cluster </a:t>
          </a:r>
          <a:r>
            <a:rPr lang="tr-TR" sz="1900" kern="1200" dirty="0" err="1"/>
            <a:t>setup</a:t>
          </a:r>
          <a:endParaRPr lang="tr-TR" sz="1900" kern="1200" dirty="0"/>
        </a:p>
      </dsp:txBody>
      <dsp:txXfrm>
        <a:off x="8485109" y="2577187"/>
        <a:ext cx="1702317" cy="1702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8731A-D141-42FE-87E4-773C8E1A5E0A}">
      <dsp:nvSpPr>
        <dsp:cNvPr id="0" name=""/>
        <dsp:cNvSpPr/>
      </dsp:nvSpPr>
      <dsp:spPr>
        <a:xfrm>
          <a:off x="0" y="479364"/>
          <a:ext cx="1426280" cy="1426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EE663-4C0A-4D04-8CB8-197B9EA39854}">
      <dsp:nvSpPr>
        <dsp:cNvPr id="0" name=""/>
        <dsp:cNvSpPr/>
      </dsp:nvSpPr>
      <dsp:spPr>
        <a:xfrm>
          <a:off x="0" y="1896873"/>
          <a:ext cx="1426280" cy="1426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Grafana</a:t>
          </a:r>
          <a:endParaRPr lang="tr-T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 err="1"/>
            <a:t>Infrastructure</a:t>
          </a:r>
          <a:r>
            <a:rPr lang="tr-TR" sz="1200" kern="1200" dirty="0"/>
            <a:t> </a:t>
          </a:r>
          <a:r>
            <a:rPr lang="tr-TR" sz="1200" kern="1200" dirty="0" err="1"/>
            <a:t>monitoring</a:t>
          </a:r>
          <a:endParaRPr lang="tr-T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Platform</a:t>
          </a:r>
        </a:p>
      </dsp:txBody>
      <dsp:txXfrm>
        <a:off x="41774" y="1938647"/>
        <a:ext cx="1342732" cy="1342732"/>
      </dsp:txXfrm>
    </dsp:sp>
    <dsp:sp modelId="{9206AC53-7CE5-41E2-AF3A-FEDFB53AEF5F}">
      <dsp:nvSpPr>
        <dsp:cNvPr id="0" name=""/>
        <dsp:cNvSpPr/>
      </dsp:nvSpPr>
      <dsp:spPr>
        <a:xfrm rot="21563159">
          <a:off x="1637893" y="1010102"/>
          <a:ext cx="211630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1637895" y="1078985"/>
        <a:ext cx="148141" cy="205629"/>
      </dsp:txXfrm>
    </dsp:sp>
    <dsp:sp modelId="{97D8A43E-E03A-4FE4-B4CD-AC90E187E538}">
      <dsp:nvSpPr>
        <dsp:cNvPr id="0" name=""/>
        <dsp:cNvSpPr/>
      </dsp:nvSpPr>
      <dsp:spPr>
        <a:xfrm>
          <a:off x="2030904" y="457599"/>
          <a:ext cx="1426280" cy="1426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F28C3-2AA7-4F4B-B88F-E7F7E6015B9B}">
      <dsp:nvSpPr>
        <dsp:cNvPr id="0" name=""/>
        <dsp:cNvSpPr/>
      </dsp:nvSpPr>
      <dsp:spPr>
        <a:xfrm>
          <a:off x="2050017" y="1896873"/>
          <a:ext cx="1426280" cy="1426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Prometheus</a:t>
          </a:r>
          <a:endParaRPr lang="tr-T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 err="1"/>
            <a:t>Alert</a:t>
          </a:r>
          <a:r>
            <a:rPr lang="tr-TR" sz="1200" kern="1200" dirty="0"/>
            <a:t> Manager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 err="1"/>
            <a:t>Exporter</a:t>
          </a:r>
          <a:r>
            <a:rPr lang="tr-TR" sz="1200" kern="1200" dirty="0"/>
            <a:t> (</a:t>
          </a:r>
          <a:r>
            <a:rPr lang="tr-TR" sz="1200" kern="1200" dirty="0" err="1"/>
            <a:t>node</a:t>
          </a:r>
          <a:r>
            <a:rPr lang="tr-TR" sz="1200" kern="1200" dirty="0"/>
            <a:t>, </a:t>
          </a:r>
          <a:r>
            <a:rPr lang="tr-TR" sz="1200" kern="1200" dirty="0" err="1"/>
            <a:t>redis</a:t>
          </a:r>
          <a:r>
            <a:rPr lang="tr-TR" sz="1200" kern="1200" dirty="0"/>
            <a:t>, </a:t>
          </a:r>
          <a:r>
            <a:rPr lang="tr-TR" sz="1200" kern="1200" dirty="0" err="1"/>
            <a:t>Postgre</a:t>
          </a:r>
          <a:r>
            <a:rPr lang="tr-TR" sz="1200" kern="1200" dirty="0"/>
            <a:t> vb.)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HTTP </a:t>
          </a:r>
          <a:r>
            <a:rPr lang="tr-TR" sz="1200" kern="1200" dirty="0" err="1"/>
            <a:t>request</a:t>
          </a:r>
          <a:endParaRPr lang="tr-TR" sz="1200" kern="1200" dirty="0"/>
        </a:p>
      </dsp:txBody>
      <dsp:txXfrm>
        <a:off x="2091791" y="1938647"/>
        <a:ext cx="1342732" cy="1342732"/>
      </dsp:txXfrm>
    </dsp:sp>
    <dsp:sp modelId="{E86E4CCD-904A-4DBA-8FAF-C04BCF62600F}">
      <dsp:nvSpPr>
        <dsp:cNvPr id="0" name=""/>
        <dsp:cNvSpPr/>
      </dsp:nvSpPr>
      <dsp:spPr>
        <a:xfrm rot="21482437">
          <a:off x="3775325" y="958654"/>
          <a:ext cx="318419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3775353" y="1028830"/>
        <a:ext cx="222893" cy="205629"/>
      </dsp:txXfrm>
    </dsp:sp>
    <dsp:sp modelId="{9DE6CCB7-2F26-4C0C-BE91-58E43F1E105A}">
      <dsp:nvSpPr>
        <dsp:cNvPr id="0" name=""/>
        <dsp:cNvSpPr/>
      </dsp:nvSpPr>
      <dsp:spPr>
        <a:xfrm>
          <a:off x="4366423" y="377699"/>
          <a:ext cx="1426280" cy="1426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9D228-5F81-4FA6-B3A0-1D1CE1044FBB}">
      <dsp:nvSpPr>
        <dsp:cNvPr id="0" name=""/>
        <dsp:cNvSpPr/>
      </dsp:nvSpPr>
      <dsp:spPr>
        <a:xfrm>
          <a:off x="4385551" y="1819398"/>
          <a:ext cx="1426280" cy="1426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Elastiksearch</a:t>
          </a:r>
          <a:endParaRPr lang="tr-T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 err="1"/>
            <a:t>NoSQL</a:t>
          </a:r>
          <a:r>
            <a:rPr lang="tr-TR" sz="1200" kern="1200" dirty="0"/>
            <a:t> </a:t>
          </a:r>
          <a:r>
            <a:rPr lang="tr-TR" sz="1200" kern="1200" dirty="0" err="1"/>
            <a:t>veritabanı</a:t>
          </a:r>
          <a:endParaRPr lang="tr-T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200" kern="1200" dirty="0"/>
        </a:p>
      </dsp:txBody>
      <dsp:txXfrm>
        <a:off x="4427325" y="1861172"/>
        <a:ext cx="1342732" cy="1342732"/>
      </dsp:txXfrm>
    </dsp:sp>
    <dsp:sp modelId="{DCA89D11-8A92-464D-AFAB-9EBA483D460B}">
      <dsp:nvSpPr>
        <dsp:cNvPr id="0" name=""/>
        <dsp:cNvSpPr/>
      </dsp:nvSpPr>
      <dsp:spPr>
        <a:xfrm rot="105701">
          <a:off x="6101545" y="955667"/>
          <a:ext cx="309059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6101567" y="1022785"/>
        <a:ext cx="216341" cy="205629"/>
      </dsp:txXfrm>
    </dsp:sp>
    <dsp:sp modelId="{D83E5623-F3F6-4968-A687-5FCD5C5D2C12}">
      <dsp:nvSpPr>
        <dsp:cNvPr id="0" name=""/>
        <dsp:cNvSpPr/>
      </dsp:nvSpPr>
      <dsp:spPr>
        <a:xfrm>
          <a:off x="6675314" y="448713"/>
          <a:ext cx="1426280" cy="1426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ADBE3-80D8-4EAB-A138-4C96E6B0902B}">
      <dsp:nvSpPr>
        <dsp:cNvPr id="0" name=""/>
        <dsp:cNvSpPr/>
      </dsp:nvSpPr>
      <dsp:spPr>
        <a:xfrm>
          <a:off x="6721070" y="1896873"/>
          <a:ext cx="1426280" cy="1426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Fluentd</a:t>
          </a:r>
          <a:endParaRPr lang="tr-T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 err="1"/>
            <a:t>Log</a:t>
          </a:r>
          <a:r>
            <a:rPr lang="tr-TR" sz="1200" kern="1200" dirty="0"/>
            <a:t> Toplayıcı</a:t>
          </a:r>
        </a:p>
      </dsp:txBody>
      <dsp:txXfrm>
        <a:off x="6762844" y="1938647"/>
        <a:ext cx="1342732" cy="1342732"/>
      </dsp:txXfrm>
    </dsp:sp>
    <dsp:sp modelId="{D76A6BC5-77F0-4963-9747-B33C88B407B3}">
      <dsp:nvSpPr>
        <dsp:cNvPr id="0" name=""/>
        <dsp:cNvSpPr/>
      </dsp:nvSpPr>
      <dsp:spPr>
        <a:xfrm>
          <a:off x="8349152" y="990496"/>
          <a:ext cx="247556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8349152" y="1059039"/>
        <a:ext cx="173289" cy="205629"/>
      </dsp:txXfrm>
    </dsp:sp>
    <dsp:sp modelId="{1CDB53D7-142F-47AD-B3D2-8A5A373A0516}">
      <dsp:nvSpPr>
        <dsp:cNvPr id="0" name=""/>
        <dsp:cNvSpPr/>
      </dsp:nvSpPr>
      <dsp:spPr>
        <a:xfrm>
          <a:off x="8808900" y="448713"/>
          <a:ext cx="1426280" cy="1426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FBAC8-7CA1-4D0D-9A87-B6FE640CF9D0}">
      <dsp:nvSpPr>
        <dsp:cNvPr id="0" name=""/>
        <dsp:cNvSpPr/>
      </dsp:nvSpPr>
      <dsp:spPr>
        <a:xfrm>
          <a:off x="8808901" y="1896873"/>
          <a:ext cx="1426280" cy="1426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Kibana</a:t>
          </a:r>
          <a:endParaRPr lang="tr-T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Elastik verilerini görselleştirir.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Çıktı almayı sağlar.</a:t>
          </a:r>
        </a:p>
      </dsp:txBody>
      <dsp:txXfrm>
        <a:off x="8850675" y="1938647"/>
        <a:ext cx="1342732" cy="1342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E3986-1C85-4762-877F-C44AA5B4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F77548-597C-42EF-AFAC-29A2DC93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49396-F4E9-4B3B-B0FB-F250639E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ED698C-B4F7-48FB-931E-9E4D5131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1E2695-381E-477C-8B4D-6D405A3E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2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F66B6-7ED7-4000-A1C0-EECE135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38ADD3-CA72-4BD8-9CD6-1E17AA8D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C0809-DD9A-4B0D-8EBA-095813DC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9AF9E3-0823-4EAF-B911-9894970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A5E8E5-A632-4ECC-A0D1-368B7CF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2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65B1723-10B9-48D7-81E7-6106FC03B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230417-E14C-4970-967E-38F14FB5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C04DA8-891E-4815-9131-99534C5C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E1B4D7-478B-4BCB-9AA5-159BFC3B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B132D0-F0FD-4B7D-9AC9-DF866D1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7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088B9D-B39B-4D25-AF41-7F1B5ECF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A630CA-4E3E-4CC9-9683-4B5C35E5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4CF3CB-84B3-467E-87DA-BD4E7BF0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CE7799-CAB7-4586-BD4C-240A1F80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F0096B-5C0A-4492-9969-F1EB5670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CFF7EA-2C28-4805-8F80-9DF0B6E9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1571A4-C2EE-4B0F-946B-51B0990E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CCCC22-B1E5-4F63-A997-BF7FCFBB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ED741-C0C9-4459-8C5D-4A364C73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55F0C2-63F6-41BF-950E-1CBB3F42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6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C9B6A4-6BD5-4E93-87A7-5952564C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A142CC-98B0-4D44-B66E-F32DA738F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FEF72E2-C69D-445A-9989-451CE67A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E0F773-F325-4DEB-B3A2-994E0E0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7F43B0-AD5A-41E4-BB5D-58C607FE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2D35B4-1514-46CB-8DDF-A13DB6FB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41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583D23-BC9B-4B11-83D9-CFDF62AA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31B8DC-99AB-41CF-B327-6F118C48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A3F0F2-6325-4AC5-B480-89001BB2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5FB9A0-2C64-4432-A850-0D42F92F7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232BFF6-C6C8-46EF-B172-6115F750F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30A0D7F-DA9F-4EB6-AB48-20A7E259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F1B9EB4-D85D-47B4-9EA4-D0F41347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AAC3E2E-018F-407F-99C5-2A600A68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E7B5F8-1C7B-458C-A655-BC58FF79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56DF34-608E-478B-814C-F254A13D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ADFA092-21EB-4CB4-B351-323F7E16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3DD18C5-11BA-45B2-9F84-7F989C8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6492BF1-9AA6-406E-8FA1-C309C48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665C72-54C9-4443-934F-9CD553F4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5C07264-A7B5-4C52-8784-E536A25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94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1BE83B-D36B-4C2B-8B49-EBFF09DD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A3004F-C932-490A-A5DB-A1BD70F6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F4E225-52A1-4639-A2FC-A5CFBDC5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BD02CE-6B87-43D0-BF73-4508F0B9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1CF109-F413-424F-99C5-4D1CD011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64F5B8-9D47-447C-AE37-B0B2F76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6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3A3BA-ADF4-4263-88FF-AE308FE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6A00FD0-5874-46E8-B11F-3BA26FDDA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5E54E2-9FB0-4D7B-99F7-C4CA31BA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1E6150-924A-4C52-9247-E029C287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4FB7F3-6503-4C6A-B77A-AD28F8D9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9DF5ED-F5F2-4B5D-B027-B2E33D5A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26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140E3F-2663-4566-813B-CE4D822C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4CC18C-3225-4A08-AFDD-1B0FDDA7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6FD16A-A0A6-499E-98A6-E15E75D83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60DB4-8862-4BC7-832F-255FF2E07AFB}" type="datetimeFigureOut">
              <a:rPr lang="tr-TR" smtClean="0"/>
              <a:t>25.08.2022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30C430-49DC-495D-8B7F-8CCE4D748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F7BE7-1E46-4DF9-864A-0EE206DFF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2C0-B7A3-4043-93A2-00B694E92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5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15F3BC-2E4D-4ECC-8B96-23B50423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Springboot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4D04DC-7931-4780-8B86-6654F57BC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83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A2F235-D509-4C10-BD63-EA01225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YAML FILE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93B95-CEAE-47C2-98BB-E6F4243A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Kubernetes</a:t>
            </a:r>
            <a:r>
              <a:rPr lang="tr-TR" dirty="0"/>
              <a:t> kod </a:t>
            </a:r>
            <a:r>
              <a:rPr lang="tr-TR" dirty="0" err="1"/>
              <a:t>yaml</a:t>
            </a:r>
            <a:r>
              <a:rPr lang="tr-TR" dirty="0"/>
              <a:t> dosyası ekle.</a:t>
            </a:r>
          </a:p>
        </p:txBody>
      </p:sp>
    </p:spTree>
    <p:extLst>
      <p:ext uri="{BB962C8B-B14F-4D97-AF65-F5344CB8AC3E}">
        <p14:creationId xmlns:p14="http://schemas.microsoft.com/office/powerpoint/2010/main" val="131949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639A1A-E18B-4306-9948-4266B48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DevOps</a:t>
            </a:r>
            <a:r>
              <a:rPr lang="tr-TR" dirty="0"/>
              <a:t> Tools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49DC83FF-EB1E-4C9F-BDCD-79F2CA95F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283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8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978261-B891-4475-9B17-638E3578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Monitoring</a:t>
            </a:r>
            <a:endParaRPr lang="tr-TR" dirty="0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7C180F8F-CB79-4EC3-B6B5-437DA0B8B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6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Resim 9">
            <a:extLst>
              <a:ext uri="{FF2B5EF4-FFF2-40B4-BE49-F238E27FC236}">
                <a16:creationId xmlns:a16="http://schemas.microsoft.com/office/drawing/2014/main" id="{B4F23637-EBBC-48FD-9582-D41D9D435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27" y="5148771"/>
            <a:ext cx="4032313" cy="13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8F4B550-CBA0-4A3D-853A-C0AFF72A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EC9634-B931-4DCD-81E4-052E0155C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73B0D6F-AD8F-4668-82B9-802DC888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EA386D0-490A-4108-BF23-A0B6A6858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7369235-9C91-46C5-9A0F-DE417E2A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0654DA0-9EC1-45EC-8307-2410AAC5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50284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E0AB92-257E-439B-924B-1A472361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/>
              <a:t>Kubernetes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1D6127-38CA-49A2-A9B3-88BC6BA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/>
              <a:t>Container</a:t>
            </a:r>
          </a:p>
          <a:p>
            <a:r>
              <a:rPr lang="tr-TR" sz="2200"/>
              <a:t>Pod</a:t>
            </a:r>
          </a:p>
          <a:p>
            <a:r>
              <a:rPr lang="tr-TR" sz="2200"/>
              <a:t>Node</a:t>
            </a:r>
          </a:p>
          <a:p>
            <a:r>
              <a:rPr lang="tr-TR" sz="2200"/>
              <a:t>Cluster</a:t>
            </a:r>
          </a:p>
          <a:p>
            <a:endParaRPr lang="tr-TR" sz="2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9C9E83-566D-4513-BEA8-7F1B3984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35552"/>
            <a:ext cx="6903720" cy="39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831014-72FD-411D-91F0-504B26B3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İçerik Yer Tutucusu 4">
            <a:extLst>
              <a:ext uri="{FF2B5EF4-FFF2-40B4-BE49-F238E27FC236}">
                <a16:creationId xmlns:a16="http://schemas.microsoft.com/office/drawing/2014/main" id="{10F32B68-6D63-49F2-853A-956C90CA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91404"/>
            <a:ext cx="6903720" cy="2675191"/>
          </a:xfrm>
          <a:prstGeom prst="rect">
            <a:avLst/>
          </a:prstGeom>
        </p:spPr>
      </p:pic>
      <p:graphicFrame>
        <p:nvGraphicFramePr>
          <p:cNvPr id="44" name="İçerik Yer Tutucusu 2">
            <a:extLst>
              <a:ext uri="{FF2B5EF4-FFF2-40B4-BE49-F238E27FC236}">
                <a16:creationId xmlns:a16="http://schemas.microsoft.com/office/drawing/2014/main" id="{F372332C-1087-C653-19FD-25B48983D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98693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82</Words>
  <Application>Microsoft Office PowerPoint</Application>
  <PresentationFormat>Geniş ekran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Springboot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Kubernetes</vt:lpstr>
      <vt:lpstr>Kubernetes</vt:lpstr>
      <vt:lpstr>YAML FILE</vt:lpstr>
      <vt:lpstr>DevOps Tools</vt:lpstr>
      <vt:lpstr>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 </dc:title>
  <dc:creator>Alptekin Yanik</dc:creator>
  <cp:lastModifiedBy>Alptekin Yanik</cp:lastModifiedBy>
  <cp:revision>2</cp:revision>
  <dcterms:created xsi:type="dcterms:W3CDTF">2022-08-25T17:02:45Z</dcterms:created>
  <dcterms:modified xsi:type="dcterms:W3CDTF">2022-08-25T19:00:02Z</dcterms:modified>
</cp:coreProperties>
</file>