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17D0E-24F1-4256-BBC5-47BAAB6422D9}" type="doc">
      <dgm:prSet loTypeId="urn:microsoft.com/office/officeart/2005/8/layout/cycle3" loCatId="cycle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tr-TR"/>
        </a:p>
      </dgm:t>
    </dgm:pt>
    <dgm:pt modelId="{16D2A6D6-A955-43DB-B77E-CA2E02ADD785}">
      <dgm:prSet phldrT="[Metin]"/>
      <dgm:spPr/>
      <dgm:t>
        <a:bodyPr/>
        <a:lstStyle/>
        <a:p>
          <a:r>
            <a:rPr lang="en-US" noProof="0" dirty="0"/>
            <a:t>Start North</a:t>
          </a:r>
        </a:p>
      </dgm:t>
    </dgm:pt>
    <dgm:pt modelId="{EFFC7662-96D1-47F1-BDF8-EFE5BDE1CD69}" type="parTrans" cxnId="{F10354B5-CF08-4E1D-8152-2A9284347DEF}">
      <dgm:prSet/>
      <dgm:spPr/>
      <dgm:t>
        <a:bodyPr/>
        <a:lstStyle/>
        <a:p>
          <a:endParaRPr lang="tr-TR"/>
        </a:p>
      </dgm:t>
    </dgm:pt>
    <dgm:pt modelId="{04A12CBE-90D1-41FF-BF5C-8FAAEC4B0D5E}" type="sibTrans" cxnId="{F10354B5-CF08-4E1D-8152-2A9284347DEF}">
      <dgm:prSet/>
      <dgm:spPr/>
      <dgm:t>
        <a:bodyPr/>
        <a:lstStyle/>
        <a:p>
          <a:endParaRPr lang="en-US" noProof="0" dirty="0"/>
        </a:p>
      </dgm:t>
    </dgm:pt>
    <dgm:pt modelId="{031BE981-2ED8-4259-9B76-10425EECD2AA}">
      <dgm:prSet phldrT="[Metin]"/>
      <dgm:spPr/>
      <dgm:t>
        <a:bodyPr/>
        <a:lstStyle/>
        <a:p>
          <a:r>
            <a:rPr lang="en-US" noProof="0" dirty="0"/>
            <a:t>Start West</a:t>
          </a:r>
        </a:p>
      </dgm:t>
    </dgm:pt>
    <dgm:pt modelId="{EAE3B66D-EED9-4167-902C-240248703B2B}" type="parTrans" cxnId="{642AAA13-614A-4B2B-AA35-AB91FC7CF34E}">
      <dgm:prSet/>
      <dgm:spPr/>
      <dgm:t>
        <a:bodyPr/>
        <a:lstStyle/>
        <a:p>
          <a:endParaRPr lang="tr-TR"/>
        </a:p>
      </dgm:t>
    </dgm:pt>
    <dgm:pt modelId="{A4724D33-6BD8-4DF2-BF97-547D384E5F75}" type="sibTrans" cxnId="{642AAA13-614A-4B2B-AA35-AB91FC7CF34E}">
      <dgm:prSet/>
      <dgm:spPr/>
      <dgm:t>
        <a:bodyPr/>
        <a:lstStyle/>
        <a:p>
          <a:endParaRPr lang="tr-TR"/>
        </a:p>
      </dgm:t>
    </dgm:pt>
    <dgm:pt modelId="{B699A8B4-9E4D-473D-96B6-8E9F48369A94}">
      <dgm:prSet phldrT="[Metin]"/>
      <dgm:spPr/>
      <dgm:t>
        <a:bodyPr/>
        <a:lstStyle/>
        <a:p>
          <a:r>
            <a:rPr lang="en-US" noProof="0" dirty="0"/>
            <a:t>West</a:t>
          </a:r>
        </a:p>
      </dgm:t>
    </dgm:pt>
    <dgm:pt modelId="{130F2E8F-1BA7-4741-BD83-3AE4ED50AB43}" type="parTrans" cxnId="{F6BD1F00-ECB4-48C9-A835-2410E6ECDDD2}">
      <dgm:prSet/>
      <dgm:spPr/>
      <dgm:t>
        <a:bodyPr/>
        <a:lstStyle/>
        <a:p>
          <a:endParaRPr lang="tr-TR"/>
        </a:p>
      </dgm:t>
    </dgm:pt>
    <dgm:pt modelId="{488B2302-B43F-4085-83BC-F97320CABC42}" type="sibTrans" cxnId="{F6BD1F00-ECB4-48C9-A835-2410E6ECDDD2}">
      <dgm:prSet/>
      <dgm:spPr/>
      <dgm:t>
        <a:bodyPr/>
        <a:lstStyle/>
        <a:p>
          <a:endParaRPr lang="tr-TR"/>
        </a:p>
      </dgm:t>
    </dgm:pt>
    <dgm:pt modelId="{6B834E9A-4D37-41E4-A870-77C40617BD29}">
      <dgm:prSet phldrT="[Metin]"/>
      <dgm:spPr/>
      <dgm:t>
        <a:bodyPr/>
        <a:lstStyle/>
        <a:p>
          <a:r>
            <a:rPr lang="en-US" noProof="0" dirty="0"/>
            <a:t>Stop West</a:t>
          </a:r>
        </a:p>
      </dgm:t>
    </dgm:pt>
    <dgm:pt modelId="{B8060C49-0390-468A-9171-A42E63FDBE2E}" type="parTrans" cxnId="{B5D9457C-4CEE-4648-ADAA-BFFB6AF501ED}">
      <dgm:prSet/>
      <dgm:spPr/>
      <dgm:t>
        <a:bodyPr/>
        <a:lstStyle/>
        <a:p>
          <a:endParaRPr lang="tr-TR"/>
        </a:p>
      </dgm:t>
    </dgm:pt>
    <dgm:pt modelId="{824E3323-5F2B-45A8-B718-E81B0E4B4C8F}" type="sibTrans" cxnId="{B5D9457C-4CEE-4648-ADAA-BFFB6AF501ED}">
      <dgm:prSet/>
      <dgm:spPr/>
      <dgm:t>
        <a:bodyPr/>
        <a:lstStyle/>
        <a:p>
          <a:endParaRPr lang="tr-TR"/>
        </a:p>
      </dgm:t>
    </dgm:pt>
    <dgm:pt modelId="{C7F7357C-A30F-426C-B385-A513708A1D4D}">
      <dgm:prSet phldrT="[Metin]"/>
      <dgm:spPr/>
      <dgm:t>
        <a:bodyPr/>
        <a:lstStyle/>
        <a:p>
          <a:r>
            <a:rPr lang="en-US" noProof="0" dirty="0"/>
            <a:t>North Next</a:t>
          </a:r>
        </a:p>
      </dgm:t>
    </dgm:pt>
    <dgm:pt modelId="{62331AD4-670D-493C-82D1-DB50E8E44D2D}" type="parTrans" cxnId="{FCF80FDB-583D-491D-B067-CA4FC9BAE668}">
      <dgm:prSet/>
      <dgm:spPr/>
      <dgm:t>
        <a:bodyPr/>
        <a:lstStyle/>
        <a:p>
          <a:endParaRPr lang="tr-TR"/>
        </a:p>
      </dgm:t>
    </dgm:pt>
    <dgm:pt modelId="{92616661-140D-42D3-811A-986B837E9193}" type="sibTrans" cxnId="{FCF80FDB-583D-491D-B067-CA4FC9BAE668}">
      <dgm:prSet/>
      <dgm:spPr/>
      <dgm:t>
        <a:bodyPr/>
        <a:lstStyle/>
        <a:p>
          <a:endParaRPr lang="tr-TR"/>
        </a:p>
      </dgm:t>
    </dgm:pt>
    <dgm:pt modelId="{E591C39C-BFF8-431A-A27E-7F0BE822C64D}">
      <dgm:prSet/>
      <dgm:spPr/>
      <dgm:t>
        <a:bodyPr/>
        <a:lstStyle/>
        <a:p>
          <a:r>
            <a:rPr lang="en-US" noProof="0" dirty="0"/>
            <a:t>North</a:t>
          </a:r>
        </a:p>
      </dgm:t>
    </dgm:pt>
    <dgm:pt modelId="{98012C6E-01AE-47F5-9DC3-2704C4A020C2}" type="parTrans" cxnId="{901D00FF-A7A7-4826-A184-7D6D76847CEE}">
      <dgm:prSet/>
      <dgm:spPr/>
      <dgm:t>
        <a:bodyPr/>
        <a:lstStyle/>
        <a:p>
          <a:endParaRPr lang="tr-TR"/>
        </a:p>
      </dgm:t>
    </dgm:pt>
    <dgm:pt modelId="{CD2584C3-5761-478B-AD14-3B24B6982F5E}" type="sibTrans" cxnId="{901D00FF-A7A7-4826-A184-7D6D76847CEE}">
      <dgm:prSet/>
      <dgm:spPr/>
      <dgm:t>
        <a:bodyPr/>
        <a:lstStyle/>
        <a:p>
          <a:endParaRPr lang="tr-TR"/>
        </a:p>
      </dgm:t>
    </dgm:pt>
    <dgm:pt modelId="{0FA3F06D-3643-407C-9DDE-379080943993}">
      <dgm:prSet/>
      <dgm:spPr/>
      <dgm:t>
        <a:bodyPr/>
        <a:lstStyle/>
        <a:p>
          <a:r>
            <a:rPr lang="en-US" noProof="0" dirty="0"/>
            <a:t>Stop North</a:t>
          </a:r>
        </a:p>
      </dgm:t>
    </dgm:pt>
    <dgm:pt modelId="{9A4171FD-E3CE-4A23-89E2-D71749C5C0A8}" type="parTrans" cxnId="{E03D727A-5821-4953-901F-B747A250F432}">
      <dgm:prSet/>
      <dgm:spPr/>
      <dgm:t>
        <a:bodyPr/>
        <a:lstStyle/>
        <a:p>
          <a:endParaRPr lang="tr-TR"/>
        </a:p>
      </dgm:t>
    </dgm:pt>
    <dgm:pt modelId="{2D2CED05-1F88-4C17-9665-BF0E4FA10FD0}" type="sibTrans" cxnId="{E03D727A-5821-4953-901F-B747A250F432}">
      <dgm:prSet/>
      <dgm:spPr/>
      <dgm:t>
        <a:bodyPr/>
        <a:lstStyle/>
        <a:p>
          <a:endParaRPr lang="tr-TR"/>
        </a:p>
      </dgm:t>
    </dgm:pt>
    <dgm:pt modelId="{D081F8E5-E55B-46A5-AA29-897925E4CAAD}">
      <dgm:prSet/>
      <dgm:spPr/>
      <dgm:t>
        <a:bodyPr/>
        <a:lstStyle/>
        <a:p>
          <a:r>
            <a:rPr lang="en-US" noProof="0" dirty="0"/>
            <a:t>West Next</a:t>
          </a:r>
        </a:p>
      </dgm:t>
    </dgm:pt>
    <dgm:pt modelId="{963FFF27-E1D0-4B07-BEEA-3C18CEF08E35}" type="parTrans" cxnId="{5F93D306-8E1B-433B-B59E-3CCE29271F8B}">
      <dgm:prSet/>
      <dgm:spPr/>
      <dgm:t>
        <a:bodyPr/>
        <a:lstStyle/>
        <a:p>
          <a:endParaRPr lang="tr-TR"/>
        </a:p>
      </dgm:t>
    </dgm:pt>
    <dgm:pt modelId="{A10D5AE6-2C9B-49B7-838B-FF354DBB83AB}" type="sibTrans" cxnId="{5F93D306-8E1B-433B-B59E-3CCE29271F8B}">
      <dgm:prSet/>
      <dgm:spPr/>
      <dgm:t>
        <a:bodyPr/>
        <a:lstStyle/>
        <a:p>
          <a:endParaRPr lang="tr-TR"/>
        </a:p>
      </dgm:t>
    </dgm:pt>
    <dgm:pt modelId="{6A999173-55BE-4159-8A12-98E171FDC093}" type="pres">
      <dgm:prSet presAssocID="{77A17D0E-24F1-4256-BBC5-47BAAB6422D9}" presName="Name0" presStyleCnt="0">
        <dgm:presLayoutVars>
          <dgm:dir/>
          <dgm:resizeHandles val="exact"/>
        </dgm:presLayoutVars>
      </dgm:prSet>
      <dgm:spPr/>
    </dgm:pt>
    <dgm:pt modelId="{96D4DD04-626E-4DFE-AA10-5B21A8F909D9}" type="pres">
      <dgm:prSet presAssocID="{77A17D0E-24F1-4256-BBC5-47BAAB6422D9}" presName="cycle" presStyleCnt="0"/>
      <dgm:spPr/>
    </dgm:pt>
    <dgm:pt modelId="{F411554B-12B6-4547-916C-C89528363D21}" type="pres">
      <dgm:prSet presAssocID="{16D2A6D6-A955-43DB-B77E-CA2E02ADD785}" presName="nodeFirstNode" presStyleLbl="node1" presStyleIdx="0" presStyleCnt="8">
        <dgm:presLayoutVars>
          <dgm:bulletEnabled val="1"/>
        </dgm:presLayoutVars>
      </dgm:prSet>
      <dgm:spPr/>
    </dgm:pt>
    <dgm:pt modelId="{3CAB5C5D-96C2-4F6D-A71B-3388CF00606B}" type="pres">
      <dgm:prSet presAssocID="{04A12CBE-90D1-41FF-BF5C-8FAAEC4B0D5E}" presName="sibTransFirstNode" presStyleLbl="bgShp" presStyleIdx="0" presStyleCnt="1"/>
      <dgm:spPr/>
    </dgm:pt>
    <dgm:pt modelId="{07181BFB-2419-47FA-9278-0B0FECDA0137}" type="pres">
      <dgm:prSet presAssocID="{E591C39C-BFF8-431A-A27E-7F0BE822C64D}" presName="nodeFollowingNodes" presStyleLbl="node1" presStyleIdx="1" presStyleCnt="8">
        <dgm:presLayoutVars>
          <dgm:bulletEnabled val="1"/>
        </dgm:presLayoutVars>
      </dgm:prSet>
      <dgm:spPr/>
    </dgm:pt>
    <dgm:pt modelId="{BC49759F-6B97-4634-90B8-1E7D796608B5}" type="pres">
      <dgm:prSet presAssocID="{0FA3F06D-3643-407C-9DDE-379080943993}" presName="nodeFollowingNodes" presStyleLbl="node1" presStyleIdx="2" presStyleCnt="8">
        <dgm:presLayoutVars>
          <dgm:bulletEnabled val="1"/>
        </dgm:presLayoutVars>
      </dgm:prSet>
      <dgm:spPr/>
    </dgm:pt>
    <dgm:pt modelId="{3DDA7BCC-A1A4-4108-9525-3A086E16F83C}" type="pres">
      <dgm:prSet presAssocID="{D081F8E5-E55B-46A5-AA29-897925E4CAAD}" presName="nodeFollowingNodes" presStyleLbl="node1" presStyleIdx="3" presStyleCnt="8">
        <dgm:presLayoutVars>
          <dgm:bulletEnabled val="1"/>
        </dgm:presLayoutVars>
      </dgm:prSet>
      <dgm:spPr/>
    </dgm:pt>
    <dgm:pt modelId="{6E12F740-020F-4FE7-A76C-2CB3573870D2}" type="pres">
      <dgm:prSet presAssocID="{031BE981-2ED8-4259-9B76-10425EECD2AA}" presName="nodeFollowingNodes" presStyleLbl="node1" presStyleIdx="4" presStyleCnt="8">
        <dgm:presLayoutVars>
          <dgm:bulletEnabled val="1"/>
        </dgm:presLayoutVars>
      </dgm:prSet>
      <dgm:spPr/>
    </dgm:pt>
    <dgm:pt modelId="{007C6C5F-0924-4C6A-8F5C-5E0D7BF66E18}" type="pres">
      <dgm:prSet presAssocID="{B699A8B4-9E4D-473D-96B6-8E9F48369A94}" presName="nodeFollowingNodes" presStyleLbl="node1" presStyleIdx="5" presStyleCnt="8">
        <dgm:presLayoutVars>
          <dgm:bulletEnabled val="1"/>
        </dgm:presLayoutVars>
      </dgm:prSet>
      <dgm:spPr/>
    </dgm:pt>
    <dgm:pt modelId="{C20BC2B7-CBC5-4C4F-A8F1-C27B575EB3B6}" type="pres">
      <dgm:prSet presAssocID="{6B834E9A-4D37-41E4-A870-77C40617BD29}" presName="nodeFollowingNodes" presStyleLbl="node1" presStyleIdx="6" presStyleCnt="8">
        <dgm:presLayoutVars>
          <dgm:bulletEnabled val="1"/>
        </dgm:presLayoutVars>
      </dgm:prSet>
      <dgm:spPr/>
    </dgm:pt>
    <dgm:pt modelId="{FA08443A-5EEC-4D83-9359-1BD768F766CC}" type="pres">
      <dgm:prSet presAssocID="{C7F7357C-A30F-426C-B385-A513708A1D4D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F6BD1F00-ECB4-48C9-A835-2410E6ECDDD2}" srcId="{77A17D0E-24F1-4256-BBC5-47BAAB6422D9}" destId="{B699A8B4-9E4D-473D-96B6-8E9F48369A94}" srcOrd="5" destOrd="0" parTransId="{130F2E8F-1BA7-4741-BD83-3AE4ED50AB43}" sibTransId="{488B2302-B43F-4085-83BC-F97320CABC42}"/>
    <dgm:cxn modelId="{5F93D306-8E1B-433B-B59E-3CCE29271F8B}" srcId="{77A17D0E-24F1-4256-BBC5-47BAAB6422D9}" destId="{D081F8E5-E55B-46A5-AA29-897925E4CAAD}" srcOrd="3" destOrd="0" parTransId="{963FFF27-E1D0-4B07-BEEA-3C18CEF08E35}" sibTransId="{A10D5AE6-2C9B-49B7-838B-FF354DBB83AB}"/>
    <dgm:cxn modelId="{642AAA13-614A-4B2B-AA35-AB91FC7CF34E}" srcId="{77A17D0E-24F1-4256-BBC5-47BAAB6422D9}" destId="{031BE981-2ED8-4259-9B76-10425EECD2AA}" srcOrd="4" destOrd="0" parTransId="{EAE3B66D-EED9-4167-902C-240248703B2B}" sibTransId="{A4724D33-6BD8-4DF2-BF97-547D384E5F75}"/>
    <dgm:cxn modelId="{B7F0CF14-F257-4A3F-AD2D-80A8D6E5D85B}" type="presOf" srcId="{C7F7357C-A30F-426C-B385-A513708A1D4D}" destId="{FA08443A-5EEC-4D83-9359-1BD768F766CC}" srcOrd="0" destOrd="0" presId="urn:microsoft.com/office/officeart/2005/8/layout/cycle3"/>
    <dgm:cxn modelId="{10A79742-512A-49C2-9012-268BED52E9ED}" type="presOf" srcId="{D081F8E5-E55B-46A5-AA29-897925E4CAAD}" destId="{3DDA7BCC-A1A4-4108-9525-3A086E16F83C}" srcOrd="0" destOrd="0" presId="urn:microsoft.com/office/officeart/2005/8/layout/cycle3"/>
    <dgm:cxn modelId="{03438967-4AC0-461A-A57D-6CBA29D2D2B7}" type="presOf" srcId="{0FA3F06D-3643-407C-9DDE-379080943993}" destId="{BC49759F-6B97-4634-90B8-1E7D796608B5}" srcOrd="0" destOrd="0" presId="urn:microsoft.com/office/officeart/2005/8/layout/cycle3"/>
    <dgm:cxn modelId="{C661104F-BA91-46ED-9BF8-92034A594096}" type="presOf" srcId="{031BE981-2ED8-4259-9B76-10425EECD2AA}" destId="{6E12F740-020F-4FE7-A76C-2CB3573870D2}" srcOrd="0" destOrd="0" presId="urn:microsoft.com/office/officeart/2005/8/layout/cycle3"/>
    <dgm:cxn modelId="{563E2A70-7025-4D3C-B970-A9ABD3D46F38}" type="presOf" srcId="{77A17D0E-24F1-4256-BBC5-47BAAB6422D9}" destId="{6A999173-55BE-4159-8A12-98E171FDC093}" srcOrd="0" destOrd="0" presId="urn:microsoft.com/office/officeart/2005/8/layout/cycle3"/>
    <dgm:cxn modelId="{7ECB6478-CE03-4DC8-9DD7-60E6C5C87DA8}" type="presOf" srcId="{04A12CBE-90D1-41FF-BF5C-8FAAEC4B0D5E}" destId="{3CAB5C5D-96C2-4F6D-A71B-3388CF00606B}" srcOrd="0" destOrd="0" presId="urn:microsoft.com/office/officeart/2005/8/layout/cycle3"/>
    <dgm:cxn modelId="{E03D727A-5821-4953-901F-B747A250F432}" srcId="{77A17D0E-24F1-4256-BBC5-47BAAB6422D9}" destId="{0FA3F06D-3643-407C-9DDE-379080943993}" srcOrd="2" destOrd="0" parTransId="{9A4171FD-E3CE-4A23-89E2-D71749C5C0A8}" sibTransId="{2D2CED05-1F88-4C17-9665-BF0E4FA10FD0}"/>
    <dgm:cxn modelId="{B5D9457C-4CEE-4648-ADAA-BFFB6AF501ED}" srcId="{77A17D0E-24F1-4256-BBC5-47BAAB6422D9}" destId="{6B834E9A-4D37-41E4-A870-77C40617BD29}" srcOrd="6" destOrd="0" parTransId="{B8060C49-0390-468A-9171-A42E63FDBE2E}" sibTransId="{824E3323-5F2B-45A8-B718-E81B0E4B4C8F}"/>
    <dgm:cxn modelId="{16673294-F4AD-48AE-BBAA-43949B74EF2D}" type="presOf" srcId="{B699A8B4-9E4D-473D-96B6-8E9F48369A94}" destId="{007C6C5F-0924-4C6A-8F5C-5E0D7BF66E18}" srcOrd="0" destOrd="0" presId="urn:microsoft.com/office/officeart/2005/8/layout/cycle3"/>
    <dgm:cxn modelId="{F10354B5-CF08-4E1D-8152-2A9284347DEF}" srcId="{77A17D0E-24F1-4256-BBC5-47BAAB6422D9}" destId="{16D2A6D6-A955-43DB-B77E-CA2E02ADD785}" srcOrd="0" destOrd="0" parTransId="{EFFC7662-96D1-47F1-BDF8-EFE5BDE1CD69}" sibTransId="{04A12CBE-90D1-41FF-BF5C-8FAAEC4B0D5E}"/>
    <dgm:cxn modelId="{56804CB8-9FC9-49C6-B25B-65250C058593}" type="presOf" srcId="{16D2A6D6-A955-43DB-B77E-CA2E02ADD785}" destId="{F411554B-12B6-4547-916C-C89528363D21}" srcOrd="0" destOrd="0" presId="urn:microsoft.com/office/officeart/2005/8/layout/cycle3"/>
    <dgm:cxn modelId="{F7C389CE-7ED1-46ED-B028-FA5437F3C430}" type="presOf" srcId="{6B834E9A-4D37-41E4-A870-77C40617BD29}" destId="{C20BC2B7-CBC5-4C4F-A8F1-C27B575EB3B6}" srcOrd="0" destOrd="0" presId="urn:microsoft.com/office/officeart/2005/8/layout/cycle3"/>
    <dgm:cxn modelId="{FCF80FDB-583D-491D-B067-CA4FC9BAE668}" srcId="{77A17D0E-24F1-4256-BBC5-47BAAB6422D9}" destId="{C7F7357C-A30F-426C-B385-A513708A1D4D}" srcOrd="7" destOrd="0" parTransId="{62331AD4-670D-493C-82D1-DB50E8E44D2D}" sibTransId="{92616661-140D-42D3-811A-986B837E9193}"/>
    <dgm:cxn modelId="{81C777FC-3D7E-40A3-B6C8-3FF6C947FC2A}" type="presOf" srcId="{E591C39C-BFF8-431A-A27E-7F0BE822C64D}" destId="{07181BFB-2419-47FA-9278-0B0FECDA0137}" srcOrd="0" destOrd="0" presId="urn:microsoft.com/office/officeart/2005/8/layout/cycle3"/>
    <dgm:cxn modelId="{901D00FF-A7A7-4826-A184-7D6D76847CEE}" srcId="{77A17D0E-24F1-4256-BBC5-47BAAB6422D9}" destId="{E591C39C-BFF8-431A-A27E-7F0BE822C64D}" srcOrd="1" destOrd="0" parTransId="{98012C6E-01AE-47F5-9DC3-2704C4A020C2}" sibTransId="{CD2584C3-5761-478B-AD14-3B24B6982F5E}"/>
    <dgm:cxn modelId="{746E7F0C-BB53-4D5D-BFF5-E9723E74A408}" type="presParOf" srcId="{6A999173-55BE-4159-8A12-98E171FDC093}" destId="{96D4DD04-626E-4DFE-AA10-5B21A8F909D9}" srcOrd="0" destOrd="0" presId="urn:microsoft.com/office/officeart/2005/8/layout/cycle3"/>
    <dgm:cxn modelId="{DDB0948C-B35C-4057-A097-CA4F6C989B9E}" type="presParOf" srcId="{96D4DD04-626E-4DFE-AA10-5B21A8F909D9}" destId="{F411554B-12B6-4547-916C-C89528363D21}" srcOrd="0" destOrd="0" presId="urn:microsoft.com/office/officeart/2005/8/layout/cycle3"/>
    <dgm:cxn modelId="{F3AE2570-075F-4F1E-BAEC-E4F4CD75172A}" type="presParOf" srcId="{96D4DD04-626E-4DFE-AA10-5B21A8F909D9}" destId="{3CAB5C5D-96C2-4F6D-A71B-3388CF00606B}" srcOrd="1" destOrd="0" presId="urn:microsoft.com/office/officeart/2005/8/layout/cycle3"/>
    <dgm:cxn modelId="{C16CCEA0-1533-403F-8113-ED6AE807C031}" type="presParOf" srcId="{96D4DD04-626E-4DFE-AA10-5B21A8F909D9}" destId="{07181BFB-2419-47FA-9278-0B0FECDA0137}" srcOrd="2" destOrd="0" presId="urn:microsoft.com/office/officeart/2005/8/layout/cycle3"/>
    <dgm:cxn modelId="{28A4101C-E8B1-4A6F-83E1-64E5F2C15250}" type="presParOf" srcId="{96D4DD04-626E-4DFE-AA10-5B21A8F909D9}" destId="{BC49759F-6B97-4634-90B8-1E7D796608B5}" srcOrd="3" destOrd="0" presId="urn:microsoft.com/office/officeart/2005/8/layout/cycle3"/>
    <dgm:cxn modelId="{4ABC86DD-843F-441F-A481-78B1827B339A}" type="presParOf" srcId="{96D4DD04-626E-4DFE-AA10-5B21A8F909D9}" destId="{3DDA7BCC-A1A4-4108-9525-3A086E16F83C}" srcOrd="4" destOrd="0" presId="urn:microsoft.com/office/officeart/2005/8/layout/cycle3"/>
    <dgm:cxn modelId="{9A1B4BAC-595A-4560-9291-E97ED8ABFA02}" type="presParOf" srcId="{96D4DD04-626E-4DFE-AA10-5B21A8F909D9}" destId="{6E12F740-020F-4FE7-A76C-2CB3573870D2}" srcOrd="5" destOrd="0" presId="urn:microsoft.com/office/officeart/2005/8/layout/cycle3"/>
    <dgm:cxn modelId="{422A0BFD-0578-4438-B777-1C6DDF30FDBF}" type="presParOf" srcId="{96D4DD04-626E-4DFE-AA10-5B21A8F909D9}" destId="{007C6C5F-0924-4C6A-8F5C-5E0D7BF66E18}" srcOrd="6" destOrd="0" presId="urn:microsoft.com/office/officeart/2005/8/layout/cycle3"/>
    <dgm:cxn modelId="{D049F991-3B9D-4D49-ADB1-B3978DD0E8B8}" type="presParOf" srcId="{96D4DD04-626E-4DFE-AA10-5B21A8F909D9}" destId="{C20BC2B7-CBC5-4C4F-A8F1-C27B575EB3B6}" srcOrd="7" destOrd="0" presId="urn:microsoft.com/office/officeart/2005/8/layout/cycle3"/>
    <dgm:cxn modelId="{0F2E6D22-D169-4FE7-B5B4-DF6955F1F857}" type="presParOf" srcId="{96D4DD04-626E-4DFE-AA10-5B21A8F909D9}" destId="{FA08443A-5EEC-4D83-9359-1BD768F766CC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B5C5D-96C2-4F6D-A71B-3388CF00606B}">
      <dsp:nvSpPr>
        <dsp:cNvPr id="0" name=""/>
        <dsp:cNvSpPr/>
      </dsp:nvSpPr>
      <dsp:spPr>
        <a:xfrm>
          <a:off x="249646" y="-34650"/>
          <a:ext cx="3996506" cy="3996506"/>
        </a:xfrm>
        <a:prstGeom prst="circularArrow">
          <a:avLst>
            <a:gd name="adj1" fmla="val 5544"/>
            <a:gd name="adj2" fmla="val 330680"/>
            <a:gd name="adj3" fmla="val 14695355"/>
            <a:gd name="adj4" fmla="val 1684813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1554B-12B6-4547-916C-C89528363D21}">
      <dsp:nvSpPr>
        <dsp:cNvPr id="0" name=""/>
        <dsp:cNvSpPr/>
      </dsp:nvSpPr>
      <dsp:spPr>
        <a:xfrm>
          <a:off x="1705681" y="5029"/>
          <a:ext cx="1084436" cy="542218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Start North</a:t>
          </a:r>
        </a:p>
      </dsp:txBody>
      <dsp:txXfrm>
        <a:off x="1732150" y="31498"/>
        <a:ext cx="1031498" cy="489280"/>
      </dsp:txXfrm>
    </dsp:sp>
    <dsp:sp modelId="{07181BFB-2419-47FA-9278-0B0FECDA0137}">
      <dsp:nvSpPr>
        <dsp:cNvPr id="0" name=""/>
        <dsp:cNvSpPr/>
      </dsp:nvSpPr>
      <dsp:spPr>
        <a:xfrm>
          <a:off x="2910780" y="504198"/>
          <a:ext cx="1084436" cy="542218"/>
        </a:xfrm>
        <a:prstGeom prst="roundRect">
          <a:avLst/>
        </a:prstGeom>
        <a:solidFill>
          <a:schemeClr val="accent1">
            <a:shade val="80000"/>
            <a:hueOff val="-54998"/>
            <a:satOff val="-4738"/>
            <a:lumOff val="515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North</a:t>
          </a:r>
        </a:p>
      </dsp:txBody>
      <dsp:txXfrm>
        <a:off x="2937249" y="530667"/>
        <a:ext cx="1031498" cy="489280"/>
      </dsp:txXfrm>
    </dsp:sp>
    <dsp:sp modelId="{BC49759F-6B97-4634-90B8-1E7D796608B5}">
      <dsp:nvSpPr>
        <dsp:cNvPr id="0" name=""/>
        <dsp:cNvSpPr/>
      </dsp:nvSpPr>
      <dsp:spPr>
        <a:xfrm>
          <a:off x="3409949" y="1709296"/>
          <a:ext cx="1084436" cy="542218"/>
        </a:xfrm>
        <a:prstGeom prst="roundRect">
          <a:avLst/>
        </a:prstGeom>
        <a:solidFill>
          <a:schemeClr val="accent1">
            <a:shade val="80000"/>
            <a:hueOff val="-109997"/>
            <a:satOff val="-9476"/>
            <a:lumOff val="1031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Stop North</a:t>
          </a:r>
        </a:p>
      </dsp:txBody>
      <dsp:txXfrm>
        <a:off x="3436418" y="1735765"/>
        <a:ext cx="1031498" cy="489280"/>
      </dsp:txXfrm>
    </dsp:sp>
    <dsp:sp modelId="{3DDA7BCC-A1A4-4108-9525-3A086E16F83C}">
      <dsp:nvSpPr>
        <dsp:cNvPr id="0" name=""/>
        <dsp:cNvSpPr/>
      </dsp:nvSpPr>
      <dsp:spPr>
        <a:xfrm>
          <a:off x="2910780" y="2914395"/>
          <a:ext cx="1084436" cy="542218"/>
        </a:xfrm>
        <a:prstGeom prst="roundRect">
          <a:avLst/>
        </a:prstGeom>
        <a:solidFill>
          <a:schemeClr val="accent1">
            <a:shade val="80000"/>
            <a:hueOff val="-164995"/>
            <a:satOff val="-14214"/>
            <a:lumOff val="154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West Next</a:t>
          </a:r>
        </a:p>
      </dsp:txBody>
      <dsp:txXfrm>
        <a:off x="2937249" y="2940864"/>
        <a:ext cx="1031498" cy="489280"/>
      </dsp:txXfrm>
    </dsp:sp>
    <dsp:sp modelId="{6E12F740-020F-4FE7-A76C-2CB3573870D2}">
      <dsp:nvSpPr>
        <dsp:cNvPr id="0" name=""/>
        <dsp:cNvSpPr/>
      </dsp:nvSpPr>
      <dsp:spPr>
        <a:xfrm>
          <a:off x="1705681" y="3413564"/>
          <a:ext cx="1084436" cy="542218"/>
        </a:xfrm>
        <a:prstGeom prst="roundRect">
          <a:avLst/>
        </a:prstGeom>
        <a:solidFill>
          <a:schemeClr val="accent1">
            <a:shade val="80000"/>
            <a:hueOff val="-219994"/>
            <a:satOff val="-18953"/>
            <a:lumOff val="206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Start West</a:t>
          </a:r>
        </a:p>
      </dsp:txBody>
      <dsp:txXfrm>
        <a:off x="1732150" y="3440033"/>
        <a:ext cx="1031498" cy="489280"/>
      </dsp:txXfrm>
    </dsp:sp>
    <dsp:sp modelId="{007C6C5F-0924-4C6A-8F5C-5E0D7BF66E18}">
      <dsp:nvSpPr>
        <dsp:cNvPr id="0" name=""/>
        <dsp:cNvSpPr/>
      </dsp:nvSpPr>
      <dsp:spPr>
        <a:xfrm>
          <a:off x="500582" y="2914395"/>
          <a:ext cx="1084436" cy="542218"/>
        </a:xfrm>
        <a:prstGeom prst="roundRect">
          <a:avLst/>
        </a:prstGeom>
        <a:solidFill>
          <a:schemeClr val="accent1">
            <a:shade val="80000"/>
            <a:hueOff val="-274992"/>
            <a:satOff val="-23691"/>
            <a:lumOff val="257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West</a:t>
          </a:r>
        </a:p>
      </dsp:txBody>
      <dsp:txXfrm>
        <a:off x="527051" y="2940864"/>
        <a:ext cx="1031498" cy="489280"/>
      </dsp:txXfrm>
    </dsp:sp>
    <dsp:sp modelId="{C20BC2B7-CBC5-4C4F-A8F1-C27B575EB3B6}">
      <dsp:nvSpPr>
        <dsp:cNvPr id="0" name=""/>
        <dsp:cNvSpPr/>
      </dsp:nvSpPr>
      <dsp:spPr>
        <a:xfrm>
          <a:off x="1414" y="1709296"/>
          <a:ext cx="1084436" cy="542218"/>
        </a:xfrm>
        <a:prstGeom prst="roundRect">
          <a:avLst/>
        </a:prstGeom>
        <a:solidFill>
          <a:schemeClr val="accent1">
            <a:shade val="80000"/>
            <a:hueOff val="-329991"/>
            <a:satOff val="-28429"/>
            <a:lumOff val="309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Stop West</a:t>
          </a:r>
        </a:p>
      </dsp:txBody>
      <dsp:txXfrm>
        <a:off x="27883" y="1735765"/>
        <a:ext cx="1031498" cy="489280"/>
      </dsp:txXfrm>
    </dsp:sp>
    <dsp:sp modelId="{FA08443A-5EEC-4D83-9359-1BD768F766CC}">
      <dsp:nvSpPr>
        <dsp:cNvPr id="0" name=""/>
        <dsp:cNvSpPr/>
      </dsp:nvSpPr>
      <dsp:spPr>
        <a:xfrm>
          <a:off x="500582" y="504198"/>
          <a:ext cx="1084436" cy="542218"/>
        </a:xfrm>
        <a:prstGeom prst="roundRect">
          <a:avLst/>
        </a:prstGeom>
        <a:solidFill>
          <a:schemeClr val="accent1">
            <a:shade val="80000"/>
            <a:hueOff val="-384989"/>
            <a:satOff val="-33167"/>
            <a:lumOff val="360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North Next</a:t>
          </a:r>
        </a:p>
      </dsp:txBody>
      <dsp:txXfrm>
        <a:off x="527051" y="530667"/>
        <a:ext cx="1031498" cy="4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9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8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2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0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1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2" r:id="rId6"/>
    <p:sldLayoutId id="2147483798" r:id="rId7"/>
    <p:sldLayoutId id="2147483799" r:id="rId8"/>
    <p:sldLayoutId id="2147483800" r:id="rId9"/>
    <p:sldLayoutId id="2147483801" r:id="rId10"/>
    <p:sldLayoutId id="214748380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colour on the traffic light">
            <a:extLst>
              <a:ext uri="{FF2B5EF4-FFF2-40B4-BE49-F238E27FC236}">
                <a16:creationId xmlns:a16="http://schemas.microsoft.com/office/drawing/2014/main" id="{3EC1DFBB-0687-436A-ADE9-ED56BE13F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66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CCBA7A3-A1E5-42C7-B4CD-583677F4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Traffic Lights Simulation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6B58B6-0B2B-4E8A-A8EA-603C6C01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Alptekin YANIK - 17290130</a:t>
            </a:r>
          </a:p>
          <a:p>
            <a:r>
              <a:rPr lang="tr-TR">
                <a:solidFill>
                  <a:srgbClr val="FFFFFF"/>
                </a:solidFill>
              </a:rPr>
              <a:t>Murat YILDIRIM - 17290132</a:t>
            </a:r>
            <a:endParaRPr lang="tr-TR" dirty="0">
              <a:solidFill>
                <a:srgbClr val="FFFFFF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A97BB-D4D2-4A52-88EB-B6A7FBDE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Design Mo</a:t>
            </a:r>
            <a:r>
              <a:rPr lang="tr-TR" noProof="1"/>
              <a:t>del</a:t>
            </a:r>
            <a:endParaRPr lang="en-US" noProof="1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542C64E4-E20E-4728-BD74-C56940A052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241513"/>
              </p:ext>
            </p:extLst>
          </p:nvPr>
        </p:nvGraphicFramePr>
        <p:xfrm>
          <a:off x="1430338" y="2135188"/>
          <a:ext cx="4495800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1E63FD-5356-429A-82B2-11C07C881F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As you can see in the image on the right, we chose a model with 2 traffic lights. We named our lights North and West and used them that way in the code.</a:t>
            </a:r>
            <a:endParaRPr lang="tr-TR" dirty="0"/>
          </a:p>
          <a:p>
            <a:pPr algn="just"/>
            <a:r>
              <a:rPr lang="en-US" dirty="0"/>
              <a:t>Our project consists of two code files. The part that contains the definitions and the general design of the code is in the "</a:t>
            </a:r>
            <a:r>
              <a:rPr lang="en-US" dirty="0" err="1"/>
              <a:t>TrafficLights.vhd</a:t>
            </a:r>
            <a:r>
              <a:rPr lang="en-US" dirty="0"/>
              <a:t>" file.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09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D72763-8D2E-477E-ADFD-28E96A52F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1"/>
            <a:ext cx="6095999" cy="533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7786089-D6EA-4BBF-9F46-899A3B28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TrafficLights.vhd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D5B941-1485-48E5-9735-0E82CE441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2112339"/>
            <a:ext cx="4572000" cy="347330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In this part of the code, you can see "</a:t>
            </a:r>
            <a:r>
              <a:rPr lang="en-US" dirty="0" err="1"/>
              <a:t>ClockFrequencyHz</a:t>
            </a:r>
            <a:r>
              <a:rPr lang="en-US" dirty="0"/>
              <a:t>", which we define with "generic". We did this to avoid repetitive code blocks and assign a constant value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We also defined the input and output ports. The color signals of the </a:t>
            </a:r>
            <a:r>
              <a:rPr lang="en-US" dirty="0" err="1"/>
              <a:t>Nort</a:t>
            </a:r>
            <a:r>
              <a:rPr lang="en-US" dirty="0"/>
              <a:t> and West traffic lights are defined as the output port</a:t>
            </a:r>
            <a:endParaRPr lang="tr-TR" dirty="0"/>
          </a:p>
          <a:p>
            <a:pPr marL="0" indent="0" algn="just"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nRst</a:t>
            </a:r>
            <a:r>
              <a:rPr lang="tr-TR" dirty="0"/>
              <a:t> </a:t>
            </a:r>
            <a:r>
              <a:rPr lang="en-US" dirty="0"/>
              <a:t>to focus on the positive edge triggered flip flop with negative reset</a:t>
            </a:r>
          </a:p>
        </p:txBody>
      </p:sp>
      <p:pic>
        <p:nvPicPr>
          <p:cNvPr id="8" name="İçerik Yer Tutucusu 7" descr="metin içeren bir resim&#10;&#10;Açıklama otomatik olarak oluşturuldu">
            <a:extLst>
              <a:ext uri="{FF2B5EF4-FFF2-40B4-BE49-F238E27FC236}">
                <a16:creationId xmlns:a16="http://schemas.microsoft.com/office/drawing/2014/main" id="{1DE71E77-EBAE-4B2A-9F7E-9354E0DBF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" r="3" b="3"/>
          <a:stretch/>
        </p:blipFill>
        <p:spPr>
          <a:xfrm>
            <a:off x="6858000" y="762001"/>
            <a:ext cx="4578306" cy="533399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3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4B8273-39EC-433C-BC42-AF790CE0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TrafficLights.vhd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FF931C-7ED5-45D4-A6CB-9DC0B0B9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As seen in our model before, for a light to turn on and off, it must receive a signal, so we define "state". Our outputs are controlled by this signal.</a:t>
            </a:r>
          </a:p>
          <a:p>
            <a:pPr marL="0" indent="0" algn="just">
              <a:buNone/>
            </a:pPr>
            <a:r>
              <a:rPr lang="en-US" dirty="0"/>
              <a:t>Also, we defined counter for counting the number of clock periods which passes,1 minute.</a:t>
            </a:r>
          </a:p>
          <a:p>
            <a:pPr marL="0" indent="0" algn="just">
              <a:buNone/>
            </a:pPr>
            <a:r>
              <a:rPr lang="tr-TR" dirty="0"/>
              <a:t>P</a:t>
            </a:r>
            <a:r>
              <a:rPr lang="en-US" dirty="0" err="1"/>
              <a:t>rocess</a:t>
            </a:r>
            <a:r>
              <a:rPr lang="en-US" dirty="0"/>
              <a:t> is sensitive to </a:t>
            </a:r>
            <a:r>
              <a:rPr lang="en-US" dirty="0" err="1"/>
              <a:t>Clk</a:t>
            </a:r>
            <a:r>
              <a:rPr lang="en-US" dirty="0"/>
              <a:t> input. This means that if the </a:t>
            </a:r>
            <a:r>
              <a:rPr lang="en-US" dirty="0" err="1"/>
              <a:t>Clk</a:t>
            </a:r>
            <a:r>
              <a:rPr lang="en-US" dirty="0"/>
              <a:t> is changed ,the process will wake up and the code block bottom is executed. Procedure</a:t>
            </a:r>
            <a:r>
              <a:rPr lang="tr-TR" dirty="0"/>
              <a:t> is</a:t>
            </a:r>
            <a:r>
              <a:rPr lang="en-US" dirty="0"/>
              <a:t> for changing state after a given time</a:t>
            </a:r>
          </a:p>
        </p:txBody>
      </p:sp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A874F645-01AA-4273-88DF-031CD0AE5E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77924"/>
            <a:ext cx="4577976" cy="350215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19396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BA80C382-C06B-4FBE-B929-3D0FEC7715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0342" y="896037"/>
            <a:ext cx="4167315" cy="506592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FF4233-D46B-41B8-98CF-B535DC7F3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148" y="408374"/>
            <a:ext cx="5355438" cy="5992426"/>
          </a:xfrm>
        </p:spPr>
        <p:txBody>
          <a:bodyPr/>
          <a:lstStyle/>
          <a:p>
            <a:pPr algn="just"/>
            <a:r>
              <a:rPr lang="tr-TR" dirty="0"/>
              <a:t>W</a:t>
            </a:r>
            <a:r>
              <a:rPr lang="en-US" dirty="0"/>
              <a:t>e abstract 1 from the </a:t>
            </a:r>
            <a:r>
              <a:rPr lang="tr-TR" dirty="0"/>
              <a:t>‘</a:t>
            </a:r>
            <a:r>
              <a:rPr lang="en-US" dirty="0" err="1"/>
              <a:t>ClockFrequencyHz</a:t>
            </a:r>
            <a:r>
              <a:rPr lang="tr-TR" dirty="0"/>
              <a:t>’</a:t>
            </a:r>
            <a:r>
              <a:rPr lang="en-US" dirty="0"/>
              <a:t> because of the interval begins 0 to x</a:t>
            </a:r>
            <a:endParaRPr lang="tr-TR" dirty="0"/>
          </a:p>
          <a:p>
            <a:pPr algn="just"/>
            <a:r>
              <a:rPr lang="tr-TR" dirty="0"/>
              <a:t>I</a:t>
            </a:r>
            <a:r>
              <a:rPr lang="en-US" dirty="0"/>
              <a:t>f the counter reaches </a:t>
            </a:r>
            <a:r>
              <a:rPr lang="en-US" dirty="0" err="1"/>
              <a:t>ClockCycles</a:t>
            </a:r>
            <a:r>
              <a:rPr lang="en-US" dirty="0"/>
              <a:t> value,</a:t>
            </a:r>
            <a:r>
              <a:rPr lang="tr-TR" dirty="0"/>
              <a:t> </a:t>
            </a:r>
            <a:r>
              <a:rPr lang="en-US" dirty="0"/>
              <a:t>then we start next state with Counter=0</a:t>
            </a:r>
            <a:endParaRPr lang="tr-TR" dirty="0"/>
          </a:p>
          <a:p>
            <a:pPr algn="just"/>
            <a:r>
              <a:rPr lang="tr-TR" dirty="0"/>
              <a:t>I</a:t>
            </a:r>
            <a:r>
              <a:rPr lang="en-US" dirty="0"/>
              <a:t>f block </a:t>
            </a:r>
            <a:r>
              <a:rPr lang="tr-TR" dirty="0" err="1"/>
              <a:t>works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en-US" dirty="0"/>
              <a:t> executed when the rising edge of the </a:t>
            </a:r>
            <a:r>
              <a:rPr lang="tr-TR" dirty="0"/>
              <a:t>‘</a:t>
            </a:r>
            <a:r>
              <a:rPr lang="en-US" dirty="0" err="1"/>
              <a:t>Clk</a:t>
            </a:r>
            <a:r>
              <a:rPr lang="tr-TR" dirty="0"/>
              <a:t>’</a:t>
            </a:r>
            <a:r>
              <a:rPr lang="en-US" dirty="0"/>
              <a:t> signal arrives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I</a:t>
            </a:r>
            <a:r>
              <a:rPr lang="en-US" dirty="0"/>
              <a:t>n the when statements</a:t>
            </a:r>
            <a:r>
              <a:rPr lang="tr-TR" dirty="0"/>
              <a:t> </a:t>
            </a:r>
            <a:r>
              <a:rPr lang="en-US" dirty="0"/>
              <a:t>we</a:t>
            </a:r>
            <a:r>
              <a:rPr lang="tr-TR" dirty="0"/>
              <a:t> </a:t>
            </a:r>
            <a:r>
              <a:rPr lang="en-US" dirty="0"/>
              <a:t>are not assigning "0" to</a:t>
            </a:r>
            <a:r>
              <a:rPr lang="tr-TR" dirty="0"/>
              <a:t> </a:t>
            </a:r>
            <a:r>
              <a:rPr lang="en-US" dirty="0"/>
              <a:t>any signal because we assign</a:t>
            </a:r>
            <a:r>
              <a:rPr lang="tr-TR" dirty="0"/>
              <a:t> </a:t>
            </a:r>
            <a:r>
              <a:rPr lang="en-US" dirty="0"/>
              <a:t>all of them "0" in here being default value</a:t>
            </a:r>
            <a:r>
              <a:rPr lang="tr-TR" dirty="0"/>
              <a:t> </a:t>
            </a:r>
            <a:r>
              <a:rPr lang="en-US" dirty="0"/>
              <a:t>already the last value which is assigned</a:t>
            </a:r>
            <a:r>
              <a:rPr lang="tr-TR" dirty="0"/>
              <a:t> </a:t>
            </a:r>
            <a:r>
              <a:rPr lang="en-GB" dirty="0"/>
              <a:t>becomes</a:t>
            </a:r>
            <a:r>
              <a:rPr lang="tr-TR" dirty="0"/>
              <a:t> </a:t>
            </a:r>
            <a:r>
              <a:rPr lang="tr-TR" dirty="0" err="1"/>
              <a:t>effective</a:t>
            </a:r>
            <a:endParaRPr lang="tr-TR" dirty="0"/>
          </a:p>
          <a:p>
            <a:pPr algn="just"/>
            <a:r>
              <a:rPr lang="tr-TR" dirty="0"/>
              <a:t>W</a:t>
            </a:r>
            <a:r>
              <a:rPr lang="en-US" dirty="0"/>
              <a:t>e increment the counter by one every time the rising edge of the </a:t>
            </a:r>
            <a:r>
              <a:rPr lang="en-US" dirty="0" err="1"/>
              <a:t>Clk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83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30DE55-5568-422E-9D5A-46B884CA6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4F86D-BEB2-438F-844A-A13516A43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45158" y="214009"/>
            <a:ext cx="5749046" cy="64883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tr-TR" dirty="0"/>
              <a:t>E</a:t>
            </a:r>
            <a:r>
              <a:rPr lang="en-US" dirty="0"/>
              <a:t>ach of the states, the program take different paths for every ones</a:t>
            </a:r>
            <a:r>
              <a:rPr lang="tr-T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state is the default one and red light is on in all directions, and it changes after 5 seconds</a:t>
            </a: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state comes after the </a:t>
            </a:r>
            <a:r>
              <a:rPr lang="en-US" dirty="0" err="1"/>
              <a:t>northNext</a:t>
            </a:r>
            <a:r>
              <a:rPr lang="en-US" dirty="0"/>
              <a:t> and it is said to be preparing state for changing directions, yellow light is on in  north directions for 5 seconds</a:t>
            </a:r>
            <a:r>
              <a:rPr lang="tr-TR" dirty="0"/>
              <a:t> </a:t>
            </a:r>
            <a:r>
              <a:rPr lang="en-US" dirty="0"/>
              <a:t>Cars in the west direction are still stopping because of the </a:t>
            </a:r>
            <a:r>
              <a:rPr lang="en-US" dirty="0" err="1"/>
              <a:t>westRed</a:t>
            </a:r>
            <a:r>
              <a:rPr lang="en-US" dirty="0"/>
              <a:t> is "1«</a:t>
            </a: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state comes after the North state. When this when block execute, </a:t>
            </a:r>
            <a:r>
              <a:rPr lang="en-US" dirty="0" err="1"/>
              <a:t>NorthYellow</a:t>
            </a:r>
            <a:r>
              <a:rPr lang="en-US" dirty="0"/>
              <a:t> becomes "1"for both north direction. This continue for 5 seconds and means that preparing for red light.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state comes after the </a:t>
            </a:r>
            <a:r>
              <a:rPr lang="en-US" dirty="0" err="1"/>
              <a:t>StopNorth</a:t>
            </a:r>
            <a:r>
              <a:rPr lang="en-US" dirty="0"/>
              <a:t> </a:t>
            </a:r>
            <a:r>
              <a:rPr lang="en-US" dirty="0" err="1"/>
              <a:t>state.Red</a:t>
            </a:r>
            <a:r>
              <a:rPr lang="en-US" dirty="0"/>
              <a:t> light is on in all directions, and it take 5 seconds.					</a:t>
            </a:r>
          </a:p>
        </p:txBody>
      </p:sp>
    </p:spTree>
    <p:extLst>
      <p:ext uri="{BB962C8B-B14F-4D97-AF65-F5344CB8AC3E}">
        <p14:creationId xmlns:p14="http://schemas.microsoft.com/office/powerpoint/2010/main" val="218872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CE1A833-1D34-477D-BE57-AF1D7FF67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5" y="584462"/>
            <a:ext cx="5541372" cy="55115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BD8C0-57DF-4206-8F63-EF49FB15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84462"/>
            <a:ext cx="5541371" cy="55115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state comes after the West state. When this when block execute, </a:t>
            </a:r>
            <a:r>
              <a:rPr lang="en-US" dirty="0" err="1"/>
              <a:t>WestYellow</a:t>
            </a:r>
            <a:r>
              <a:rPr lang="en-US" dirty="0"/>
              <a:t> becomes "1" for west </a:t>
            </a:r>
            <a:r>
              <a:rPr lang="en-US" dirty="0" err="1"/>
              <a:t>directio</a:t>
            </a:r>
            <a:r>
              <a:rPr lang="tr-TR" dirty="0"/>
              <a:t>n</a:t>
            </a:r>
            <a:r>
              <a:rPr lang="en-US" dirty="0"/>
              <a:t>. This continue for 5 second and means that preparing for red light. After this when statement everything turns the initiate state with </a:t>
            </a:r>
            <a:r>
              <a:rPr lang="en-US" dirty="0" err="1"/>
              <a:t>ChangeState</a:t>
            </a:r>
            <a:r>
              <a:rPr lang="en-US" dirty="0"/>
              <a:t> function takes the </a:t>
            </a:r>
            <a:r>
              <a:rPr lang="en-US" dirty="0" err="1"/>
              <a:t>NorthNext</a:t>
            </a:r>
            <a:r>
              <a:rPr lang="en-US" dirty="0"/>
              <a:t> as input. This allows us to infinite loop for this simulations.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375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62E8BAD5-BC58-44A6-92A9-ABF78D4C6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431" b="6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D9AADB-3C09-45F7-99F1-39BFA1950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728686"/>
            <a:ext cx="12192000" cy="41293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4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BA82A-323C-41B6-B2E4-5EF230220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2286000"/>
            <a:ext cx="8476388" cy="273736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Testbench.vhd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BC33F-F709-4AA3-AD50-769EE0DCD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5597213"/>
            <a:ext cx="9238388" cy="49878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MURAT YILDIRIM 17290132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327343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581</TotalTime>
  <Words>588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PortalVTI</vt:lpstr>
      <vt:lpstr>Traffic Lights Simulation</vt:lpstr>
      <vt:lpstr>Design Model</vt:lpstr>
      <vt:lpstr>TrafficLights.vhd</vt:lpstr>
      <vt:lpstr>TrafficLights.vhd</vt:lpstr>
      <vt:lpstr>PowerPoint Presentation</vt:lpstr>
      <vt:lpstr>PowerPoint Presentation</vt:lpstr>
      <vt:lpstr>PowerPoint Presentation</vt:lpstr>
      <vt:lpstr>Testbench.vhd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Simulation</dc:title>
  <dc:creator>Alptekin Yanik</dc:creator>
  <cp:lastModifiedBy>Alptekin Yanik</cp:lastModifiedBy>
  <cp:revision>34</cp:revision>
  <dcterms:created xsi:type="dcterms:W3CDTF">2021-12-15T14:49:02Z</dcterms:created>
  <dcterms:modified xsi:type="dcterms:W3CDTF">2021-12-18T16:17:26Z</dcterms:modified>
</cp:coreProperties>
</file>