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88a67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888a67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88a6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88a6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88a67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88a67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88a67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888a6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88a67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88a67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88a67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88a67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88a67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88a67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888a674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888a674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88a674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88a674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in.ufpe.br/~if674/arquivos/2017.1/Aulas%20de%20Laboratorio/MipsIt.rar" TargetMode="External"/><Relationship Id="rId4" Type="http://schemas.openxmlformats.org/officeDocument/2006/relationships/hyperlink" Target="http://cin.ufpe.br/~if674/arquivos/2017.1/Aulas%20de%20Laboratorio/mipsit2.rar" TargetMode="External"/><Relationship Id="rId5" Type="http://schemas.openxmlformats.org/officeDocument/2006/relationships/hyperlink" Target="http://cin.ufpe.br/~if674/arquivos/2017.2/Aulas%20de%20Laboratorio/tutorialMipsItAlterado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in.ufpe.br/~if674/Modulo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in.ufpe.br/~if674/arquivos/2017.2/Aulas%20de%20Laboratorio/MIPS-reference-guide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de Laboratório - MipsIt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 Infra de Hardware 2018.1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lá para o MipsIt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Link1</a:t>
            </a:r>
            <a:r>
              <a:rPr lang="pt-BR"/>
              <a:t> e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Link2</a:t>
            </a:r>
            <a:r>
              <a:rPr lang="pt-BR"/>
              <a:t> para download do MipsIt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vocês estiver no CIn, é possível acessar o MipsIt através do CinApps: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\\cinapps.cin.ufpe.br</a:t>
            </a:r>
            <a:r>
              <a:rPr lang="pt-BR"/>
              <a:t>\MipsIt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\\cinapps.cin.ufpe.br\mipsit2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Tutorial MIPS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Aprender a usar o MipsIt para praticar o conteúdo ministrado na disciplina.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MipsIt será usado até o final da cadeira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listas valem pontos, conforme consta no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site</a:t>
            </a:r>
            <a:r>
              <a:rPr lang="pt-BR"/>
              <a:t> da disciplina !!!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submissão delas deve ser feita exclusivamente no link que ficará disponível no site da disciplina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triste</a:t>
            </a:r>
            <a:r>
              <a:rPr lang="pt-BR"/>
              <a:t>...</a:t>
            </a:r>
            <a:r>
              <a:rPr lang="pt-BR"/>
              <a:t>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Até agora, o MipsIt não funciona no Windows 10, nem Ubuntu, nem MacOS :’(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alternativas a ele, como MARS, porém ele não tem as funcionalidades que usaremos nas outras listas...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monitoria só aceitará questões que funcionem no MipsIt, você pode até testar a ideia no MARS, mas antes de submeter faça seu código funcionar no MipsIT e envie esta versão que funciona no MipsIT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MIPS - Tipos de Dados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instruções são de 32 bits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pt-BR"/>
              <a:t>Byte = 8 bits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Halfword = 2 bytes = 16 bits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Word = 4 bytes = 32 bits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caractere ocupa 1 byte na memória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inteiro ocupa 1 word (4bytes) na memória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Mips - Registradores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MIPS temos 32 registradores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registradores são precedidos de $ nas instruções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Duas formas de representação: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Número do registrador ($0 até $31)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Usando os nomes equivalentes (Ex.: $t1,$sp..)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registrador $0, contém sempre o valor 0 e não pode ser alterado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outros registradores que são de propósitos específicos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Exemplo: Reg $29 ($sp) que guarda o endereço do topo da pilha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informações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aqui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Mips dá suporte a pilha através do manipulamento do reg $29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MIPS - Estrutura do programa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Seção para a declaração de dados: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Seção do programa identificada pela diretiva </a:t>
            </a:r>
            <a:r>
              <a:rPr i="1" lang="pt-BR"/>
              <a:t>.data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Seção de código: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Seção do programa identificada pela diretiva </a:t>
            </a:r>
            <a:r>
              <a:rPr i="1" lang="pt-BR"/>
              <a:t>.text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construtores </a:t>
            </a:r>
            <a:r>
              <a:rPr i="1" lang="pt-BR"/>
              <a:t>.globl start</a:t>
            </a:r>
            <a:r>
              <a:rPr lang="pt-BR"/>
              <a:t> e </a:t>
            </a:r>
            <a:r>
              <a:rPr i="1" lang="pt-BR"/>
              <a:t>.ent start</a:t>
            </a:r>
            <a:r>
              <a:rPr lang="pt-BR"/>
              <a:t> declaram start como endereço simbólico de início de programa.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partir do endereço simbólico start tem-se um programa em linguagem de máquina. O construtor </a:t>
            </a:r>
            <a:r>
              <a:rPr i="1" lang="pt-BR"/>
              <a:t>.end start</a:t>
            </a:r>
            <a:r>
              <a:rPr lang="pt-BR"/>
              <a:t> delimita o fim do programa cujo endereço inicial simbólico foi declarado como start.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Comentários são feitos utilizando 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fazer o uso de label’s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Basta colocar o nome da label seguido de : (Ex.: LABEL:)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MIPS - Declaração de Dados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74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Formato das declarações: </a:t>
            </a:r>
            <a:r>
              <a:rPr i="1" lang="pt-BR"/>
              <a:t>nome_variavel: tipo_de_dados valor(es)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var1: .word 3 → cria uma variável inteiro de valor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array1: .byte ‘a’,’b’ → cria um vetor de caracteres (strings) de dois elementos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De modo semelhante podemos criar vetor de inteiros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array2: .space 40 → 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 aloca 40 espaços consecutivos de bytes, não inicializados. Poderia ser usado como um vetor de 40 caracteres ou um vetor de 10 inteiros, por exemplo.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array: .asciiz “texto” → salva na memória uma string em formato ASCII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MIPS - Instruções	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Leitura/Escrita na memória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operações de Leitura e escrita da memória são feitas apenas com instruções de Load/Store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Inicializar registradores: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inicializar registradores é necessário usar as instruções a seguir: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addi rd,rs, imm, que soma cte(16bits) com $2 e salva em $1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lui rt, imm16, que salva cte (16 bits) nos 16 bits mais significativos de $1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li rt,imm32, que salva cte (agora de 32 bits) no reg1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usar label’s em instruções que pedem endereço de uma rotina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Exemplo: BEQ reg1,reg2, IGUAL, que desvia para IGUAL se reg1 == reg2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 LABEL, que desvia para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 outras instruções..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