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85720" y="4357694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essa é a função fowarding, o roteamento determina a rota tomada pelos pacotes.</a:t>
            </a:r>
            <a:endParaRPr b="0" i="1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No roteador, a função roteamento é encaminhar pacotes que chegam ao roteador para a saída apropriada do roteador.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285720" y="4357694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cabeçalho do TCP de 20 bytes também deve ser levado em consideração.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10) Em um enlace com MTU de 500 bytes, o máximo valor do campo dados em um pacote TCP/IP é 480 bytes, já que o cabeçalho do IP é 20 bytes.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Verdadeiro.</a:t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11) Em um endereço IP, o prefixo é responsável por determinar a rede a qual o computador está acoplado.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CIDR (Class</a:t>
            </a:r>
            <a:r>
              <a:rPr b="0" i="0" lang="pt-BR" sz="4000" u="none" cap="none" strike="noStrike">
                <a:solidFill>
                  <a:srgbClr val="D99593"/>
                </a:solidFill>
                <a:latin typeface="Calibri"/>
                <a:ea typeface="Calibri"/>
                <a:cs typeface="Calibri"/>
                <a:sym typeface="Calibri"/>
              </a:rPr>
              <a:t>LESS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InterDomain Routing) propoem exatamente o oposto.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12) O padrão de endereçamento IP CIDR (Class InterDomain Routing) propõe o uso de classes de endereçamento.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classe A reserva 8 bits para subrede e 24 bits para o host.</a:t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13) A classe B do endereçamento IP reserva 16 bits para subrede e 16 bits para o host já a classe A reserva 24 bits para subrede e 8 bits para o host.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os últimos 8 bits são setados para 0.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285720" y="357166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14) 192.168.0.0/24 pode ser escrito como 192.168.0.0/255.255.255.0.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correto seria 192.168.0.0/255.255.240.0.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285720" y="357166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15) 192.168.0.0/20 pode ser escrito como 192.168.0.0/255.255.252.0.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Verdadeiro.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16) Em uma rede NAT vários computadores podem acessar a internet usando um mesmo endereço IP.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/>
        </p:nvSpPr>
        <p:spPr>
          <a:xfrm>
            <a:off x="285720" y="4357694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embora ele garanta esse número de conexões, ele viola o príncipio fim-a-fim que os roteadores devem processar somente até a camada 3.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17) Um roteador NAT consegue garantir 2^16 conexões simultâneas sem violar o princípio fim-a-fim.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285720" y="4357694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mudanças no formato do cabeçalho ajudam a fazer processamento e encaminhamento mais rápidos e facilitam o QoS.</a:t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18) A motivação da implantação do IPv6 é apenas suprir a necessidade de mais endereços de internet com o esgotamento do IPv4.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/>
        </p:nvSpPr>
        <p:spPr>
          <a:xfrm>
            <a:off x="285720" y="4357694"/>
            <a:ext cx="857256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não existe fragmentação no IPv6, uma mensagem ICMP é enviada informando que o pacote está muito grande.</a:t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285720" y="357166"/>
            <a:ext cx="857256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19) No IPv6 quando ocorre fragmentação do datagrama, uma mensagem ICMP é enviada para o próximo hop informando que os próximos pacotes estão fragmentados. Por isso não existem campos para denotar fragmentação no cabeçalho IPv6.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ATM CBR tem entrega garantida.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Nenhum modelo de serviço da camada de rede implementa o serviço de entrega garantida.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Verdadeiro.</a:t>
            </a:r>
            <a:endParaRPr b="0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20) O endereço IPv6 2001:0db8:00b5:0000:0000:0000:1428:57ab pode ser abreviado para 2001:db8:b5::1428:57ab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/>
        </p:nvSpPr>
        <p:spPr>
          <a:xfrm>
            <a:off x="285720" y="4357694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essa abreviação gera ambiguidades, uma abreviação correta seria 2001:C010:0:0:54ba::912a</a:t>
            </a: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21) O endereço IPv6 2001:C010:0000:0000:54ba:0000:0000:912a pode ser abreviado para 2001:C010::54ba::912a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214282" y="3500438"/>
            <a:ext cx="857256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troca para o IPv6 é progressiva, uma das soluções, é o tunelamento, onde o datagrama IPv6 é encapsulado como dados em um datagrama IPv4 para passar por uma rede IPv4.</a:t>
            </a: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22) O mutirão para troca do IPv4 para IPv6 está marcado para 21/12/2012 onde todos os usuários da internet deverão trocar seus aparelhos.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redes de VC provêem serviço de rede orientado à conexão.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285720" y="357166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Os serviços da camada de rede não são orientados a conexão.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restrição de jitter afeta o fluxo dos datagramas.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Restrição de jitter é um exemplo de modelo de serviço para datagramas individuais.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Verdadeiro.</a:t>
            </a:r>
            <a:endParaRPr b="0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85720" y="357166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Os roteadores usados em um VC mantêm estado da conexão.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cada pacote carrega apenas um identificador de circuito virtual.</a:t>
            </a:r>
            <a:endParaRPr b="0" i="0" sz="4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6) Em um VC, cada pacote carrega um identificador de circuito virtual e endereço do host destino.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Verdadeiro.</a:t>
            </a:r>
            <a:endParaRPr b="0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7) O número de VC de um pacote deve ser mudado a cada enlace, sendo obtido através da tabela de encaminhamento.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campo opções é opcional.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8) Os campos TTL (time to live) e opções sempre estão presentes em um datagrama IP.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Verdadeiro.</a:t>
            </a:r>
            <a:endParaRPr b="0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85720" y="357166"/>
            <a:ext cx="857256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9) As vezes um datagrama IP é muito grande para passar por um enlace, uma das soluções para esse problema é fragmentar esse datagrama em vários datagramas.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