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66" autoAdjust="0"/>
  </p:normalViewPr>
  <p:slideViewPr>
    <p:cSldViewPr>
      <p:cViewPr>
        <p:scale>
          <a:sx n="68" d="100"/>
          <a:sy n="68" d="100"/>
        </p:scale>
        <p:origin x="-143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04B69-B780-4D09-8EB6-2C138A0E6239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531DE-B19B-4347-8653-CD02ADE0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Confiabilidade</a:t>
            </a:r>
            <a:r>
              <a:rPr lang="pt-BR" baseline="0" dirty="0" smtClean="0"/>
              <a:t> fim-a-fim na camada enlace.</a:t>
            </a:r>
          </a:p>
          <a:p>
            <a:r>
              <a:rPr lang="pt-BR" baseline="0" dirty="0" smtClean="0"/>
              <a:t>Vantagem = retransmissão só num pedaço fica mais rápida.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531DE-B19B-4347-8653-CD02ADE0DD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Ethernet</a:t>
            </a:r>
            <a:r>
              <a:rPr lang="pt-BR" baseline="0" dirty="0" smtClean="0"/>
              <a:t> – fio que possu vários computadores ligados nele</a:t>
            </a:r>
          </a:p>
          <a:p>
            <a:r>
              <a:rPr lang="pt-BR" baseline="0" dirty="0" smtClean="0"/>
              <a:t>A B 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531DE-B19B-4347-8653-CD02ADE0DD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0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Tenta transmitir</a:t>
            </a:r>
          </a:p>
          <a:p>
            <a:r>
              <a:rPr lang="pt-BR" dirty="0" smtClean="0"/>
              <a:t>Ex- no tempo</a:t>
            </a:r>
            <a:r>
              <a:rPr lang="pt-BR" baseline="0" dirty="0" smtClean="0"/>
              <a:t> 5 ele espera um tempo randomico entra 0 e 4</a:t>
            </a:r>
          </a:p>
          <a:p>
            <a:endParaRPr lang="pt-BR" baseline="0" dirty="0" smtClean="0"/>
          </a:p>
          <a:p>
            <a:r>
              <a:rPr lang="pt-BR" baseline="0" dirty="0" smtClean="0"/>
              <a:t>Espera um tempo randômico entre 1 -- 2^k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Maior</a:t>
            </a:r>
            <a:r>
              <a:rPr lang="pt-BR" baseline="0" dirty="0" smtClean="0"/>
              <a:t> carga = maior espera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0</a:t>
            </a:r>
            <a:r>
              <a:rPr lang="pt-BR" baseline="0" dirty="0" smtClean="0"/>
              <a:t>_</a:t>
            </a:r>
            <a:r>
              <a:rPr lang="pt-BR" dirty="0" smtClean="0"/>
              <a:t>1___3_5______________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531DE-B19B-4347-8653-CD02ADE0DD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6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HUB = T</a:t>
            </a:r>
          </a:p>
          <a:p>
            <a:r>
              <a:rPr lang="pt-BR" dirty="0" smtClean="0"/>
              <a:t>É</a:t>
            </a:r>
            <a:r>
              <a:rPr lang="pt-BR" baseline="0" dirty="0" smtClean="0"/>
              <a:t> camada física – replica o bit, a única coisa que ele pode fazer é se o sinal estiver fraco ele pode aumentar o sinal</a:t>
            </a:r>
            <a:endParaRPr lang="pt-BR" dirty="0" smtClean="0"/>
          </a:p>
          <a:p>
            <a:r>
              <a:rPr lang="pt-BR" dirty="0" smtClean="0"/>
              <a:t>Junção de fios – não detecta</a:t>
            </a:r>
            <a:r>
              <a:rPr lang="pt-BR" baseline="0" dirty="0" smtClean="0"/>
              <a:t> colisões;</a:t>
            </a:r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531DE-B19B-4347-8653-CD02ADE0DD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9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HUB</a:t>
            </a:r>
            <a:r>
              <a:rPr lang="pt-BR" baseline="0" dirty="0" smtClean="0"/>
              <a:t> – bit bit bit – só camada física!</a:t>
            </a:r>
          </a:p>
          <a:p>
            <a:r>
              <a:rPr lang="pt-BR" baseline="0" dirty="0" smtClean="0"/>
              <a:t>Switch – até camada enlace – recebe o quadro, ip...</a:t>
            </a:r>
          </a:p>
          <a:p>
            <a:r>
              <a:rPr lang="pt-BR" baseline="0" dirty="0" smtClean="0"/>
              <a:t>	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531DE-B19B-4347-8653-CD02ADE0DD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91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Switch</a:t>
            </a:r>
            <a:r>
              <a:rPr lang="pt-BR" baseline="0" dirty="0" smtClean="0"/>
              <a:t> – guarda uma tabela de encaminhamento – quando ele não sabe pra quem enviar , ele envia pra todo mundo.</a:t>
            </a:r>
          </a:p>
          <a:p>
            <a:r>
              <a:rPr lang="pt-BR" sz="1200" dirty="0" smtClean="0"/>
              <a:t>cut-through switching – assim que ele receber o cabeçalho</a:t>
            </a:r>
            <a:r>
              <a:rPr lang="pt-BR" sz="1200" baseline="0" dirty="0" smtClean="0"/>
              <a:t> do pacote ele já começa a transmitir antes de receber o pacote todo.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531DE-B19B-4347-8653-CD02ADE0DD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31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531DE-B19B-4347-8653-CD02ADE0DD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3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Ssdsdsdsdsdsdsdsdsdsdsds lukinhas quer</a:t>
            </a:r>
            <a:r>
              <a:rPr lang="pt-BR" baseline="0" dirty="0" smtClean="0"/>
              <a:t> quebra o meu pc</a:t>
            </a:r>
            <a:r>
              <a:rPr lang="en-US" baseline="0" dirty="0" smtClean="0"/>
              <a:t> :P</a:t>
            </a:r>
          </a:p>
          <a:p>
            <a:r>
              <a:rPr lang="pt-BR" baseline="0" dirty="0" smtClean="0"/>
              <a:t>Escuta de portadora – não transmite </a:t>
            </a:r>
          </a:p>
          <a:p>
            <a:r>
              <a:rPr lang="pt-BR" baseline="0" dirty="0" smtClean="0"/>
              <a:t>Acesso randomico – transmite em tempo aleatorio</a:t>
            </a:r>
          </a:p>
          <a:p>
            <a:r>
              <a:rPr lang="pt-BR" baseline="0" dirty="0" smtClean="0"/>
              <a:t>Detecção de colisão – interrompe a colisão, envia o sinal de jam na rede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531DE-B19B-4347-8653-CD02ADE0DD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5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Checksum = 16 bits</a:t>
            </a:r>
          </a:p>
          <a:p>
            <a:r>
              <a:rPr lang="pt-BR" dirty="0" smtClean="0"/>
              <a:t>Probabilidade</a:t>
            </a:r>
            <a:r>
              <a:rPr lang="pt-BR" baseline="0" dirty="0" smtClean="0"/>
              <a:t> de um conflito</a:t>
            </a:r>
          </a:p>
          <a:p>
            <a:r>
              <a:rPr lang="pt-BR" baseline="0" dirty="0" smtClean="0"/>
              <a:t>Algoritmos para corrigir – CRC</a:t>
            </a:r>
          </a:p>
          <a:p>
            <a:endParaRPr lang="pt-BR" baseline="0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531DE-B19B-4347-8653-CD02ADE0DD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2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Acesso randômico</a:t>
            </a:r>
            <a:r>
              <a:rPr lang="pt-BR" baseline="0" dirty="0" smtClean="0"/>
              <a:t> – você nãm garantia , não se sabe se o canal está livre, se der colisão você utiliza de novo.</a:t>
            </a:r>
          </a:p>
          <a:p>
            <a:r>
              <a:rPr lang="pt-BR" baseline="0" dirty="0" smtClean="0"/>
              <a:t>TDMA – divide pelo tempo , cada bloco tem um tempo para transmitir.</a:t>
            </a:r>
          </a:p>
          <a:p>
            <a:r>
              <a:rPr lang="pt-BR" baseline="0" dirty="0" smtClean="0"/>
              <a:t>CSMA – usado na internet , acesso randômico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531DE-B19B-4347-8653-CD02ADE0DD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CS</a:t>
            </a:r>
            <a:r>
              <a:rPr lang="en-US" altLang="zh-TW" dirty="0" smtClean="0"/>
              <a:t>|MA</a:t>
            </a:r>
            <a:r>
              <a:rPr lang="pt-BR" dirty="0" smtClean="0"/>
              <a:t> – care</a:t>
            </a:r>
            <a:r>
              <a:rPr lang="pt-BR" baseline="0" dirty="0" smtClean="0"/>
              <a:t> sense – escuta para verificar se tem colisão, se tiver esperar para transmitir</a:t>
            </a:r>
          </a:p>
          <a:p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531DE-B19B-4347-8653-CD02ADE0DD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51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Aloha </a:t>
            </a:r>
            <a:r>
              <a:rPr lang="en-US" altLang="zh-TW" dirty="0" err="1" smtClean="0"/>
              <a:t>pura</a:t>
            </a:r>
            <a:endParaRPr lang="en-US" altLang="zh-TW" dirty="0" smtClean="0"/>
          </a:p>
          <a:p>
            <a:r>
              <a:rPr lang="en-US" dirty="0" err="1" smtClean="0"/>
              <a:t>Assicrono</a:t>
            </a:r>
            <a:r>
              <a:rPr lang="en-US" dirty="0" smtClean="0"/>
              <a:t>, no </a:t>
            </a:r>
            <a:r>
              <a:rPr lang="en-US" dirty="0" err="1" smtClean="0"/>
              <a:t>pulo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transmitir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qualquer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portanto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colis</a:t>
            </a:r>
            <a:r>
              <a:rPr lang="pt-BR" baseline="0" dirty="0" smtClean="0"/>
              <a:t>ão.</a:t>
            </a:r>
          </a:p>
          <a:p>
            <a:r>
              <a:rPr lang="pt-BR" baseline="0" dirty="0" smtClean="0"/>
              <a:t>Taxa média de Eficiência = 18%</a:t>
            </a:r>
          </a:p>
          <a:p>
            <a:r>
              <a:rPr lang="en-US" dirty="0" smtClean="0"/>
              <a:t> </a:t>
            </a:r>
          </a:p>
          <a:p>
            <a:r>
              <a:rPr lang="pt-BR" dirty="0" smtClean="0"/>
              <a:t>Slloted</a:t>
            </a:r>
            <a:r>
              <a:rPr lang="pt-BR" baseline="0" dirty="0" smtClean="0"/>
              <a:t> ALOHA</a:t>
            </a:r>
          </a:p>
          <a:p>
            <a:r>
              <a:rPr lang="pt-BR" baseline="0" dirty="0" smtClean="0"/>
              <a:t>A chance de colidir é metade do outro:</a:t>
            </a:r>
          </a:p>
          <a:p>
            <a:r>
              <a:rPr lang="pt-BR" baseline="0" dirty="0" smtClean="0"/>
              <a:t>Eficiência = 37%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531DE-B19B-4347-8653-CD02ADE0DD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03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CD =</a:t>
            </a:r>
            <a:r>
              <a:rPr lang="pt-BR" baseline="0" dirty="0" smtClean="0"/>
              <a:t> </a:t>
            </a:r>
            <a:r>
              <a:rPr lang="pt-BR" dirty="0" smtClean="0"/>
              <a:t>Detecção</a:t>
            </a:r>
            <a:r>
              <a:rPr lang="pt-BR" baseline="0" dirty="0" smtClean="0"/>
              <a:t> de colisão</a:t>
            </a:r>
          </a:p>
          <a:p>
            <a:r>
              <a:rPr lang="pt-BR" baseline="0" dirty="0" smtClean="0"/>
              <a:t>Quando tem , ele já para de transmitir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531DE-B19B-4347-8653-CD02ADE0DD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86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531DE-B19B-4347-8653-CD02ADE0DD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38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Protocolo</a:t>
            </a:r>
            <a:r>
              <a:rPr lang="pt-BR" baseline="0" dirty="0" smtClean="0"/>
              <a:t> MAC – </a:t>
            </a:r>
          </a:p>
          <a:p>
            <a:endParaRPr lang="pt-BR" baseline="0" dirty="0" smtClean="0"/>
          </a:p>
          <a:p>
            <a:r>
              <a:rPr lang="pt-BR" baseline="0" dirty="0" smtClean="0"/>
              <a:t>*</a:t>
            </a:r>
            <a:r>
              <a:rPr lang="pt-BR" dirty="0" smtClean="0"/>
              <a:t>Particionamento</a:t>
            </a:r>
            <a:r>
              <a:rPr lang="pt-BR" baseline="0" dirty="0" smtClean="0"/>
              <a:t> de canal – </a:t>
            </a:r>
          </a:p>
          <a:p>
            <a:r>
              <a:rPr lang="pt-BR" baseline="0" dirty="0" smtClean="0"/>
              <a:t>Melhor – quando numero de usuarios é grande e fixo</a:t>
            </a:r>
          </a:p>
          <a:p>
            <a:endParaRPr lang="pt-BR" baseline="0" dirty="0" smtClean="0"/>
          </a:p>
          <a:p>
            <a:r>
              <a:rPr lang="pt-BR" baseline="0" dirty="0" smtClean="0"/>
              <a:t>* Randômico – 1 pessoa – mais eficiente – tem acesso a toda a banda</a:t>
            </a:r>
          </a:p>
          <a:p>
            <a:r>
              <a:rPr lang="pt-BR" baseline="0" dirty="0" smtClean="0"/>
              <a:t>Baixa carga é melhor.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531DE-B19B-4347-8653-CD02ADE0DD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22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531DE-B19B-4347-8653-CD02ADE0DD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0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69AE-BA04-4C9C-925D-004330E01D12}" type="datetimeFigureOut">
              <a:rPr lang="pt-BR" smtClean="0"/>
              <a:t>27/06/2012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5C4D-763E-4CB2-B1FB-D5F0CAD5AA6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69AE-BA04-4C9C-925D-004330E01D12}" type="datetimeFigureOut">
              <a:rPr lang="pt-BR" smtClean="0"/>
              <a:t>27/06/2012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5C4D-763E-4CB2-B1FB-D5F0CAD5AA6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69AE-BA04-4C9C-925D-004330E01D12}" type="datetimeFigureOut">
              <a:rPr lang="pt-BR" smtClean="0"/>
              <a:t>27/06/2012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5C4D-763E-4CB2-B1FB-D5F0CAD5AA6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69AE-BA04-4C9C-925D-004330E01D12}" type="datetimeFigureOut">
              <a:rPr lang="pt-BR" smtClean="0"/>
              <a:t>27/06/2012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5C4D-763E-4CB2-B1FB-D5F0CAD5AA6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69AE-BA04-4C9C-925D-004330E01D12}" type="datetimeFigureOut">
              <a:rPr lang="pt-BR" smtClean="0"/>
              <a:t>27/06/2012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5C4D-763E-4CB2-B1FB-D5F0CAD5AA6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69AE-BA04-4C9C-925D-004330E01D12}" type="datetimeFigureOut">
              <a:rPr lang="pt-BR" smtClean="0"/>
              <a:t>27/06/2012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5C4D-763E-4CB2-B1FB-D5F0CAD5AA6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69AE-BA04-4C9C-925D-004330E01D12}" type="datetimeFigureOut">
              <a:rPr lang="pt-BR" smtClean="0"/>
              <a:t>27/06/2012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5C4D-763E-4CB2-B1FB-D5F0CAD5AA6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69AE-BA04-4C9C-925D-004330E01D12}" type="datetimeFigureOut">
              <a:rPr lang="pt-BR" smtClean="0"/>
              <a:t>27/06/2012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5C4D-763E-4CB2-B1FB-D5F0CAD5AA6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69AE-BA04-4C9C-925D-004330E01D12}" type="datetimeFigureOut">
              <a:rPr lang="pt-BR" smtClean="0"/>
              <a:t>27/06/2012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5C4D-763E-4CB2-B1FB-D5F0CAD5AA6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69AE-BA04-4C9C-925D-004330E01D12}" type="datetimeFigureOut">
              <a:rPr lang="pt-BR" smtClean="0"/>
              <a:t>27/06/2012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5C4D-763E-4CB2-B1FB-D5F0CAD5AA6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69AE-BA04-4C9C-925D-004330E01D12}" type="datetimeFigureOut">
              <a:rPr lang="pt-BR" smtClean="0"/>
              <a:t>27/06/2012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5C4D-763E-4CB2-B1FB-D5F0CAD5AA6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169AE-BA04-4C9C-925D-004330E01D12}" type="datetimeFigureOut">
              <a:rPr lang="pt-BR" smtClean="0"/>
              <a:t>27/06/2012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5C4D-763E-4CB2-B1FB-D5F0CAD5AA6A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as vezes é muito mais rápido e prático fazer a retransmissão no próprio enlace ao invés de esperar que o TCP faça isso.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/>
              <a:t>1</a:t>
            </a:r>
            <a:r>
              <a:rPr lang="pt-BR" sz="4000" dirty="0" smtClean="0"/>
              <a:t>) Não existe necessidade de implementar confiabilidade na camada enlace, uma vez que já existe confiabilidade fim-a-fim.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10) O Ethernet usa escuta da portadora com detecção de colisão e acesso randômico.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a espera será maior e não menor.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11) No </a:t>
            </a:r>
            <a:r>
              <a:rPr lang="pt-BR" sz="4000" dirty="0" err="1" smtClean="0"/>
              <a:t>backoff</a:t>
            </a:r>
            <a:r>
              <a:rPr lang="pt-BR" sz="4000" dirty="0" smtClean="0"/>
              <a:t> Exponencial, quanto maior a carga na rede, menor a espera randômica.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o HUB é um mero replicador de bits, ele não </a:t>
            </a:r>
            <a:r>
              <a:rPr lang="pt-BR" sz="4000" dirty="0" err="1" smtClean="0"/>
              <a:t>deteca</a:t>
            </a:r>
            <a:r>
              <a:rPr lang="pt-BR" sz="4000" dirty="0" smtClean="0"/>
              <a:t> colisões.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12) Caso um HUB detecte colisão em um quadro que ele está transmitindo, ele irá interromper a transmissão, já que ele usa CSMA/CD.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13) Em um HUB não é possível que um adaptador use Ethernet 10Mbps enquanto outro usa Ethernet 100Mbps, já em um Switch, isso é possível.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14) No </a:t>
            </a:r>
            <a:r>
              <a:rPr lang="pt-BR" sz="4000" dirty="0" err="1" smtClean="0"/>
              <a:t>cut-through</a:t>
            </a:r>
            <a:r>
              <a:rPr lang="pt-BR" sz="4000" dirty="0" smtClean="0"/>
              <a:t> </a:t>
            </a:r>
            <a:r>
              <a:rPr lang="pt-BR" sz="4000" dirty="0" err="1" smtClean="0"/>
              <a:t>switching</a:t>
            </a:r>
            <a:r>
              <a:rPr lang="pt-BR" sz="4000" dirty="0" smtClean="0"/>
              <a:t> um quadro é encaminhado da porta de entrada para a porta de saída antes que todo o quadro seja recebido.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ele necessita do endereço MAC de destino.</a:t>
            </a:r>
            <a:endParaRPr lang="pt-BR" sz="4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15) Para o switch poder fazer o encaminhamento, ele necessita do endereço MAC de origem.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梯形 14"/>
          <p:cNvSpPr/>
          <p:nvPr/>
        </p:nvSpPr>
        <p:spPr>
          <a:xfrm>
            <a:off x="101538" y="2372133"/>
            <a:ext cx="3462350" cy="3779896"/>
          </a:xfrm>
          <a:prstGeom prst="trapezoi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橢圓 1"/>
          <p:cNvSpPr/>
          <p:nvPr/>
        </p:nvSpPr>
        <p:spPr>
          <a:xfrm>
            <a:off x="1115616" y="908720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橢圓 2"/>
          <p:cNvSpPr/>
          <p:nvPr/>
        </p:nvSpPr>
        <p:spPr>
          <a:xfrm>
            <a:off x="3491880" y="1778294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  <a:endParaRPr lang="en-US" dirty="0"/>
          </a:p>
        </p:txBody>
      </p:sp>
      <p:sp>
        <p:nvSpPr>
          <p:cNvPr id="4" name="橢圓 3"/>
          <p:cNvSpPr/>
          <p:nvPr/>
        </p:nvSpPr>
        <p:spPr>
          <a:xfrm>
            <a:off x="1835696" y="2852936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  <a:endParaRPr lang="en-US" dirty="0"/>
          </a:p>
        </p:txBody>
      </p:sp>
      <p:sp>
        <p:nvSpPr>
          <p:cNvPr id="5" name="橢圓 4"/>
          <p:cNvSpPr/>
          <p:nvPr/>
        </p:nvSpPr>
        <p:spPr>
          <a:xfrm>
            <a:off x="3947984" y="2780928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  <a:endParaRPr lang="en-US" dirty="0"/>
          </a:p>
        </p:txBody>
      </p:sp>
      <p:sp>
        <p:nvSpPr>
          <p:cNvPr id="6" name="橢圓 5"/>
          <p:cNvSpPr/>
          <p:nvPr/>
        </p:nvSpPr>
        <p:spPr>
          <a:xfrm>
            <a:off x="6060272" y="2879292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en-US" dirty="0"/>
          </a:p>
        </p:txBody>
      </p:sp>
      <p:sp>
        <p:nvSpPr>
          <p:cNvPr id="7" name="橢圓 6"/>
          <p:cNvSpPr/>
          <p:nvPr/>
        </p:nvSpPr>
        <p:spPr>
          <a:xfrm>
            <a:off x="384067" y="4581128"/>
            <a:ext cx="720080" cy="60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1413173" y="4653838"/>
            <a:ext cx="710555" cy="592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2330803" y="4696170"/>
            <a:ext cx="582030" cy="48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/>
          <p:cNvSpPr/>
          <p:nvPr/>
        </p:nvSpPr>
        <p:spPr>
          <a:xfrm>
            <a:off x="6012103" y="4373488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橢圓 10"/>
          <p:cNvSpPr/>
          <p:nvPr/>
        </p:nvSpPr>
        <p:spPr>
          <a:xfrm>
            <a:off x="7164288" y="4165848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橢圓 11"/>
          <p:cNvSpPr/>
          <p:nvPr/>
        </p:nvSpPr>
        <p:spPr>
          <a:xfrm>
            <a:off x="3491880" y="4411325"/>
            <a:ext cx="582030" cy="48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  <a:endParaRPr lang="en-US" dirty="0"/>
          </a:p>
        </p:txBody>
      </p:sp>
      <p:sp>
        <p:nvSpPr>
          <p:cNvPr id="13" name="橢圓 12"/>
          <p:cNvSpPr/>
          <p:nvPr/>
        </p:nvSpPr>
        <p:spPr>
          <a:xfrm>
            <a:off x="4380032" y="4476879"/>
            <a:ext cx="582030" cy="48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</a:t>
            </a:r>
            <a:endParaRPr lang="en-US" dirty="0"/>
          </a:p>
        </p:txBody>
      </p:sp>
      <p:sp>
        <p:nvSpPr>
          <p:cNvPr id="14" name="橢圓 13"/>
          <p:cNvSpPr/>
          <p:nvPr/>
        </p:nvSpPr>
        <p:spPr>
          <a:xfrm>
            <a:off x="4139952" y="1772816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68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1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2) A correção de erros com bit paridade detecta erros com uma certa probabilidade.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TDMA não é de acesso randômico.</a:t>
            </a:r>
            <a:endParaRPr lang="pt-BR" sz="4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3) TDMA, CSMA e ALOHA são protocolos MAC de acesso randômico.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4) No </a:t>
            </a:r>
            <a:r>
              <a:rPr lang="pt-BR" sz="4000" dirty="0" err="1" smtClean="0"/>
              <a:t>slotted</a:t>
            </a:r>
            <a:r>
              <a:rPr lang="pt-BR" sz="4000" dirty="0" smtClean="0"/>
              <a:t> ALOHA, se dois ou mais nós transmitem em um mesmo slot, todos </a:t>
            </a:r>
            <a:r>
              <a:rPr lang="pt-BR" sz="4000" dirty="0" err="1" smtClean="0"/>
              <a:t>detecam</a:t>
            </a:r>
            <a:r>
              <a:rPr lang="pt-BR" sz="4000" dirty="0" smtClean="0"/>
              <a:t> a colisão.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o </a:t>
            </a:r>
            <a:r>
              <a:rPr lang="pt-BR" sz="4000" dirty="0" err="1" smtClean="0"/>
              <a:t>slotted</a:t>
            </a:r>
            <a:r>
              <a:rPr lang="pt-BR" sz="4000" dirty="0" smtClean="0"/>
              <a:t> ALOHA é 100% melhor que o ALOHA puro.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5) O </a:t>
            </a:r>
            <a:r>
              <a:rPr lang="pt-BR" sz="4000" dirty="0" err="1" smtClean="0"/>
              <a:t>slotted</a:t>
            </a:r>
            <a:r>
              <a:rPr lang="pt-BR" sz="4000" dirty="0" smtClean="0"/>
              <a:t> ALOHA é 50% melhor que o ALOHA puro.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6) No CSMA/CD a transmissão é interrompida caso seja detectada colisão.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00B050"/>
                </a:solidFill>
              </a:rPr>
              <a:t>Verdadeiro.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7) Em uma WLAN usando CSMA/CD, apenas o receptor é capaz de saber se houve colisão.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eles são mais eficientes com alta carga pois se apenas um usuário estiver usando, ele não terá acesso a toda a banda.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8) Protocolos MAC de </a:t>
            </a:r>
            <a:r>
              <a:rPr lang="pt-BR" sz="4000" dirty="0" err="1" smtClean="0"/>
              <a:t>particionamento</a:t>
            </a:r>
            <a:r>
              <a:rPr lang="pt-BR" sz="4000" dirty="0" smtClean="0"/>
              <a:t> de canal, são geralmente mais eficientes que protocolos de acesso randômico quando a rede está com baixa carga.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4357694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rgbClr val="FF0000"/>
                </a:solidFill>
              </a:rPr>
              <a:t>Falso</a:t>
            </a:r>
            <a:r>
              <a:rPr lang="pt-BR" sz="4000" dirty="0" smtClean="0"/>
              <a:t>, ele pode passar os dados do quadro para camada de rede caso o endereço seja de broadcast (pacote ARP por exemplo).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9) No Ethernet, se um adaptador recebe um quadro onde o endereço de destino não seja o mesmo do adaptador, ele descarta o quadro.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850</Words>
  <Application>Microsoft Office PowerPoint</Application>
  <PresentationFormat>如螢幕大小 (4:3)</PresentationFormat>
  <Paragraphs>104</Paragraphs>
  <Slides>17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Tema do Office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</dc:creator>
  <cp:lastModifiedBy>Fanny Chien</cp:lastModifiedBy>
  <cp:revision>14</cp:revision>
  <dcterms:created xsi:type="dcterms:W3CDTF">2010-12-01T06:35:35Z</dcterms:created>
  <dcterms:modified xsi:type="dcterms:W3CDTF">2012-06-27T14:31:09Z</dcterms:modified>
</cp:coreProperties>
</file>