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Confiabilidade fim-a-fim na camada enlace.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Vantagem = retransmissão só num pedaço fica mais rápida.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Ethernet – fio que possu vários computadores ligados nele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 C</a:t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 transmitir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Ex- no tempo 5 ele espera um tempo randomico entra 0 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Espera um tempo randômico entre 1 -- 2^k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carga = maior espera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0_1___3_5______________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HUB =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camada física – replica o bit, a única coisa que ele pode fazer é se o sinal estiver fraco ele pode aumentar o sinal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de fios – não detecta colisões;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HUB – bit bit bit – só camada física!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Switch – até camada enlace – recebe o quadro, ip...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Switch – guarda uma tabela de encaminhamento – quando ele não sabe pra quem enviar , ele envia pra todo mundo.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cut-through switching – assim que ele receber o cabeçalho do pacote ele já começa a transmitir antes de receber o pacote todo.</a:t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Ssdsdsdsdsdsdsdsdsdsdsds lukinhas quer quebra o meu pc :P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Escuta de portadora – não transmite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randomico – transmite em tempo aleatorio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colisão – interrompe a colisão, envia o sinal de jam na rede</a:t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Checksum = 16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de um conflito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para corrigir – CRC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randômico – você nãm garantia , não se sabe se o canal está livre, se der colisão você utiliza de novo.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TDMA – divide pelo tempo , cada bloco tem um tempo para transmitir.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CSMA – usado na internet , acesso randômico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CS|MA – care sense – escuta para verificar se tem colisão, se tiver esperar para transmitir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Aloha pura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Assicrono, no pulo ele pode transmitir a qualquer hora portanto pode ter colisão.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média de Eficiência = 18%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Slloted ALOHA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chance de colidir é metade do outro: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 = 37%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 = Detecção de colisão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tem , ele já para de transmitir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MAC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*Particionamento de canal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 – quando numero de usuarios é grande e fixo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 Randômico – 1 pessoa – mais eficiente – tem acesso a toda a banda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carga é melhor.</a:t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vezes é muito mais rápido e prático fazer a retransmissão no próprio enlace ao invés de esperar que o TCP faça isso.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Não existe necessidade de implementar confiabilidade na camada enlace, uma vez que já existe confiabilidade fim-a-fim.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O Ethernet usa escuta da portadora com detecção de colisão e acesso randômico.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espera será maior e não menor.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No backoff Exponencial, quanto maior a carga na rede, menor a espera randômica.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HUB é um mero replicador de bits, ele não detecta colisões.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Caso um HUB detecte colisão em um quadro que ele está transmitindo, ele irá interromper a transmissão, já que ele usa CSMA/CD.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13) Em um HUB não é possível que um adaptador use Ethernet 10Mbps enquanto outro usa Ethernet 100Mbps, já em um Switch, isso é possível.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14) No cut-through switching um quadro é encaminhado da porta de entrada para a porta de saída antes que todo o quadro seja recebido.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 necessita do endereço MAC de destino.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15) Para o switch poder fazer o encaminhamento, ele necessita do endereço MAC de origem.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101538" y="2372133"/>
            <a:ext cx="3462350" cy="3779896"/>
          </a:xfrm>
          <a:prstGeom prst="trapezoid">
            <a:avLst>
              <a:gd fmla="val 25000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115616" y="908720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3491880" y="1778294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835696" y="2852936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3947984" y="2780928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060272" y="2879292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84067" y="4581128"/>
            <a:ext cx="720080" cy="60006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413173" y="4653838"/>
            <a:ext cx="710555" cy="59212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2330803" y="4696170"/>
            <a:ext cx="582030" cy="4850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012103" y="4373488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7164288" y="4165848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491880" y="4411325"/>
            <a:ext cx="582030" cy="4850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380032" y="4476879"/>
            <a:ext cx="582030" cy="4850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4139952" y="1772816"/>
            <a:ext cx="864096" cy="720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 correção de erros com bit paridade detecta erros com uma certa probabilidade.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TDMA não é de acesso randômico.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TDMA, CSMA e ALOHA são protocolos MAC de acesso randômico.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No slotted ALOHA, se dois ou mais nós transmitem em um mesmo slot, todos detecam a colisão.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slotted ALOHA é 100% melhor que o ALOHA puro.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O slotted ALOHA é 50% melhor que o ALOHA puro.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No CSMA/CD a transmissão é interrompida caso seja detectada colisão.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Em uma WLAN usando CSMA/CD, apenas o receptor é capaz de saber se houve colisão.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eles são mais eficientes com alta carga pois se apenas um usuário estiver usando, ele não terá acesso a toda a banda.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Protocolos MAC de particionamento de canal, são geralmente mais eficientes que protocolos de acesso randômico quando a rede está com baixa carga.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 pode passar os dados do quadro para camada de rede caso o endereço seja de broadcast (pacote ARP por exemplo).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No Ethernet, se um adaptador recebe um quadro onde o endereço de destino não seja o mesmo do adaptador, ele descarta o quadro.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