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3" r:id="rId1"/>
  </p:sldMasterIdLst>
  <p:notesMasterIdLst>
    <p:notesMasterId r:id="rId29"/>
  </p:notesMasterIdLst>
  <p:sldIdLst>
    <p:sldId id="256" r:id="rId2"/>
    <p:sldId id="257" r:id="rId3"/>
    <p:sldId id="258" r:id="rId4"/>
    <p:sldId id="259" r:id="rId5"/>
    <p:sldId id="260" r:id="rId6"/>
    <p:sldId id="270" r:id="rId7"/>
    <p:sldId id="265" r:id="rId8"/>
    <p:sldId id="271" r:id="rId9"/>
    <p:sldId id="266" r:id="rId10"/>
    <p:sldId id="275" r:id="rId11"/>
    <p:sldId id="276" r:id="rId12"/>
    <p:sldId id="279" r:id="rId13"/>
    <p:sldId id="277" r:id="rId14"/>
    <p:sldId id="278" r:id="rId15"/>
    <p:sldId id="267" r:id="rId16"/>
    <p:sldId id="289" r:id="rId17"/>
    <p:sldId id="269" r:id="rId18"/>
    <p:sldId id="280" r:id="rId19"/>
    <p:sldId id="284" r:id="rId20"/>
    <p:sldId id="285" r:id="rId21"/>
    <p:sldId id="261" r:id="rId22"/>
    <p:sldId id="287" r:id="rId23"/>
    <p:sldId id="282" r:id="rId24"/>
    <p:sldId id="262" r:id="rId25"/>
    <p:sldId id="263" r:id="rId26"/>
    <p:sldId id="264"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p:restoredTop sz="89013"/>
  </p:normalViewPr>
  <p:slideViewPr>
    <p:cSldViewPr snapToGrid="0" snapToObjects="1">
      <p:cViewPr varScale="1">
        <p:scale>
          <a:sx n="139" d="100"/>
          <a:sy n="139" d="100"/>
        </p:scale>
        <p:origin x="1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3125A-8C55-924B-B3A7-2E65883A720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1E6E8B-BD5A-4544-9523-2A89C686FBCB}">
      <dgm:prSet phldrT="[Text]"/>
      <dgm:spPr/>
      <dgm:t>
        <a:bodyPr/>
        <a:lstStyle/>
        <a:p>
          <a:pPr>
            <a:lnSpc>
              <a:spcPct val="100000"/>
            </a:lnSpc>
            <a:defRPr cap="all"/>
          </a:pPr>
          <a:r>
            <a:rPr lang="en-US"/>
            <a:t>Introduction</a:t>
          </a:r>
        </a:p>
      </dgm:t>
    </dgm:pt>
    <dgm:pt modelId="{DD445CC2-8C17-0F4A-9AE5-15408400A4BA}" type="parTrans" cxnId="{C2FA5024-B174-654A-BD1A-B09F845198E8}">
      <dgm:prSet/>
      <dgm:spPr/>
      <dgm:t>
        <a:bodyPr/>
        <a:lstStyle/>
        <a:p>
          <a:endParaRPr lang="en-US"/>
        </a:p>
      </dgm:t>
    </dgm:pt>
    <dgm:pt modelId="{4DF0D738-1B17-5747-B10B-637D42168AE2}" type="sibTrans" cxnId="{C2FA5024-B174-654A-BD1A-B09F845198E8}">
      <dgm:prSet/>
      <dgm:spPr/>
      <dgm:t>
        <a:bodyPr/>
        <a:lstStyle/>
        <a:p>
          <a:endParaRPr lang="en-US"/>
        </a:p>
      </dgm:t>
    </dgm:pt>
    <dgm:pt modelId="{8C7FE1A7-4C82-7744-8F17-A16A73F57BDD}">
      <dgm:prSet phldrT="[Text]"/>
      <dgm:spPr/>
      <dgm:t>
        <a:bodyPr/>
        <a:lstStyle/>
        <a:p>
          <a:pPr>
            <a:lnSpc>
              <a:spcPct val="100000"/>
            </a:lnSpc>
            <a:defRPr cap="all"/>
          </a:pPr>
          <a:r>
            <a:rPr lang="en-US"/>
            <a:t>Approach</a:t>
          </a:r>
        </a:p>
      </dgm:t>
    </dgm:pt>
    <dgm:pt modelId="{80334ABB-E918-E446-A56D-9FC7700291AE}" type="parTrans" cxnId="{104DC5AE-FAEC-DA47-812E-81276304359D}">
      <dgm:prSet/>
      <dgm:spPr/>
      <dgm:t>
        <a:bodyPr/>
        <a:lstStyle/>
        <a:p>
          <a:endParaRPr lang="en-US"/>
        </a:p>
      </dgm:t>
    </dgm:pt>
    <dgm:pt modelId="{1A9A0796-B5CD-CA46-AC9A-B0633AFC07F5}" type="sibTrans" cxnId="{104DC5AE-FAEC-DA47-812E-81276304359D}">
      <dgm:prSet/>
      <dgm:spPr/>
      <dgm:t>
        <a:bodyPr/>
        <a:lstStyle/>
        <a:p>
          <a:endParaRPr lang="en-US"/>
        </a:p>
      </dgm:t>
    </dgm:pt>
    <dgm:pt modelId="{75C194EE-1744-DE42-8906-3050A2E8DFEF}">
      <dgm:prSet phldrT="[Text]"/>
      <dgm:spPr/>
      <dgm:t>
        <a:bodyPr/>
        <a:lstStyle/>
        <a:p>
          <a:pPr>
            <a:lnSpc>
              <a:spcPct val="100000"/>
            </a:lnSpc>
            <a:defRPr cap="all"/>
          </a:pPr>
          <a:r>
            <a:rPr lang="en-US"/>
            <a:t>Problem Statement</a:t>
          </a:r>
        </a:p>
      </dgm:t>
    </dgm:pt>
    <dgm:pt modelId="{9E4EDFB9-45BC-684A-98AE-F5A8D8193D38}" type="parTrans" cxnId="{E2E60DA7-4618-CE4B-8DC9-E108ACC5829D}">
      <dgm:prSet/>
      <dgm:spPr/>
      <dgm:t>
        <a:bodyPr/>
        <a:lstStyle/>
        <a:p>
          <a:endParaRPr lang="en-US"/>
        </a:p>
      </dgm:t>
    </dgm:pt>
    <dgm:pt modelId="{D6291A5C-A09D-9B4C-A345-848994FAC685}" type="sibTrans" cxnId="{E2E60DA7-4618-CE4B-8DC9-E108ACC5829D}">
      <dgm:prSet/>
      <dgm:spPr/>
      <dgm:t>
        <a:bodyPr/>
        <a:lstStyle/>
        <a:p>
          <a:endParaRPr lang="en-US"/>
        </a:p>
      </dgm:t>
    </dgm:pt>
    <dgm:pt modelId="{89C5F08E-47A0-984D-962B-5C84A4CB60E9}">
      <dgm:prSet phldrT="[Text]"/>
      <dgm:spPr/>
      <dgm:t>
        <a:bodyPr/>
        <a:lstStyle/>
        <a:p>
          <a:pPr>
            <a:lnSpc>
              <a:spcPct val="100000"/>
            </a:lnSpc>
            <a:defRPr cap="all"/>
          </a:pPr>
          <a:r>
            <a:rPr lang="en-US"/>
            <a:t>Results &amp; Discussion</a:t>
          </a:r>
        </a:p>
      </dgm:t>
    </dgm:pt>
    <dgm:pt modelId="{94C259D0-365D-BF44-9F60-5D68D26F13BD}" type="parTrans" cxnId="{E8E129C6-D1AA-EC48-BEA0-7A6CC6006282}">
      <dgm:prSet/>
      <dgm:spPr/>
      <dgm:t>
        <a:bodyPr/>
        <a:lstStyle/>
        <a:p>
          <a:endParaRPr lang="en-US"/>
        </a:p>
      </dgm:t>
    </dgm:pt>
    <dgm:pt modelId="{BDC47F14-9FA3-5448-92D0-5301C6156DC2}" type="sibTrans" cxnId="{E8E129C6-D1AA-EC48-BEA0-7A6CC6006282}">
      <dgm:prSet/>
      <dgm:spPr/>
      <dgm:t>
        <a:bodyPr/>
        <a:lstStyle/>
        <a:p>
          <a:endParaRPr lang="en-US"/>
        </a:p>
      </dgm:t>
    </dgm:pt>
    <dgm:pt modelId="{87A387D5-D0F6-9B4F-985B-F21A5BCE1847}">
      <dgm:prSet phldrT="[Text]"/>
      <dgm:spPr/>
      <dgm:t>
        <a:bodyPr/>
        <a:lstStyle/>
        <a:p>
          <a:pPr>
            <a:lnSpc>
              <a:spcPct val="100000"/>
            </a:lnSpc>
            <a:defRPr cap="all"/>
          </a:pPr>
          <a:r>
            <a:rPr lang="en-US"/>
            <a:t>Conclusion</a:t>
          </a:r>
        </a:p>
      </dgm:t>
    </dgm:pt>
    <dgm:pt modelId="{251E3965-36B1-F045-B4D3-BB3A5E730B3E}" type="parTrans" cxnId="{70F59923-58F2-E146-A851-854A4BE060D8}">
      <dgm:prSet/>
      <dgm:spPr/>
      <dgm:t>
        <a:bodyPr/>
        <a:lstStyle/>
        <a:p>
          <a:endParaRPr lang="en-US"/>
        </a:p>
      </dgm:t>
    </dgm:pt>
    <dgm:pt modelId="{1C02D7C1-6CFA-904A-8FE4-9B0BFEF4539C}" type="sibTrans" cxnId="{70F59923-58F2-E146-A851-854A4BE060D8}">
      <dgm:prSet/>
      <dgm:spPr/>
      <dgm:t>
        <a:bodyPr/>
        <a:lstStyle/>
        <a:p>
          <a:endParaRPr lang="en-US"/>
        </a:p>
      </dgm:t>
    </dgm:pt>
    <dgm:pt modelId="{BFB4F8F4-C8CA-2141-AA4B-AE2E8B0A9A9A}">
      <dgm:prSet phldrT="[Text]"/>
      <dgm:spPr/>
      <dgm:t>
        <a:bodyPr/>
        <a:lstStyle/>
        <a:p>
          <a:pPr>
            <a:lnSpc>
              <a:spcPct val="100000"/>
            </a:lnSpc>
            <a:defRPr cap="all"/>
          </a:pPr>
          <a:r>
            <a:rPr lang="en-US"/>
            <a:t>Future Work</a:t>
          </a:r>
        </a:p>
      </dgm:t>
    </dgm:pt>
    <dgm:pt modelId="{CCAFE122-95EF-AF43-9F85-FC39A97A58EF}" type="parTrans" cxnId="{8A08AA41-29EB-E44A-AEE4-B70D6F6FB687}">
      <dgm:prSet/>
      <dgm:spPr/>
      <dgm:t>
        <a:bodyPr/>
        <a:lstStyle/>
        <a:p>
          <a:endParaRPr lang="en-US"/>
        </a:p>
      </dgm:t>
    </dgm:pt>
    <dgm:pt modelId="{6E0B097A-4D5D-E34E-A04F-04667FB6F5B9}" type="sibTrans" cxnId="{8A08AA41-29EB-E44A-AEE4-B70D6F6FB687}">
      <dgm:prSet/>
      <dgm:spPr/>
      <dgm:t>
        <a:bodyPr/>
        <a:lstStyle/>
        <a:p>
          <a:endParaRPr lang="en-US"/>
        </a:p>
      </dgm:t>
    </dgm:pt>
    <dgm:pt modelId="{203F2885-6EBC-4074-9198-2863E495D89B}" type="pres">
      <dgm:prSet presAssocID="{5643125A-8C55-924B-B3A7-2E65883A7201}" presName="root" presStyleCnt="0">
        <dgm:presLayoutVars>
          <dgm:dir/>
          <dgm:resizeHandles val="exact"/>
        </dgm:presLayoutVars>
      </dgm:prSet>
      <dgm:spPr/>
    </dgm:pt>
    <dgm:pt modelId="{201FFC9E-6624-4D23-A218-5848563EE9B7}" type="pres">
      <dgm:prSet presAssocID="{551E6E8B-BD5A-4544-9523-2A89C686FBCB}" presName="compNode" presStyleCnt="0"/>
      <dgm:spPr/>
    </dgm:pt>
    <dgm:pt modelId="{86D03FBC-66C5-4CA9-9A8B-00850146481F}" type="pres">
      <dgm:prSet presAssocID="{551E6E8B-BD5A-4544-9523-2A89C686FBCB}" presName="iconBgRect" presStyleLbl="bgShp" presStyleIdx="0" presStyleCnt="6"/>
      <dgm:spPr/>
    </dgm:pt>
    <dgm:pt modelId="{E5EF4D2A-BEAE-4F1D-B16A-225CE0A6463C}" type="pres">
      <dgm:prSet presAssocID="{551E6E8B-BD5A-4544-9523-2A89C686FB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4A2891C7-2DCD-44D6-B4D0-A49EA347E016}" type="pres">
      <dgm:prSet presAssocID="{551E6E8B-BD5A-4544-9523-2A89C686FBCB}" presName="spaceRect" presStyleCnt="0"/>
      <dgm:spPr/>
    </dgm:pt>
    <dgm:pt modelId="{07EDAFA0-2E02-49CC-95BC-0E164C870FC3}" type="pres">
      <dgm:prSet presAssocID="{551E6E8B-BD5A-4544-9523-2A89C686FBCB}" presName="textRect" presStyleLbl="revTx" presStyleIdx="0" presStyleCnt="6">
        <dgm:presLayoutVars>
          <dgm:chMax val="1"/>
          <dgm:chPref val="1"/>
        </dgm:presLayoutVars>
      </dgm:prSet>
      <dgm:spPr/>
    </dgm:pt>
    <dgm:pt modelId="{1617E231-6DCB-4F74-ADE2-4A5E35BBF872}" type="pres">
      <dgm:prSet presAssocID="{4DF0D738-1B17-5747-B10B-637D42168AE2}" presName="sibTrans" presStyleCnt="0"/>
      <dgm:spPr/>
    </dgm:pt>
    <dgm:pt modelId="{0A5E7624-AA34-4D1D-B17F-87474CFFA1BE}" type="pres">
      <dgm:prSet presAssocID="{75C194EE-1744-DE42-8906-3050A2E8DFEF}" presName="compNode" presStyleCnt="0"/>
      <dgm:spPr/>
    </dgm:pt>
    <dgm:pt modelId="{445439DC-BE42-4F1D-BD4F-9EC66BFC44BE}" type="pres">
      <dgm:prSet presAssocID="{75C194EE-1744-DE42-8906-3050A2E8DFEF}" presName="iconBgRect" presStyleLbl="bgShp" presStyleIdx="1" presStyleCnt="6"/>
      <dgm:spPr/>
    </dgm:pt>
    <dgm:pt modelId="{98AD72E1-3D4A-4618-AD1D-3A241E123B85}" type="pres">
      <dgm:prSet presAssocID="{75C194EE-1744-DE42-8906-3050A2E8DFE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iguration"/>
        </a:ext>
      </dgm:extLst>
    </dgm:pt>
    <dgm:pt modelId="{9511551D-AEC4-463C-A48C-49973C109159}" type="pres">
      <dgm:prSet presAssocID="{75C194EE-1744-DE42-8906-3050A2E8DFEF}" presName="spaceRect" presStyleCnt="0"/>
      <dgm:spPr/>
    </dgm:pt>
    <dgm:pt modelId="{60A1DB84-851C-4C21-8100-A2F17B740D3A}" type="pres">
      <dgm:prSet presAssocID="{75C194EE-1744-DE42-8906-3050A2E8DFEF}" presName="textRect" presStyleLbl="revTx" presStyleIdx="1" presStyleCnt="6">
        <dgm:presLayoutVars>
          <dgm:chMax val="1"/>
          <dgm:chPref val="1"/>
        </dgm:presLayoutVars>
      </dgm:prSet>
      <dgm:spPr/>
    </dgm:pt>
    <dgm:pt modelId="{1F02EDC7-D7B8-4D58-9FB3-03596C225777}" type="pres">
      <dgm:prSet presAssocID="{D6291A5C-A09D-9B4C-A345-848994FAC685}" presName="sibTrans" presStyleCnt="0"/>
      <dgm:spPr/>
    </dgm:pt>
    <dgm:pt modelId="{6CB551B7-21E1-421C-86E7-E8EBB9B96845}" type="pres">
      <dgm:prSet presAssocID="{8C7FE1A7-4C82-7744-8F17-A16A73F57BDD}" presName="compNode" presStyleCnt="0"/>
      <dgm:spPr/>
    </dgm:pt>
    <dgm:pt modelId="{9B0CEEA4-0991-4492-90EE-92EBD3218BEB}" type="pres">
      <dgm:prSet presAssocID="{8C7FE1A7-4C82-7744-8F17-A16A73F57BDD}" presName="iconBgRect" presStyleLbl="bgShp" presStyleIdx="2" presStyleCnt="6"/>
      <dgm:spPr/>
    </dgm:pt>
    <dgm:pt modelId="{C75CA10C-76BB-4F6F-A43D-8425037D6602}" type="pres">
      <dgm:prSet presAssocID="{8C7FE1A7-4C82-7744-8F17-A16A73F57BD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nostic"/>
        </a:ext>
      </dgm:extLst>
    </dgm:pt>
    <dgm:pt modelId="{6FB10582-6744-4233-8F07-51B7003A1AD1}" type="pres">
      <dgm:prSet presAssocID="{8C7FE1A7-4C82-7744-8F17-A16A73F57BDD}" presName="spaceRect" presStyleCnt="0"/>
      <dgm:spPr/>
    </dgm:pt>
    <dgm:pt modelId="{F8092071-77C0-43E9-A945-C9B2ECF5D84A}" type="pres">
      <dgm:prSet presAssocID="{8C7FE1A7-4C82-7744-8F17-A16A73F57BDD}" presName="textRect" presStyleLbl="revTx" presStyleIdx="2" presStyleCnt="6">
        <dgm:presLayoutVars>
          <dgm:chMax val="1"/>
          <dgm:chPref val="1"/>
        </dgm:presLayoutVars>
      </dgm:prSet>
      <dgm:spPr/>
    </dgm:pt>
    <dgm:pt modelId="{A3C25CDB-99E0-4C92-9CCE-64C93B7539F2}" type="pres">
      <dgm:prSet presAssocID="{1A9A0796-B5CD-CA46-AC9A-B0633AFC07F5}" presName="sibTrans" presStyleCnt="0"/>
      <dgm:spPr/>
    </dgm:pt>
    <dgm:pt modelId="{DB0DCE62-1D8D-45EC-B318-1DAAF58426AF}" type="pres">
      <dgm:prSet presAssocID="{89C5F08E-47A0-984D-962B-5C84A4CB60E9}" presName="compNode" presStyleCnt="0"/>
      <dgm:spPr/>
    </dgm:pt>
    <dgm:pt modelId="{13335826-4EFB-466B-9945-91D4BBE0D007}" type="pres">
      <dgm:prSet presAssocID="{89C5F08E-47A0-984D-962B-5C84A4CB60E9}" presName="iconBgRect" presStyleLbl="bgShp" presStyleIdx="3" presStyleCnt="6"/>
      <dgm:spPr/>
    </dgm:pt>
    <dgm:pt modelId="{24A99A65-1890-41CC-8658-00ACCF429574}" type="pres">
      <dgm:prSet presAssocID="{89C5F08E-47A0-984D-962B-5C84A4CB60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Case"/>
        </a:ext>
      </dgm:extLst>
    </dgm:pt>
    <dgm:pt modelId="{74D3D07B-9529-4BE5-8475-98D0CADC3B31}" type="pres">
      <dgm:prSet presAssocID="{89C5F08E-47A0-984D-962B-5C84A4CB60E9}" presName="spaceRect" presStyleCnt="0"/>
      <dgm:spPr/>
    </dgm:pt>
    <dgm:pt modelId="{39406E92-EA77-4C5E-916A-3879665FCC12}" type="pres">
      <dgm:prSet presAssocID="{89C5F08E-47A0-984D-962B-5C84A4CB60E9}" presName="textRect" presStyleLbl="revTx" presStyleIdx="3" presStyleCnt="6">
        <dgm:presLayoutVars>
          <dgm:chMax val="1"/>
          <dgm:chPref val="1"/>
        </dgm:presLayoutVars>
      </dgm:prSet>
      <dgm:spPr/>
    </dgm:pt>
    <dgm:pt modelId="{877BD1A7-75A8-4926-BF4E-D29D80AF1CB6}" type="pres">
      <dgm:prSet presAssocID="{BDC47F14-9FA3-5448-92D0-5301C6156DC2}" presName="sibTrans" presStyleCnt="0"/>
      <dgm:spPr/>
    </dgm:pt>
    <dgm:pt modelId="{67D2E60B-90AC-4C74-BF91-2BFB989ADD01}" type="pres">
      <dgm:prSet presAssocID="{87A387D5-D0F6-9B4F-985B-F21A5BCE1847}" presName="compNode" presStyleCnt="0"/>
      <dgm:spPr/>
    </dgm:pt>
    <dgm:pt modelId="{399CC4BE-8AA0-42DE-A15C-51A6ABF1A34F}" type="pres">
      <dgm:prSet presAssocID="{87A387D5-D0F6-9B4F-985B-F21A5BCE1847}" presName="iconBgRect" presStyleLbl="bgShp" presStyleIdx="4" presStyleCnt="6"/>
      <dgm:spPr/>
    </dgm:pt>
    <dgm:pt modelId="{178D7E0D-B147-4DAB-97BF-B2BA178C77B3}" type="pres">
      <dgm:prSet presAssocID="{87A387D5-D0F6-9B4F-985B-F21A5BCE184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354A48E3-E9CD-4382-8529-CBCDB266801D}" type="pres">
      <dgm:prSet presAssocID="{87A387D5-D0F6-9B4F-985B-F21A5BCE1847}" presName="spaceRect" presStyleCnt="0"/>
      <dgm:spPr/>
    </dgm:pt>
    <dgm:pt modelId="{D2EBC498-4DB3-4617-AED4-6FBED8A0D541}" type="pres">
      <dgm:prSet presAssocID="{87A387D5-D0F6-9B4F-985B-F21A5BCE1847}" presName="textRect" presStyleLbl="revTx" presStyleIdx="4" presStyleCnt="6">
        <dgm:presLayoutVars>
          <dgm:chMax val="1"/>
          <dgm:chPref val="1"/>
        </dgm:presLayoutVars>
      </dgm:prSet>
      <dgm:spPr/>
    </dgm:pt>
    <dgm:pt modelId="{58036260-88EA-4F06-9EDD-861E05DAEBFA}" type="pres">
      <dgm:prSet presAssocID="{1C02D7C1-6CFA-904A-8FE4-9B0BFEF4539C}" presName="sibTrans" presStyleCnt="0"/>
      <dgm:spPr/>
    </dgm:pt>
    <dgm:pt modelId="{6747E413-E210-405B-A7F2-DA916D74E1E1}" type="pres">
      <dgm:prSet presAssocID="{BFB4F8F4-C8CA-2141-AA4B-AE2E8B0A9A9A}" presName="compNode" presStyleCnt="0"/>
      <dgm:spPr/>
    </dgm:pt>
    <dgm:pt modelId="{A48FEF99-E960-48B2-8C2D-88518E545681}" type="pres">
      <dgm:prSet presAssocID="{BFB4F8F4-C8CA-2141-AA4B-AE2E8B0A9A9A}" presName="iconBgRect" presStyleLbl="bgShp" presStyleIdx="5" presStyleCnt="6"/>
      <dgm:spPr/>
    </dgm:pt>
    <dgm:pt modelId="{1C5A5DA6-697F-4EB9-AEEC-89ACEBD67717}" type="pres">
      <dgm:prSet presAssocID="{BFB4F8F4-C8CA-2141-AA4B-AE2E8B0A9A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Enrollment"/>
        </a:ext>
      </dgm:extLst>
    </dgm:pt>
    <dgm:pt modelId="{4450E971-972C-49C1-B075-744C3CA278E2}" type="pres">
      <dgm:prSet presAssocID="{BFB4F8F4-C8CA-2141-AA4B-AE2E8B0A9A9A}" presName="spaceRect" presStyleCnt="0"/>
      <dgm:spPr/>
    </dgm:pt>
    <dgm:pt modelId="{D6631C54-4E26-4791-A1AB-865FC06DBE8B}" type="pres">
      <dgm:prSet presAssocID="{BFB4F8F4-C8CA-2141-AA4B-AE2E8B0A9A9A}" presName="textRect" presStyleLbl="revTx" presStyleIdx="5" presStyleCnt="6">
        <dgm:presLayoutVars>
          <dgm:chMax val="1"/>
          <dgm:chPref val="1"/>
        </dgm:presLayoutVars>
      </dgm:prSet>
      <dgm:spPr/>
    </dgm:pt>
  </dgm:ptLst>
  <dgm:cxnLst>
    <dgm:cxn modelId="{C0A5BE18-09BB-F147-AA35-275BC8197742}" type="presOf" srcId="{551E6E8B-BD5A-4544-9523-2A89C686FBCB}" destId="{07EDAFA0-2E02-49CC-95BC-0E164C870FC3}" srcOrd="0" destOrd="0" presId="urn:microsoft.com/office/officeart/2018/5/layout/IconCircleLabelList"/>
    <dgm:cxn modelId="{70F59923-58F2-E146-A851-854A4BE060D8}" srcId="{5643125A-8C55-924B-B3A7-2E65883A7201}" destId="{87A387D5-D0F6-9B4F-985B-F21A5BCE1847}" srcOrd="4" destOrd="0" parTransId="{251E3965-36B1-F045-B4D3-BB3A5E730B3E}" sibTransId="{1C02D7C1-6CFA-904A-8FE4-9B0BFEF4539C}"/>
    <dgm:cxn modelId="{C2FA5024-B174-654A-BD1A-B09F845198E8}" srcId="{5643125A-8C55-924B-B3A7-2E65883A7201}" destId="{551E6E8B-BD5A-4544-9523-2A89C686FBCB}" srcOrd="0" destOrd="0" parTransId="{DD445CC2-8C17-0F4A-9AE5-15408400A4BA}" sibTransId="{4DF0D738-1B17-5747-B10B-637D42168AE2}"/>
    <dgm:cxn modelId="{CAE3D927-9207-2149-A100-172E0B20339C}" type="presOf" srcId="{BFB4F8F4-C8CA-2141-AA4B-AE2E8B0A9A9A}" destId="{D6631C54-4E26-4791-A1AB-865FC06DBE8B}" srcOrd="0" destOrd="0" presId="urn:microsoft.com/office/officeart/2018/5/layout/IconCircleLabelList"/>
    <dgm:cxn modelId="{8A08AA41-29EB-E44A-AEE4-B70D6F6FB687}" srcId="{5643125A-8C55-924B-B3A7-2E65883A7201}" destId="{BFB4F8F4-C8CA-2141-AA4B-AE2E8B0A9A9A}" srcOrd="5" destOrd="0" parTransId="{CCAFE122-95EF-AF43-9F85-FC39A97A58EF}" sibTransId="{6E0B097A-4D5D-E34E-A04F-04667FB6F5B9}"/>
    <dgm:cxn modelId="{37A8BD46-40B3-F948-99EA-0B2456BE0713}" type="presOf" srcId="{89C5F08E-47A0-984D-962B-5C84A4CB60E9}" destId="{39406E92-EA77-4C5E-916A-3879665FCC12}" srcOrd="0" destOrd="0" presId="urn:microsoft.com/office/officeart/2018/5/layout/IconCircleLabelList"/>
    <dgm:cxn modelId="{474F8B61-E2B0-1341-90C1-A847CDF195F9}" type="presOf" srcId="{8C7FE1A7-4C82-7744-8F17-A16A73F57BDD}" destId="{F8092071-77C0-43E9-A945-C9B2ECF5D84A}" srcOrd="0" destOrd="0" presId="urn:microsoft.com/office/officeart/2018/5/layout/IconCircleLabelList"/>
    <dgm:cxn modelId="{B6B51A6D-5AC0-9C4E-A35B-267DD302420B}" type="presOf" srcId="{87A387D5-D0F6-9B4F-985B-F21A5BCE1847}" destId="{D2EBC498-4DB3-4617-AED4-6FBED8A0D541}" srcOrd="0" destOrd="0" presId="urn:microsoft.com/office/officeart/2018/5/layout/IconCircleLabelList"/>
    <dgm:cxn modelId="{12046D95-4666-D448-995A-E352AD17D8F0}" type="presOf" srcId="{5643125A-8C55-924B-B3A7-2E65883A7201}" destId="{203F2885-6EBC-4074-9198-2863E495D89B}" srcOrd="0" destOrd="0" presId="urn:microsoft.com/office/officeart/2018/5/layout/IconCircleLabelList"/>
    <dgm:cxn modelId="{E2E60DA7-4618-CE4B-8DC9-E108ACC5829D}" srcId="{5643125A-8C55-924B-B3A7-2E65883A7201}" destId="{75C194EE-1744-DE42-8906-3050A2E8DFEF}" srcOrd="1" destOrd="0" parTransId="{9E4EDFB9-45BC-684A-98AE-F5A8D8193D38}" sibTransId="{D6291A5C-A09D-9B4C-A345-848994FAC685}"/>
    <dgm:cxn modelId="{104DC5AE-FAEC-DA47-812E-81276304359D}" srcId="{5643125A-8C55-924B-B3A7-2E65883A7201}" destId="{8C7FE1A7-4C82-7744-8F17-A16A73F57BDD}" srcOrd="2" destOrd="0" parTransId="{80334ABB-E918-E446-A56D-9FC7700291AE}" sibTransId="{1A9A0796-B5CD-CA46-AC9A-B0633AFC07F5}"/>
    <dgm:cxn modelId="{E8E129C6-D1AA-EC48-BEA0-7A6CC6006282}" srcId="{5643125A-8C55-924B-B3A7-2E65883A7201}" destId="{89C5F08E-47A0-984D-962B-5C84A4CB60E9}" srcOrd="3" destOrd="0" parTransId="{94C259D0-365D-BF44-9F60-5D68D26F13BD}" sibTransId="{BDC47F14-9FA3-5448-92D0-5301C6156DC2}"/>
    <dgm:cxn modelId="{E2AFE7E4-A158-274D-B0ED-CFFC787C994C}" type="presOf" srcId="{75C194EE-1744-DE42-8906-3050A2E8DFEF}" destId="{60A1DB84-851C-4C21-8100-A2F17B740D3A}" srcOrd="0" destOrd="0" presId="urn:microsoft.com/office/officeart/2018/5/layout/IconCircleLabelList"/>
    <dgm:cxn modelId="{4B714A33-4839-D54D-BFD8-DF52B643F059}" type="presParOf" srcId="{203F2885-6EBC-4074-9198-2863E495D89B}" destId="{201FFC9E-6624-4D23-A218-5848563EE9B7}" srcOrd="0" destOrd="0" presId="urn:microsoft.com/office/officeart/2018/5/layout/IconCircleLabelList"/>
    <dgm:cxn modelId="{0E07EC69-9305-0B4C-8E79-D2D10B1CBC6D}" type="presParOf" srcId="{201FFC9E-6624-4D23-A218-5848563EE9B7}" destId="{86D03FBC-66C5-4CA9-9A8B-00850146481F}" srcOrd="0" destOrd="0" presId="urn:microsoft.com/office/officeart/2018/5/layout/IconCircleLabelList"/>
    <dgm:cxn modelId="{DB182983-97C8-9742-B919-4B87FA12C05F}" type="presParOf" srcId="{201FFC9E-6624-4D23-A218-5848563EE9B7}" destId="{E5EF4D2A-BEAE-4F1D-B16A-225CE0A6463C}" srcOrd="1" destOrd="0" presId="urn:microsoft.com/office/officeart/2018/5/layout/IconCircleLabelList"/>
    <dgm:cxn modelId="{9C48995B-3974-CB48-9686-5243C22DBF0E}" type="presParOf" srcId="{201FFC9E-6624-4D23-A218-5848563EE9B7}" destId="{4A2891C7-2DCD-44D6-B4D0-A49EA347E016}" srcOrd="2" destOrd="0" presId="urn:microsoft.com/office/officeart/2018/5/layout/IconCircleLabelList"/>
    <dgm:cxn modelId="{9BECDDDE-5DE3-F24A-A614-089E93D1E448}" type="presParOf" srcId="{201FFC9E-6624-4D23-A218-5848563EE9B7}" destId="{07EDAFA0-2E02-49CC-95BC-0E164C870FC3}" srcOrd="3" destOrd="0" presId="urn:microsoft.com/office/officeart/2018/5/layout/IconCircleLabelList"/>
    <dgm:cxn modelId="{FEF4B7B9-5001-CB4B-8C6E-9E9F2387B400}" type="presParOf" srcId="{203F2885-6EBC-4074-9198-2863E495D89B}" destId="{1617E231-6DCB-4F74-ADE2-4A5E35BBF872}" srcOrd="1" destOrd="0" presId="urn:microsoft.com/office/officeart/2018/5/layout/IconCircleLabelList"/>
    <dgm:cxn modelId="{C92D739E-CA96-E049-9423-C65570DE41C1}" type="presParOf" srcId="{203F2885-6EBC-4074-9198-2863E495D89B}" destId="{0A5E7624-AA34-4D1D-B17F-87474CFFA1BE}" srcOrd="2" destOrd="0" presId="urn:microsoft.com/office/officeart/2018/5/layout/IconCircleLabelList"/>
    <dgm:cxn modelId="{2200C38F-AE81-DB4E-9714-2FF808104B6A}" type="presParOf" srcId="{0A5E7624-AA34-4D1D-B17F-87474CFFA1BE}" destId="{445439DC-BE42-4F1D-BD4F-9EC66BFC44BE}" srcOrd="0" destOrd="0" presId="urn:microsoft.com/office/officeart/2018/5/layout/IconCircleLabelList"/>
    <dgm:cxn modelId="{67EB9F27-442E-7D41-8442-B2360706FA90}" type="presParOf" srcId="{0A5E7624-AA34-4D1D-B17F-87474CFFA1BE}" destId="{98AD72E1-3D4A-4618-AD1D-3A241E123B85}" srcOrd="1" destOrd="0" presId="urn:microsoft.com/office/officeart/2018/5/layout/IconCircleLabelList"/>
    <dgm:cxn modelId="{92BEA4CA-8781-1445-A04A-B0C54DF8E7E5}" type="presParOf" srcId="{0A5E7624-AA34-4D1D-B17F-87474CFFA1BE}" destId="{9511551D-AEC4-463C-A48C-49973C109159}" srcOrd="2" destOrd="0" presId="urn:microsoft.com/office/officeart/2018/5/layout/IconCircleLabelList"/>
    <dgm:cxn modelId="{8E03352B-23DF-4D48-BB5A-D9F6251472C0}" type="presParOf" srcId="{0A5E7624-AA34-4D1D-B17F-87474CFFA1BE}" destId="{60A1DB84-851C-4C21-8100-A2F17B740D3A}" srcOrd="3" destOrd="0" presId="urn:microsoft.com/office/officeart/2018/5/layout/IconCircleLabelList"/>
    <dgm:cxn modelId="{46F622A4-DF50-2A42-9A5A-BAAB82CEA68D}" type="presParOf" srcId="{203F2885-6EBC-4074-9198-2863E495D89B}" destId="{1F02EDC7-D7B8-4D58-9FB3-03596C225777}" srcOrd="3" destOrd="0" presId="urn:microsoft.com/office/officeart/2018/5/layout/IconCircleLabelList"/>
    <dgm:cxn modelId="{A68B0832-476A-5D49-A908-F26A11AF806B}" type="presParOf" srcId="{203F2885-6EBC-4074-9198-2863E495D89B}" destId="{6CB551B7-21E1-421C-86E7-E8EBB9B96845}" srcOrd="4" destOrd="0" presId="urn:microsoft.com/office/officeart/2018/5/layout/IconCircleLabelList"/>
    <dgm:cxn modelId="{E77AA221-7761-3B49-BAED-20359197A432}" type="presParOf" srcId="{6CB551B7-21E1-421C-86E7-E8EBB9B96845}" destId="{9B0CEEA4-0991-4492-90EE-92EBD3218BEB}" srcOrd="0" destOrd="0" presId="urn:microsoft.com/office/officeart/2018/5/layout/IconCircleLabelList"/>
    <dgm:cxn modelId="{24044675-5EEA-D34F-93E7-DAB8CBB7BBBD}" type="presParOf" srcId="{6CB551B7-21E1-421C-86E7-E8EBB9B96845}" destId="{C75CA10C-76BB-4F6F-A43D-8425037D6602}" srcOrd="1" destOrd="0" presId="urn:microsoft.com/office/officeart/2018/5/layout/IconCircleLabelList"/>
    <dgm:cxn modelId="{5F79B889-8FEF-F74B-ABD4-174D74C172EF}" type="presParOf" srcId="{6CB551B7-21E1-421C-86E7-E8EBB9B96845}" destId="{6FB10582-6744-4233-8F07-51B7003A1AD1}" srcOrd="2" destOrd="0" presId="urn:microsoft.com/office/officeart/2018/5/layout/IconCircleLabelList"/>
    <dgm:cxn modelId="{0630709D-4BCE-1147-90C7-418EF7DB9F24}" type="presParOf" srcId="{6CB551B7-21E1-421C-86E7-E8EBB9B96845}" destId="{F8092071-77C0-43E9-A945-C9B2ECF5D84A}" srcOrd="3" destOrd="0" presId="urn:microsoft.com/office/officeart/2018/5/layout/IconCircleLabelList"/>
    <dgm:cxn modelId="{578C99D7-9346-D04B-BF50-9A8AAEA455B8}" type="presParOf" srcId="{203F2885-6EBC-4074-9198-2863E495D89B}" destId="{A3C25CDB-99E0-4C92-9CCE-64C93B7539F2}" srcOrd="5" destOrd="0" presId="urn:microsoft.com/office/officeart/2018/5/layout/IconCircleLabelList"/>
    <dgm:cxn modelId="{14E9403B-FAD9-D147-8293-0A407408CC48}" type="presParOf" srcId="{203F2885-6EBC-4074-9198-2863E495D89B}" destId="{DB0DCE62-1D8D-45EC-B318-1DAAF58426AF}" srcOrd="6" destOrd="0" presId="urn:microsoft.com/office/officeart/2018/5/layout/IconCircleLabelList"/>
    <dgm:cxn modelId="{AE4DB28C-39D3-2843-A932-DD6F891DF18A}" type="presParOf" srcId="{DB0DCE62-1D8D-45EC-B318-1DAAF58426AF}" destId="{13335826-4EFB-466B-9945-91D4BBE0D007}" srcOrd="0" destOrd="0" presId="urn:microsoft.com/office/officeart/2018/5/layout/IconCircleLabelList"/>
    <dgm:cxn modelId="{308963BB-14F4-E345-9DA4-A7A0FC4BFF72}" type="presParOf" srcId="{DB0DCE62-1D8D-45EC-B318-1DAAF58426AF}" destId="{24A99A65-1890-41CC-8658-00ACCF429574}" srcOrd="1" destOrd="0" presId="urn:microsoft.com/office/officeart/2018/5/layout/IconCircleLabelList"/>
    <dgm:cxn modelId="{74EC5019-3AF3-C94F-863F-9673382F78F4}" type="presParOf" srcId="{DB0DCE62-1D8D-45EC-B318-1DAAF58426AF}" destId="{74D3D07B-9529-4BE5-8475-98D0CADC3B31}" srcOrd="2" destOrd="0" presId="urn:microsoft.com/office/officeart/2018/5/layout/IconCircleLabelList"/>
    <dgm:cxn modelId="{6DB2249A-24F6-3F40-A324-D33A365DBBC0}" type="presParOf" srcId="{DB0DCE62-1D8D-45EC-B318-1DAAF58426AF}" destId="{39406E92-EA77-4C5E-916A-3879665FCC12}" srcOrd="3" destOrd="0" presId="urn:microsoft.com/office/officeart/2018/5/layout/IconCircleLabelList"/>
    <dgm:cxn modelId="{CD061C7B-CE97-4149-BB17-BA0DC32ED73D}" type="presParOf" srcId="{203F2885-6EBC-4074-9198-2863E495D89B}" destId="{877BD1A7-75A8-4926-BF4E-D29D80AF1CB6}" srcOrd="7" destOrd="0" presId="urn:microsoft.com/office/officeart/2018/5/layout/IconCircleLabelList"/>
    <dgm:cxn modelId="{99299B59-8776-A047-B27B-22FC4DCE0FE0}" type="presParOf" srcId="{203F2885-6EBC-4074-9198-2863E495D89B}" destId="{67D2E60B-90AC-4C74-BF91-2BFB989ADD01}" srcOrd="8" destOrd="0" presId="urn:microsoft.com/office/officeart/2018/5/layout/IconCircleLabelList"/>
    <dgm:cxn modelId="{B8F0523B-5D76-D246-BFF1-A3125ECE550A}" type="presParOf" srcId="{67D2E60B-90AC-4C74-BF91-2BFB989ADD01}" destId="{399CC4BE-8AA0-42DE-A15C-51A6ABF1A34F}" srcOrd="0" destOrd="0" presId="urn:microsoft.com/office/officeart/2018/5/layout/IconCircleLabelList"/>
    <dgm:cxn modelId="{BD13382D-EBD3-5347-9566-9EFA1DC04FBA}" type="presParOf" srcId="{67D2E60B-90AC-4C74-BF91-2BFB989ADD01}" destId="{178D7E0D-B147-4DAB-97BF-B2BA178C77B3}" srcOrd="1" destOrd="0" presId="urn:microsoft.com/office/officeart/2018/5/layout/IconCircleLabelList"/>
    <dgm:cxn modelId="{E0F50DE2-5F89-A444-A8C3-07C1FFD09317}" type="presParOf" srcId="{67D2E60B-90AC-4C74-BF91-2BFB989ADD01}" destId="{354A48E3-E9CD-4382-8529-CBCDB266801D}" srcOrd="2" destOrd="0" presId="urn:microsoft.com/office/officeart/2018/5/layout/IconCircleLabelList"/>
    <dgm:cxn modelId="{2EF8C1D2-922C-F247-A2CC-0A9D8261A57D}" type="presParOf" srcId="{67D2E60B-90AC-4C74-BF91-2BFB989ADD01}" destId="{D2EBC498-4DB3-4617-AED4-6FBED8A0D541}" srcOrd="3" destOrd="0" presId="urn:microsoft.com/office/officeart/2018/5/layout/IconCircleLabelList"/>
    <dgm:cxn modelId="{1DDA4AD7-C59F-494B-B1F1-2D7410CC2043}" type="presParOf" srcId="{203F2885-6EBC-4074-9198-2863E495D89B}" destId="{58036260-88EA-4F06-9EDD-861E05DAEBFA}" srcOrd="9" destOrd="0" presId="urn:microsoft.com/office/officeart/2018/5/layout/IconCircleLabelList"/>
    <dgm:cxn modelId="{0AB1BE74-52CE-B242-824E-0B7F5E826946}" type="presParOf" srcId="{203F2885-6EBC-4074-9198-2863E495D89B}" destId="{6747E413-E210-405B-A7F2-DA916D74E1E1}" srcOrd="10" destOrd="0" presId="urn:microsoft.com/office/officeart/2018/5/layout/IconCircleLabelList"/>
    <dgm:cxn modelId="{D17F7EF2-88DA-9345-9FCF-B50CA1863438}" type="presParOf" srcId="{6747E413-E210-405B-A7F2-DA916D74E1E1}" destId="{A48FEF99-E960-48B2-8C2D-88518E545681}" srcOrd="0" destOrd="0" presId="urn:microsoft.com/office/officeart/2018/5/layout/IconCircleLabelList"/>
    <dgm:cxn modelId="{3A5651D7-4DBF-B948-A882-229F5AAD999E}" type="presParOf" srcId="{6747E413-E210-405B-A7F2-DA916D74E1E1}" destId="{1C5A5DA6-697F-4EB9-AEEC-89ACEBD67717}" srcOrd="1" destOrd="0" presId="urn:microsoft.com/office/officeart/2018/5/layout/IconCircleLabelList"/>
    <dgm:cxn modelId="{2E7EC88D-AFA6-DB45-B95A-CE5350C59CB8}" type="presParOf" srcId="{6747E413-E210-405B-A7F2-DA916D74E1E1}" destId="{4450E971-972C-49C1-B075-744C3CA278E2}" srcOrd="2" destOrd="0" presId="urn:microsoft.com/office/officeart/2018/5/layout/IconCircleLabelList"/>
    <dgm:cxn modelId="{6548571E-FD3E-A941-AADA-7C0A3D5C33CB}" type="presParOf" srcId="{6747E413-E210-405B-A7F2-DA916D74E1E1}" destId="{D6631C54-4E26-4791-A1AB-865FC06DBE8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3A0E2B-89A0-704A-B95B-B08AFDB2D7A4}" type="doc">
      <dgm:prSet loTypeId="urn:microsoft.com/office/officeart/2008/layout/LinedList" loCatId="" qsTypeId="urn:microsoft.com/office/officeart/2005/8/quickstyle/simple1" qsCatId="simple" csTypeId="urn:microsoft.com/office/officeart/2005/8/colors/accent1_2" csCatId="accent1"/>
      <dgm:spPr/>
      <dgm:t>
        <a:bodyPr/>
        <a:lstStyle/>
        <a:p>
          <a:endParaRPr lang="en-US"/>
        </a:p>
      </dgm:t>
    </dgm:pt>
    <dgm:pt modelId="{25279D0B-D65C-6946-97AE-7D213E009520}">
      <dgm:prSet/>
      <dgm:spPr/>
      <dgm:t>
        <a:bodyPr/>
        <a:lstStyle/>
        <a:p>
          <a:r>
            <a:rPr lang="en-US"/>
            <a:t>T</a:t>
          </a:r>
          <a:r>
            <a:rPr lang="en-SA"/>
            <a:t>he misunderstanding of the requierment among the development team, product owner and the stalkhaolders.</a:t>
          </a:r>
        </a:p>
      </dgm:t>
    </dgm:pt>
    <dgm:pt modelId="{6A47EDEE-23F2-7F48-8ED1-71DED1854ED5}" type="parTrans" cxnId="{859F0744-EEFA-0C41-8DF8-BC59306D74E9}">
      <dgm:prSet/>
      <dgm:spPr/>
      <dgm:t>
        <a:bodyPr/>
        <a:lstStyle/>
        <a:p>
          <a:endParaRPr lang="en-US"/>
        </a:p>
      </dgm:t>
    </dgm:pt>
    <dgm:pt modelId="{B4E67B62-1C6C-7B46-813A-DFABAB8289D5}" type="sibTrans" cxnId="{859F0744-EEFA-0C41-8DF8-BC59306D74E9}">
      <dgm:prSet/>
      <dgm:spPr/>
      <dgm:t>
        <a:bodyPr/>
        <a:lstStyle/>
        <a:p>
          <a:endParaRPr lang="en-US"/>
        </a:p>
      </dgm:t>
    </dgm:pt>
    <dgm:pt modelId="{722D5804-2BE4-D049-97AB-A5A28CC1BE31}">
      <dgm:prSet/>
      <dgm:spPr/>
      <dgm:t>
        <a:bodyPr/>
        <a:lstStyle/>
        <a:p>
          <a:r>
            <a:rPr lang="en-US"/>
            <a:t>T</a:t>
          </a:r>
          <a:r>
            <a:rPr lang="en-SA"/>
            <a:t>he lack of the </a:t>
          </a:r>
          <a:r>
            <a:rPr lang="en-US"/>
            <a:t>big upfront design approach</a:t>
          </a:r>
          <a:endParaRPr lang="en-SA"/>
        </a:p>
      </dgm:t>
    </dgm:pt>
    <dgm:pt modelId="{7EFFCCB0-1D7C-774F-AA0D-2570A16121F4}" type="parTrans" cxnId="{F47A4E15-D2C2-B649-AE87-7F582BD6906F}">
      <dgm:prSet/>
      <dgm:spPr/>
      <dgm:t>
        <a:bodyPr/>
        <a:lstStyle/>
        <a:p>
          <a:endParaRPr lang="en-US"/>
        </a:p>
      </dgm:t>
    </dgm:pt>
    <dgm:pt modelId="{32AFA95A-B364-2146-839D-1DBB7C7F7C48}" type="sibTrans" cxnId="{F47A4E15-D2C2-B649-AE87-7F582BD6906F}">
      <dgm:prSet/>
      <dgm:spPr/>
      <dgm:t>
        <a:bodyPr/>
        <a:lstStyle/>
        <a:p>
          <a:endParaRPr lang="en-US"/>
        </a:p>
      </dgm:t>
    </dgm:pt>
    <dgm:pt modelId="{B357A4EE-9B7F-9D40-95DA-2A231CE1125B}" type="pres">
      <dgm:prSet presAssocID="{E43A0E2B-89A0-704A-B95B-B08AFDB2D7A4}" presName="vert0" presStyleCnt="0">
        <dgm:presLayoutVars>
          <dgm:dir/>
          <dgm:animOne val="branch"/>
          <dgm:animLvl val="lvl"/>
        </dgm:presLayoutVars>
      </dgm:prSet>
      <dgm:spPr/>
    </dgm:pt>
    <dgm:pt modelId="{D9C4FFA4-5B09-1D40-B29E-7E19FF86FBD6}" type="pres">
      <dgm:prSet presAssocID="{25279D0B-D65C-6946-97AE-7D213E009520}" presName="thickLine" presStyleLbl="alignNode1" presStyleIdx="0" presStyleCnt="2"/>
      <dgm:spPr/>
    </dgm:pt>
    <dgm:pt modelId="{B61F44C0-9FAC-9B45-80AD-A3D28B732F25}" type="pres">
      <dgm:prSet presAssocID="{25279D0B-D65C-6946-97AE-7D213E009520}" presName="horz1" presStyleCnt="0"/>
      <dgm:spPr/>
    </dgm:pt>
    <dgm:pt modelId="{EA5D7D32-80AE-6943-BB2A-D754DFB9C85D}" type="pres">
      <dgm:prSet presAssocID="{25279D0B-D65C-6946-97AE-7D213E009520}" presName="tx1" presStyleLbl="revTx" presStyleIdx="0" presStyleCnt="2"/>
      <dgm:spPr/>
    </dgm:pt>
    <dgm:pt modelId="{52D5DF85-AFD2-6F47-A8C2-A220E4D32DFB}" type="pres">
      <dgm:prSet presAssocID="{25279D0B-D65C-6946-97AE-7D213E009520}" presName="vert1" presStyleCnt="0"/>
      <dgm:spPr/>
    </dgm:pt>
    <dgm:pt modelId="{103C7408-ACB3-B642-92D6-FBD771BA7E02}" type="pres">
      <dgm:prSet presAssocID="{722D5804-2BE4-D049-97AB-A5A28CC1BE31}" presName="thickLine" presStyleLbl="alignNode1" presStyleIdx="1" presStyleCnt="2"/>
      <dgm:spPr/>
    </dgm:pt>
    <dgm:pt modelId="{CBEEAB7A-5DF6-5C48-9494-795C47643F47}" type="pres">
      <dgm:prSet presAssocID="{722D5804-2BE4-D049-97AB-A5A28CC1BE31}" presName="horz1" presStyleCnt="0"/>
      <dgm:spPr/>
    </dgm:pt>
    <dgm:pt modelId="{80B3D526-4588-434B-85D3-11373FB9DFA7}" type="pres">
      <dgm:prSet presAssocID="{722D5804-2BE4-D049-97AB-A5A28CC1BE31}" presName="tx1" presStyleLbl="revTx" presStyleIdx="1" presStyleCnt="2"/>
      <dgm:spPr/>
    </dgm:pt>
    <dgm:pt modelId="{6979F7E2-D929-354C-A921-182E98C51BB8}" type="pres">
      <dgm:prSet presAssocID="{722D5804-2BE4-D049-97AB-A5A28CC1BE31}" presName="vert1" presStyleCnt="0"/>
      <dgm:spPr/>
    </dgm:pt>
  </dgm:ptLst>
  <dgm:cxnLst>
    <dgm:cxn modelId="{4901710F-F409-A147-A82B-A7541C2E2D63}" type="presOf" srcId="{722D5804-2BE4-D049-97AB-A5A28CC1BE31}" destId="{80B3D526-4588-434B-85D3-11373FB9DFA7}" srcOrd="0" destOrd="0" presId="urn:microsoft.com/office/officeart/2008/layout/LinedList"/>
    <dgm:cxn modelId="{F47A4E15-D2C2-B649-AE87-7F582BD6906F}" srcId="{E43A0E2B-89A0-704A-B95B-B08AFDB2D7A4}" destId="{722D5804-2BE4-D049-97AB-A5A28CC1BE31}" srcOrd="1" destOrd="0" parTransId="{7EFFCCB0-1D7C-774F-AA0D-2570A16121F4}" sibTransId="{32AFA95A-B364-2146-839D-1DBB7C7F7C48}"/>
    <dgm:cxn modelId="{859F0744-EEFA-0C41-8DF8-BC59306D74E9}" srcId="{E43A0E2B-89A0-704A-B95B-B08AFDB2D7A4}" destId="{25279D0B-D65C-6946-97AE-7D213E009520}" srcOrd="0" destOrd="0" parTransId="{6A47EDEE-23F2-7F48-8ED1-71DED1854ED5}" sibTransId="{B4E67B62-1C6C-7B46-813A-DFABAB8289D5}"/>
    <dgm:cxn modelId="{31E642CA-8988-484E-B9FF-DBD2661DD0BA}" type="presOf" srcId="{E43A0E2B-89A0-704A-B95B-B08AFDB2D7A4}" destId="{B357A4EE-9B7F-9D40-95DA-2A231CE1125B}" srcOrd="0" destOrd="0" presId="urn:microsoft.com/office/officeart/2008/layout/LinedList"/>
    <dgm:cxn modelId="{AC4214F4-F3FC-ED47-BBF0-8425E64D5338}" type="presOf" srcId="{25279D0B-D65C-6946-97AE-7D213E009520}" destId="{EA5D7D32-80AE-6943-BB2A-D754DFB9C85D}" srcOrd="0" destOrd="0" presId="urn:microsoft.com/office/officeart/2008/layout/LinedList"/>
    <dgm:cxn modelId="{DA00700A-D08E-404F-B031-91A4B7C2698D}" type="presParOf" srcId="{B357A4EE-9B7F-9D40-95DA-2A231CE1125B}" destId="{D9C4FFA4-5B09-1D40-B29E-7E19FF86FBD6}" srcOrd="0" destOrd="0" presId="urn:microsoft.com/office/officeart/2008/layout/LinedList"/>
    <dgm:cxn modelId="{DA530AAD-9C15-E442-B0FA-B1BCDFB1D436}" type="presParOf" srcId="{B357A4EE-9B7F-9D40-95DA-2A231CE1125B}" destId="{B61F44C0-9FAC-9B45-80AD-A3D28B732F25}" srcOrd="1" destOrd="0" presId="urn:microsoft.com/office/officeart/2008/layout/LinedList"/>
    <dgm:cxn modelId="{ECB55449-D056-4643-B590-ECE2C92E31F4}" type="presParOf" srcId="{B61F44C0-9FAC-9B45-80AD-A3D28B732F25}" destId="{EA5D7D32-80AE-6943-BB2A-D754DFB9C85D}" srcOrd="0" destOrd="0" presId="urn:microsoft.com/office/officeart/2008/layout/LinedList"/>
    <dgm:cxn modelId="{CA276608-6D83-4B47-BED1-4134BF48B6FA}" type="presParOf" srcId="{B61F44C0-9FAC-9B45-80AD-A3D28B732F25}" destId="{52D5DF85-AFD2-6F47-A8C2-A220E4D32DFB}" srcOrd="1" destOrd="0" presId="urn:microsoft.com/office/officeart/2008/layout/LinedList"/>
    <dgm:cxn modelId="{B0487A06-37FA-804C-8E61-0596CB2202CC}" type="presParOf" srcId="{B357A4EE-9B7F-9D40-95DA-2A231CE1125B}" destId="{103C7408-ACB3-B642-92D6-FBD771BA7E02}" srcOrd="2" destOrd="0" presId="urn:microsoft.com/office/officeart/2008/layout/LinedList"/>
    <dgm:cxn modelId="{9740D411-A676-C04F-A7C0-6334248EBA58}" type="presParOf" srcId="{B357A4EE-9B7F-9D40-95DA-2A231CE1125B}" destId="{CBEEAB7A-5DF6-5C48-9494-795C47643F47}" srcOrd="3" destOrd="0" presId="urn:microsoft.com/office/officeart/2008/layout/LinedList"/>
    <dgm:cxn modelId="{1D3A4ABB-B437-F24E-B3AE-C13470451216}" type="presParOf" srcId="{CBEEAB7A-5DF6-5C48-9494-795C47643F47}" destId="{80B3D526-4588-434B-85D3-11373FB9DFA7}" srcOrd="0" destOrd="0" presId="urn:microsoft.com/office/officeart/2008/layout/LinedList"/>
    <dgm:cxn modelId="{639057EB-1333-A941-B3E6-34861CD3595F}" type="presParOf" srcId="{CBEEAB7A-5DF6-5C48-9494-795C47643F47}" destId="{6979F7E2-D929-354C-A921-182E98C51BB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7BEE92-28F8-7C4D-9323-DA5C8430F5B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9BDF4B-78B5-0B48-9D13-2712FFC16E36}">
      <dgm:prSet/>
      <dgm:spPr/>
      <dgm:t>
        <a:bodyPr/>
        <a:lstStyle/>
        <a:p>
          <a:pPr>
            <a:lnSpc>
              <a:spcPct val="100000"/>
            </a:lnSpc>
          </a:pPr>
          <a:r>
            <a:rPr lang="en-SA"/>
            <a:t>Common Understanding</a:t>
          </a:r>
        </a:p>
      </dgm:t>
    </dgm:pt>
    <dgm:pt modelId="{A66DFF67-6D1C-CE4D-8F73-E6E42DDC26F1}" type="parTrans" cxnId="{6A40D431-2D83-C540-A8D6-7587514BD3F1}">
      <dgm:prSet/>
      <dgm:spPr/>
      <dgm:t>
        <a:bodyPr/>
        <a:lstStyle/>
        <a:p>
          <a:endParaRPr lang="en-US" sz="800"/>
        </a:p>
      </dgm:t>
    </dgm:pt>
    <dgm:pt modelId="{8B771A59-61FB-BC4B-929A-F248720760FF}" type="sibTrans" cxnId="{6A40D431-2D83-C540-A8D6-7587514BD3F1}">
      <dgm:prSet/>
      <dgm:spPr/>
      <dgm:t>
        <a:bodyPr/>
        <a:lstStyle/>
        <a:p>
          <a:pPr>
            <a:lnSpc>
              <a:spcPct val="100000"/>
            </a:lnSpc>
          </a:pPr>
          <a:endParaRPr lang="en-US"/>
        </a:p>
      </dgm:t>
    </dgm:pt>
    <dgm:pt modelId="{8DB9A33F-51C5-4D44-A427-14004EC5C0B0}">
      <dgm:prSet/>
      <dgm:spPr/>
      <dgm:t>
        <a:bodyPr/>
        <a:lstStyle/>
        <a:p>
          <a:pPr>
            <a:lnSpc>
              <a:spcPct val="100000"/>
            </a:lnSpc>
          </a:pPr>
          <a:r>
            <a:rPr lang="en-SA"/>
            <a:t>Ease of changing and sharing</a:t>
          </a:r>
        </a:p>
      </dgm:t>
    </dgm:pt>
    <dgm:pt modelId="{5C7F4BBE-3565-3748-907D-1E17B032A877}" type="parTrans" cxnId="{78DB7EBE-D09A-7942-BD25-C7DCF1A339E5}">
      <dgm:prSet/>
      <dgm:spPr/>
      <dgm:t>
        <a:bodyPr/>
        <a:lstStyle/>
        <a:p>
          <a:endParaRPr lang="en-US" sz="800"/>
        </a:p>
      </dgm:t>
    </dgm:pt>
    <dgm:pt modelId="{267ABCC4-17DA-D749-8659-600AE70BC14C}" type="sibTrans" cxnId="{78DB7EBE-D09A-7942-BD25-C7DCF1A339E5}">
      <dgm:prSet/>
      <dgm:spPr/>
      <dgm:t>
        <a:bodyPr/>
        <a:lstStyle/>
        <a:p>
          <a:endParaRPr lang="en-US"/>
        </a:p>
      </dgm:t>
    </dgm:pt>
    <dgm:pt modelId="{AF90E7AF-ECCA-49DE-BEFB-B9FE568E6B44}" type="pres">
      <dgm:prSet presAssocID="{777BEE92-28F8-7C4D-9323-DA5C8430F5BF}" presName="root" presStyleCnt="0">
        <dgm:presLayoutVars>
          <dgm:dir/>
          <dgm:resizeHandles val="exact"/>
        </dgm:presLayoutVars>
      </dgm:prSet>
      <dgm:spPr/>
    </dgm:pt>
    <dgm:pt modelId="{17F0AD77-32BA-4AAA-B3A3-453C24EF8BC1}" type="pres">
      <dgm:prSet presAssocID="{777BEE92-28F8-7C4D-9323-DA5C8430F5BF}" presName="container" presStyleCnt="0">
        <dgm:presLayoutVars>
          <dgm:dir/>
          <dgm:resizeHandles val="exact"/>
        </dgm:presLayoutVars>
      </dgm:prSet>
      <dgm:spPr/>
    </dgm:pt>
    <dgm:pt modelId="{0C7AF6E0-D483-4570-84C6-FF8C8058E6DE}" type="pres">
      <dgm:prSet presAssocID="{1C9BDF4B-78B5-0B48-9D13-2712FFC16E36}" presName="compNode" presStyleCnt="0"/>
      <dgm:spPr/>
    </dgm:pt>
    <dgm:pt modelId="{185A5811-3BF2-4216-88B0-7982CC126A5E}" type="pres">
      <dgm:prSet presAssocID="{1C9BDF4B-78B5-0B48-9D13-2712FFC16E36}" presName="iconBgRect" presStyleLbl="bgShp" presStyleIdx="0" presStyleCnt="2"/>
      <dgm:spPr/>
    </dgm:pt>
    <dgm:pt modelId="{97E935E9-6EEF-4FCA-B70B-45A143213095}" type="pres">
      <dgm:prSet presAssocID="{1C9BDF4B-78B5-0B48-9D13-2712FFC16E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9918210-CAB5-48BA-A790-61747DC621DD}" type="pres">
      <dgm:prSet presAssocID="{1C9BDF4B-78B5-0B48-9D13-2712FFC16E36}" presName="spaceRect" presStyleCnt="0"/>
      <dgm:spPr/>
    </dgm:pt>
    <dgm:pt modelId="{55781970-6A01-458C-878E-D83F8B84EC6E}" type="pres">
      <dgm:prSet presAssocID="{1C9BDF4B-78B5-0B48-9D13-2712FFC16E36}" presName="textRect" presStyleLbl="revTx" presStyleIdx="0" presStyleCnt="2">
        <dgm:presLayoutVars>
          <dgm:chMax val="1"/>
          <dgm:chPref val="1"/>
        </dgm:presLayoutVars>
      </dgm:prSet>
      <dgm:spPr/>
    </dgm:pt>
    <dgm:pt modelId="{26DAF8DC-72B3-45CD-8AC8-73C233DE6A58}" type="pres">
      <dgm:prSet presAssocID="{8B771A59-61FB-BC4B-929A-F248720760FF}" presName="sibTrans" presStyleLbl="sibTrans2D1" presStyleIdx="0" presStyleCnt="0"/>
      <dgm:spPr/>
    </dgm:pt>
    <dgm:pt modelId="{22089819-D40E-4A22-90AC-3020F222EC16}" type="pres">
      <dgm:prSet presAssocID="{8DB9A33F-51C5-4D44-A427-14004EC5C0B0}" presName="compNode" presStyleCnt="0"/>
      <dgm:spPr/>
    </dgm:pt>
    <dgm:pt modelId="{005F20E2-1366-41DF-97D2-F96F187D691B}" type="pres">
      <dgm:prSet presAssocID="{8DB9A33F-51C5-4D44-A427-14004EC5C0B0}" presName="iconBgRect" presStyleLbl="bgShp" presStyleIdx="1" presStyleCnt="2"/>
      <dgm:spPr/>
    </dgm:pt>
    <dgm:pt modelId="{DE7BD777-A4C1-4417-8C2E-08BDD2A5AD4E}" type="pres">
      <dgm:prSet presAssocID="{8DB9A33F-51C5-4D44-A427-14004EC5C0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4319676-7CA7-46F1-A811-3C8444EA0758}" type="pres">
      <dgm:prSet presAssocID="{8DB9A33F-51C5-4D44-A427-14004EC5C0B0}" presName="spaceRect" presStyleCnt="0"/>
      <dgm:spPr/>
    </dgm:pt>
    <dgm:pt modelId="{B4D6ACEA-4733-4408-86A7-DD78FFACAC79}" type="pres">
      <dgm:prSet presAssocID="{8DB9A33F-51C5-4D44-A427-14004EC5C0B0}" presName="textRect" presStyleLbl="revTx" presStyleIdx="1" presStyleCnt="2">
        <dgm:presLayoutVars>
          <dgm:chMax val="1"/>
          <dgm:chPref val="1"/>
        </dgm:presLayoutVars>
      </dgm:prSet>
      <dgm:spPr/>
    </dgm:pt>
  </dgm:ptLst>
  <dgm:cxnLst>
    <dgm:cxn modelId="{6A40D431-2D83-C540-A8D6-7587514BD3F1}" srcId="{777BEE92-28F8-7C4D-9323-DA5C8430F5BF}" destId="{1C9BDF4B-78B5-0B48-9D13-2712FFC16E36}" srcOrd="0" destOrd="0" parTransId="{A66DFF67-6D1C-CE4D-8F73-E6E42DDC26F1}" sibTransId="{8B771A59-61FB-BC4B-929A-F248720760FF}"/>
    <dgm:cxn modelId="{BBABB468-4D54-B049-8BFF-AF3AB01A683B}" type="presOf" srcId="{8DB9A33F-51C5-4D44-A427-14004EC5C0B0}" destId="{B4D6ACEA-4733-4408-86A7-DD78FFACAC79}" srcOrd="0" destOrd="0" presId="urn:microsoft.com/office/officeart/2018/2/layout/IconCircleList"/>
    <dgm:cxn modelId="{BE02BB73-8851-6A42-9036-5461927C12D1}" type="presOf" srcId="{1C9BDF4B-78B5-0B48-9D13-2712FFC16E36}" destId="{55781970-6A01-458C-878E-D83F8B84EC6E}" srcOrd="0" destOrd="0" presId="urn:microsoft.com/office/officeart/2018/2/layout/IconCircleList"/>
    <dgm:cxn modelId="{2FC11F8E-947D-A345-A023-842F42D524B8}" type="presOf" srcId="{777BEE92-28F8-7C4D-9323-DA5C8430F5BF}" destId="{AF90E7AF-ECCA-49DE-BEFB-B9FE568E6B44}" srcOrd="0" destOrd="0" presId="urn:microsoft.com/office/officeart/2018/2/layout/IconCircleList"/>
    <dgm:cxn modelId="{78DB7EBE-D09A-7942-BD25-C7DCF1A339E5}" srcId="{777BEE92-28F8-7C4D-9323-DA5C8430F5BF}" destId="{8DB9A33F-51C5-4D44-A427-14004EC5C0B0}" srcOrd="1" destOrd="0" parTransId="{5C7F4BBE-3565-3748-907D-1E17B032A877}" sibTransId="{267ABCC4-17DA-D749-8659-600AE70BC14C}"/>
    <dgm:cxn modelId="{F6C406D9-6F7B-7E4E-A391-3627E1C9F455}" type="presOf" srcId="{8B771A59-61FB-BC4B-929A-F248720760FF}" destId="{26DAF8DC-72B3-45CD-8AC8-73C233DE6A58}" srcOrd="0" destOrd="0" presId="urn:microsoft.com/office/officeart/2018/2/layout/IconCircleList"/>
    <dgm:cxn modelId="{ACC0231B-A0D7-E54C-A8E5-E61451EA41B7}" type="presParOf" srcId="{AF90E7AF-ECCA-49DE-BEFB-B9FE568E6B44}" destId="{17F0AD77-32BA-4AAA-B3A3-453C24EF8BC1}" srcOrd="0" destOrd="0" presId="urn:microsoft.com/office/officeart/2018/2/layout/IconCircleList"/>
    <dgm:cxn modelId="{493B44B7-61C3-D849-9098-E92A20268945}" type="presParOf" srcId="{17F0AD77-32BA-4AAA-B3A3-453C24EF8BC1}" destId="{0C7AF6E0-D483-4570-84C6-FF8C8058E6DE}" srcOrd="0" destOrd="0" presId="urn:microsoft.com/office/officeart/2018/2/layout/IconCircleList"/>
    <dgm:cxn modelId="{EC1F99A9-BA29-8A49-B26F-0F1FFA888AFD}" type="presParOf" srcId="{0C7AF6E0-D483-4570-84C6-FF8C8058E6DE}" destId="{185A5811-3BF2-4216-88B0-7982CC126A5E}" srcOrd="0" destOrd="0" presId="urn:microsoft.com/office/officeart/2018/2/layout/IconCircleList"/>
    <dgm:cxn modelId="{B3B9929C-AA6C-6C44-9585-20070C47B05F}" type="presParOf" srcId="{0C7AF6E0-D483-4570-84C6-FF8C8058E6DE}" destId="{97E935E9-6EEF-4FCA-B70B-45A143213095}" srcOrd="1" destOrd="0" presId="urn:microsoft.com/office/officeart/2018/2/layout/IconCircleList"/>
    <dgm:cxn modelId="{84BB88B9-BDDF-6B4D-A465-6155E3C181F9}" type="presParOf" srcId="{0C7AF6E0-D483-4570-84C6-FF8C8058E6DE}" destId="{D9918210-CAB5-48BA-A790-61747DC621DD}" srcOrd="2" destOrd="0" presId="urn:microsoft.com/office/officeart/2018/2/layout/IconCircleList"/>
    <dgm:cxn modelId="{76EAC23C-A869-6D40-A59F-A945F25E29F4}" type="presParOf" srcId="{0C7AF6E0-D483-4570-84C6-FF8C8058E6DE}" destId="{55781970-6A01-458C-878E-D83F8B84EC6E}" srcOrd="3" destOrd="0" presId="urn:microsoft.com/office/officeart/2018/2/layout/IconCircleList"/>
    <dgm:cxn modelId="{D24B9165-2D22-A34F-A11D-C627CCFA148F}" type="presParOf" srcId="{17F0AD77-32BA-4AAA-B3A3-453C24EF8BC1}" destId="{26DAF8DC-72B3-45CD-8AC8-73C233DE6A58}" srcOrd="1" destOrd="0" presId="urn:microsoft.com/office/officeart/2018/2/layout/IconCircleList"/>
    <dgm:cxn modelId="{7B1947C2-9BB7-204D-974F-10902CF7BB91}" type="presParOf" srcId="{17F0AD77-32BA-4AAA-B3A3-453C24EF8BC1}" destId="{22089819-D40E-4A22-90AC-3020F222EC16}" srcOrd="2" destOrd="0" presId="urn:microsoft.com/office/officeart/2018/2/layout/IconCircleList"/>
    <dgm:cxn modelId="{D7F40EBD-9830-9943-9E81-7248606ABD70}" type="presParOf" srcId="{22089819-D40E-4A22-90AC-3020F222EC16}" destId="{005F20E2-1366-41DF-97D2-F96F187D691B}" srcOrd="0" destOrd="0" presId="urn:microsoft.com/office/officeart/2018/2/layout/IconCircleList"/>
    <dgm:cxn modelId="{713E135A-965A-3E41-81C7-40A53666BEE0}" type="presParOf" srcId="{22089819-D40E-4A22-90AC-3020F222EC16}" destId="{DE7BD777-A4C1-4417-8C2E-08BDD2A5AD4E}" srcOrd="1" destOrd="0" presId="urn:microsoft.com/office/officeart/2018/2/layout/IconCircleList"/>
    <dgm:cxn modelId="{46D33267-0415-E04E-9B69-606AC021870D}" type="presParOf" srcId="{22089819-D40E-4A22-90AC-3020F222EC16}" destId="{84319676-7CA7-46F1-A811-3C8444EA0758}" srcOrd="2" destOrd="0" presId="urn:microsoft.com/office/officeart/2018/2/layout/IconCircleList"/>
    <dgm:cxn modelId="{75952EB6-7CF4-E14C-A4A7-D510B1598099}" type="presParOf" srcId="{22089819-D40E-4A22-90AC-3020F222EC16}" destId="{B4D6ACEA-4733-4408-86A7-DD78FFACAC7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D691FE-E81E-CF4F-9F1F-A15743623227}"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7AD72203-628F-9141-B8F8-3FE8ADBBEF4C}">
      <dgm:prSet custT="1"/>
      <dgm:spPr/>
      <dgm:t>
        <a:bodyPr anchor="ctr"/>
        <a:lstStyle/>
        <a:p>
          <a:pPr algn="ctr"/>
          <a:r>
            <a:rPr lang="en-SA" sz="2000" dirty="0"/>
            <a:t>Data Collection</a:t>
          </a:r>
        </a:p>
      </dgm:t>
    </dgm:pt>
    <dgm:pt modelId="{A8972F79-56FA-3C49-A54C-9D8735E3E58E}" type="parTrans" cxnId="{A8C2371B-12F0-4141-BC7F-80E3957C10F0}">
      <dgm:prSet/>
      <dgm:spPr/>
      <dgm:t>
        <a:bodyPr/>
        <a:lstStyle/>
        <a:p>
          <a:endParaRPr lang="en-US"/>
        </a:p>
      </dgm:t>
    </dgm:pt>
    <dgm:pt modelId="{CB5815B1-AA88-A641-AEC5-F30A6A392D97}" type="sibTrans" cxnId="{A8C2371B-12F0-4141-BC7F-80E3957C10F0}">
      <dgm:prSet phldrT="1"/>
      <dgm:spPr/>
      <dgm:t>
        <a:bodyPr/>
        <a:lstStyle/>
        <a:p>
          <a:r>
            <a:rPr lang="en-US"/>
            <a:t>1</a:t>
          </a:r>
        </a:p>
      </dgm:t>
    </dgm:pt>
    <dgm:pt modelId="{A26039E1-3FA0-224C-A8DF-F57BA3F4329F}">
      <dgm:prSet custT="1"/>
      <dgm:spPr/>
      <dgm:t>
        <a:bodyPr anchor="ctr"/>
        <a:lstStyle/>
        <a:p>
          <a:pPr algn="ctr"/>
          <a:r>
            <a:rPr lang="en-SA" sz="2000" dirty="0"/>
            <a:t>Data Muging</a:t>
          </a:r>
        </a:p>
      </dgm:t>
    </dgm:pt>
    <dgm:pt modelId="{C0B7FC49-2B3B-1B4D-B7CF-311E868B9077}" type="parTrans" cxnId="{12FF9B82-3BE7-0F45-9FD2-977D4EAF9080}">
      <dgm:prSet/>
      <dgm:spPr/>
      <dgm:t>
        <a:bodyPr/>
        <a:lstStyle/>
        <a:p>
          <a:endParaRPr lang="en-US"/>
        </a:p>
      </dgm:t>
    </dgm:pt>
    <dgm:pt modelId="{3A748B2D-EEA1-E045-B47D-7C1C1A8B5368}" type="sibTrans" cxnId="{12FF9B82-3BE7-0F45-9FD2-977D4EAF9080}">
      <dgm:prSet phldrT="2"/>
      <dgm:spPr/>
      <dgm:t>
        <a:bodyPr/>
        <a:lstStyle/>
        <a:p>
          <a:r>
            <a:rPr lang="en-US"/>
            <a:t>2</a:t>
          </a:r>
        </a:p>
      </dgm:t>
    </dgm:pt>
    <dgm:pt modelId="{0B146DBF-7976-9249-82DF-D939EB6EF37A}">
      <dgm:prSet custT="1"/>
      <dgm:spPr/>
      <dgm:t>
        <a:bodyPr anchor="ctr"/>
        <a:lstStyle/>
        <a:p>
          <a:pPr algn="ctr"/>
          <a:r>
            <a:rPr lang="en-SA" sz="2000" dirty="0"/>
            <a:t>Data Annotating</a:t>
          </a:r>
        </a:p>
      </dgm:t>
    </dgm:pt>
    <dgm:pt modelId="{D69AC63A-6BCF-544E-BE54-342146E90360}" type="parTrans" cxnId="{9FC52DA4-5CFD-BE46-AFE4-7C943E869837}">
      <dgm:prSet/>
      <dgm:spPr/>
      <dgm:t>
        <a:bodyPr/>
        <a:lstStyle/>
        <a:p>
          <a:endParaRPr lang="en-US"/>
        </a:p>
      </dgm:t>
    </dgm:pt>
    <dgm:pt modelId="{C9179686-96A3-BC4C-8AAE-C6D0D05B95C3}" type="sibTrans" cxnId="{9FC52DA4-5CFD-BE46-AFE4-7C943E869837}">
      <dgm:prSet phldrT="3"/>
      <dgm:spPr/>
      <dgm:t>
        <a:bodyPr/>
        <a:lstStyle/>
        <a:p>
          <a:r>
            <a:rPr lang="en-US"/>
            <a:t>3</a:t>
          </a:r>
        </a:p>
      </dgm:t>
    </dgm:pt>
    <dgm:pt modelId="{435F96F1-216E-034E-B4A1-FC8278FFF090}">
      <dgm:prSet custT="1"/>
      <dgm:spPr/>
      <dgm:t>
        <a:bodyPr anchor="ctr"/>
        <a:lstStyle/>
        <a:p>
          <a:pPr algn="ctr"/>
          <a:r>
            <a:rPr lang="en-SA" sz="2000" dirty="0"/>
            <a:t>NER Model Training</a:t>
          </a:r>
        </a:p>
      </dgm:t>
    </dgm:pt>
    <dgm:pt modelId="{C7B25BEA-D028-AA4A-981B-DD05BD43F479}" type="parTrans" cxnId="{6405F64C-4140-A44E-BDF0-2B78DBC873C8}">
      <dgm:prSet/>
      <dgm:spPr/>
      <dgm:t>
        <a:bodyPr/>
        <a:lstStyle/>
        <a:p>
          <a:endParaRPr lang="en-US"/>
        </a:p>
      </dgm:t>
    </dgm:pt>
    <dgm:pt modelId="{4CFBDCDE-FBDC-A846-9C29-285A5624038C}" type="sibTrans" cxnId="{6405F64C-4140-A44E-BDF0-2B78DBC873C8}">
      <dgm:prSet phldrT="4"/>
      <dgm:spPr/>
      <dgm:t>
        <a:bodyPr/>
        <a:lstStyle/>
        <a:p>
          <a:r>
            <a:rPr lang="en-US"/>
            <a:t>4</a:t>
          </a:r>
        </a:p>
      </dgm:t>
    </dgm:pt>
    <dgm:pt modelId="{22F2CD01-6E75-5E41-ACB4-B43EF8584E96}">
      <dgm:prSet custT="1"/>
      <dgm:spPr/>
      <dgm:t>
        <a:bodyPr anchor="ctr"/>
        <a:lstStyle/>
        <a:p>
          <a:pPr algn="ctr"/>
          <a:r>
            <a:rPr lang="en-SA" sz="2000" dirty="0"/>
            <a:t>Diagrams Generation</a:t>
          </a:r>
        </a:p>
      </dgm:t>
    </dgm:pt>
    <dgm:pt modelId="{FD877893-5232-8243-ABE0-B97B6D28F9B0}" type="parTrans" cxnId="{9A042BB3-155A-9B4C-9BD0-F3F30FE211FB}">
      <dgm:prSet/>
      <dgm:spPr/>
      <dgm:t>
        <a:bodyPr/>
        <a:lstStyle/>
        <a:p>
          <a:endParaRPr lang="en-US"/>
        </a:p>
      </dgm:t>
    </dgm:pt>
    <dgm:pt modelId="{77CD0E99-B0B8-4F47-B12B-0E0CF873E7E2}" type="sibTrans" cxnId="{9A042BB3-155A-9B4C-9BD0-F3F30FE211FB}">
      <dgm:prSet phldrT="5"/>
      <dgm:spPr/>
      <dgm:t>
        <a:bodyPr/>
        <a:lstStyle/>
        <a:p>
          <a:r>
            <a:rPr lang="en-US"/>
            <a:t>5</a:t>
          </a:r>
        </a:p>
      </dgm:t>
    </dgm:pt>
    <dgm:pt modelId="{7192DA39-1F31-544A-841F-4020FDCC13FC}" type="pres">
      <dgm:prSet presAssocID="{7FD691FE-E81E-CF4F-9F1F-A15743623227}" presName="linearFlow" presStyleCnt="0">
        <dgm:presLayoutVars>
          <dgm:dir/>
          <dgm:animLvl val="lvl"/>
          <dgm:resizeHandles val="exact"/>
        </dgm:presLayoutVars>
      </dgm:prSet>
      <dgm:spPr/>
    </dgm:pt>
    <dgm:pt modelId="{69DDEC24-1E04-D144-B030-4FF58FAE58EB}" type="pres">
      <dgm:prSet presAssocID="{7AD72203-628F-9141-B8F8-3FE8ADBBEF4C}" presName="compositeNode" presStyleCnt="0"/>
      <dgm:spPr/>
    </dgm:pt>
    <dgm:pt modelId="{7C4E3E57-13CE-3944-A7C7-630189357BE4}" type="pres">
      <dgm:prSet presAssocID="{7AD72203-628F-9141-B8F8-3FE8ADBBEF4C}" presName="parTx" presStyleLbl="node1" presStyleIdx="0" presStyleCnt="0">
        <dgm:presLayoutVars>
          <dgm:chMax val="0"/>
          <dgm:chPref val="0"/>
          <dgm:bulletEnabled val="1"/>
        </dgm:presLayoutVars>
      </dgm:prSet>
      <dgm:spPr/>
    </dgm:pt>
    <dgm:pt modelId="{AF516B99-5522-9941-BECA-46BADDFC1529}" type="pres">
      <dgm:prSet presAssocID="{7AD72203-628F-9141-B8F8-3FE8ADBBEF4C}" presName="parSh" presStyleCnt="0"/>
      <dgm:spPr/>
    </dgm:pt>
    <dgm:pt modelId="{29CF573E-A42C-4F42-8177-19C88A158A44}" type="pres">
      <dgm:prSet presAssocID="{7AD72203-628F-9141-B8F8-3FE8ADBBEF4C}" presName="lineNode" presStyleLbl="alignAccFollowNode1" presStyleIdx="0" presStyleCnt="15"/>
      <dgm:spPr/>
    </dgm:pt>
    <dgm:pt modelId="{410A37A1-5520-984E-83EC-55B386BC1D1C}" type="pres">
      <dgm:prSet presAssocID="{7AD72203-628F-9141-B8F8-3FE8ADBBEF4C}" presName="lineArrowNode" presStyleLbl="alignAccFollowNode1" presStyleIdx="1" presStyleCnt="15"/>
      <dgm:spPr/>
    </dgm:pt>
    <dgm:pt modelId="{9E95354E-EC8F-C448-91E5-5D2076FFA8C7}" type="pres">
      <dgm:prSet presAssocID="{CB5815B1-AA88-A641-AEC5-F30A6A392D97}" presName="sibTransNodeCircle" presStyleLbl="alignNode1" presStyleIdx="0" presStyleCnt="5">
        <dgm:presLayoutVars>
          <dgm:chMax val="0"/>
          <dgm:bulletEnabled/>
        </dgm:presLayoutVars>
      </dgm:prSet>
      <dgm:spPr/>
    </dgm:pt>
    <dgm:pt modelId="{569FF0D4-4390-6F4D-ACCE-8F43E0BA2757}" type="pres">
      <dgm:prSet presAssocID="{CB5815B1-AA88-A641-AEC5-F30A6A392D97}" presName="spacerBetweenCircleAndCallout" presStyleCnt="0">
        <dgm:presLayoutVars/>
      </dgm:prSet>
      <dgm:spPr/>
    </dgm:pt>
    <dgm:pt modelId="{D0F8CF82-16D9-D943-8AA2-4DF84F040263}" type="pres">
      <dgm:prSet presAssocID="{7AD72203-628F-9141-B8F8-3FE8ADBBEF4C}" presName="nodeText" presStyleLbl="alignAccFollowNode1" presStyleIdx="2" presStyleCnt="15">
        <dgm:presLayoutVars>
          <dgm:bulletEnabled val="1"/>
        </dgm:presLayoutVars>
      </dgm:prSet>
      <dgm:spPr/>
    </dgm:pt>
    <dgm:pt modelId="{B4627BCE-FA12-CC4F-A02C-66E0D8A285CB}" type="pres">
      <dgm:prSet presAssocID="{CB5815B1-AA88-A641-AEC5-F30A6A392D97}" presName="sibTransComposite" presStyleCnt="0"/>
      <dgm:spPr/>
    </dgm:pt>
    <dgm:pt modelId="{DFB3DC77-DBA9-6943-B0FA-12A7D940FF5D}" type="pres">
      <dgm:prSet presAssocID="{A26039E1-3FA0-224C-A8DF-F57BA3F4329F}" presName="compositeNode" presStyleCnt="0"/>
      <dgm:spPr/>
    </dgm:pt>
    <dgm:pt modelId="{E01EB785-9254-D841-8274-2986505B4C91}" type="pres">
      <dgm:prSet presAssocID="{A26039E1-3FA0-224C-A8DF-F57BA3F4329F}" presName="parTx" presStyleLbl="node1" presStyleIdx="0" presStyleCnt="0">
        <dgm:presLayoutVars>
          <dgm:chMax val="0"/>
          <dgm:chPref val="0"/>
          <dgm:bulletEnabled val="1"/>
        </dgm:presLayoutVars>
      </dgm:prSet>
      <dgm:spPr/>
    </dgm:pt>
    <dgm:pt modelId="{3709434B-CF20-984C-9D3D-F15FB849EA53}" type="pres">
      <dgm:prSet presAssocID="{A26039E1-3FA0-224C-A8DF-F57BA3F4329F}" presName="parSh" presStyleCnt="0"/>
      <dgm:spPr/>
    </dgm:pt>
    <dgm:pt modelId="{09371C5D-2756-2848-BEDB-EBEA7D567EB1}" type="pres">
      <dgm:prSet presAssocID="{A26039E1-3FA0-224C-A8DF-F57BA3F4329F}" presName="lineNode" presStyleLbl="alignAccFollowNode1" presStyleIdx="3" presStyleCnt="15"/>
      <dgm:spPr/>
    </dgm:pt>
    <dgm:pt modelId="{AC11B9B6-2CB0-CA43-8BA8-03CBB6F18ED1}" type="pres">
      <dgm:prSet presAssocID="{A26039E1-3FA0-224C-A8DF-F57BA3F4329F}" presName="lineArrowNode" presStyleLbl="alignAccFollowNode1" presStyleIdx="4" presStyleCnt="15"/>
      <dgm:spPr/>
    </dgm:pt>
    <dgm:pt modelId="{291DDDD5-72A1-374D-8EC2-83314A346F05}" type="pres">
      <dgm:prSet presAssocID="{3A748B2D-EEA1-E045-B47D-7C1C1A8B5368}" presName="sibTransNodeCircle" presStyleLbl="alignNode1" presStyleIdx="1" presStyleCnt="5">
        <dgm:presLayoutVars>
          <dgm:chMax val="0"/>
          <dgm:bulletEnabled/>
        </dgm:presLayoutVars>
      </dgm:prSet>
      <dgm:spPr/>
    </dgm:pt>
    <dgm:pt modelId="{F670AAD6-21FF-AF43-A6AC-08005B3372EC}" type="pres">
      <dgm:prSet presAssocID="{3A748B2D-EEA1-E045-B47D-7C1C1A8B5368}" presName="spacerBetweenCircleAndCallout" presStyleCnt="0">
        <dgm:presLayoutVars/>
      </dgm:prSet>
      <dgm:spPr/>
    </dgm:pt>
    <dgm:pt modelId="{CAA72515-A45B-E04F-9E04-49AFB165B971}" type="pres">
      <dgm:prSet presAssocID="{A26039E1-3FA0-224C-A8DF-F57BA3F4329F}" presName="nodeText" presStyleLbl="alignAccFollowNode1" presStyleIdx="5" presStyleCnt="15">
        <dgm:presLayoutVars>
          <dgm:bulletEnabled val="1"/>
        </dgm:presLayoutVars>
      </dgm:prSet>
      <dgm:spPr/>
    </dgm:pt>
    <dgm:pt modelId="{B4D0CB62-7AB3-C645-A049-0500070CA385}" type="pres">
      <dgm:prSet presAssocID="{3A748B2D-EEA1-E045-B47D-7C1C1A8B5368}" presName="sibTransComposite" presStyleCnt="0"/>
      <dgm:spPr/>
    </dgm:pt>
    <dgm:pt modelId="{A4F29759-B60E-A94B-BC5C-37864688A8C4}" type="pres">
      <dgm:prSet presAssocID="{0B146DBF-7976-9249-82DF-D939EB6EF37A}" presName="compositeNode" presStyleCnt="0"/>
      <dgm:spPr/>
    </dgm:pt>
    <dgm:pt modelId="{B738533E-5542-0647-B3CF-CD5F2ED619D1}" type="pres">
      <dgm:prSet presAssocID="{0B146DBF-7976-9249-82DF-D939EB6EF37A}" presName="parTx" presStyleLbl="node1" presStyleIdx="0" presStyleCnt="0">
        <dgm:presLayoutVars>
          <dgm:chMax val="0"/>
          <dgm:chPref val="0"/>
          <dgm:bulletEnabled val="1"/>
        </dgm:presLayoutVars>
      </dgm:prSet>
      <dgm:spPr/>
    </dgm:pt>
    <dgm:pt modelId="{0649ED3D-79E7-7F4C-847E-B07C935FB0D5}" type="pres">
      <dgm:prSet presAssocID="{0B146DBF-7976-9249-82DF-D939EB6EF37A}" presName="parSh" presStyleCnt="0"/>
      <dgm:spPr/>
    </dgm:pt>
    <dgm:pt modelId="{709F288D-B036-BC48-B873-3931071B255B}" type="pres">
      <dgm:prSet presAssocID="{0B146DBF-7976-9249-82DF-D939EB6EF37A}" presName="lineNode" presStyleLbl="alignAccFollowNode1" presStyleIdx="6" presStyleCnt="15"/>
      <dgm:spPr/>
    </dgm:pt>
    <dgm:pt modelId="{99259232-5A40-3A40-B1F2-ECBD8CF5F2A6}" type="pres">
      <dgm:prSet presAssocID="{0B146DBF-7976-9249-82DF-D939EB6EF37A}" presName="lineArrowNode" presStyleLbl="alignAccFollowNode1" presStyleIdx="7" presStyleCnt="15"/>
      <dgm:spPr/>
    </dgm:pt>
    <dgm:pt modelId="{3369E577-BB25-E147-8472-AA0DFB56F2EB}" type="pres">
      <dgm:prSet presAssocID="{C9179686-96A3-BC4C-8AAE-C6D0D05B95C3}" presName="sibTransNodeCircle" presStyleLbl="alignNode1" presStyleIdx="2" presStyleCnt="5">
        <dgm:presLayoutVars>
          <dgm:chMax val="0"/>
          <dgm:bulletEnabled/>
        </dgm:presLayoutVars>
      </dgm:prSet>
      <dgm:spPr/>
    </dgm:pt>
    <dgm:pt modelId="{A9211424-8078-3B44-BA9F-F78D352D0B5C}" type="pres">
      <dgm:prSet presAssocID="{C9179686-96A3-BC4C-8AAE-C6D0D05B95C3}" presName="spacerBetweenCircleAndCallout" presStyleCnt="0">
        <dgm:presLayoutVars/>
      </dgm:prSet>
      <dgm:spPr/>
    </dgm:pt>
    <dgm:pt modelId="{23A4A4F5-C400-1741-AECF-DD4CBD6BF77F}" type="pres">
      <dgm:prSet presAssocID="{0B146DBF-7976-9249-82DF-D939EB6EF37A}" presName="nodeText" presStyleLbl="alignAccFollowNode1" presStyleIdx="8" presStyleCnt="15">
        <dgm:presLayoutVars>
          <dgm:bulletEnabled val="1"/>
        </dgm:presLayoutVars>
      </dgm:prSet>
      <dgm:spPr/>
    </dgm:pt>
    <dgm:pt modelId="{304E6B58-6E4E-A94C-9123-3FF96BEC079F}" type="pres">
      <dgm:prSet presAssocID="{C9179686-96A3-BC4C-8AAE-C6D0D05B95C3}" presName="sibTransComposite" presStyleCnt="0"/>
      <dgm:spPr/>
    </dgm:pt>
    <dgm:pt modelId="{CE703B92-8755-CE44-8D02-8135044B369B}" type="pres">
      <dgm:prSet presAssocID="{435F96F1-216E-034E-B4A1-FC8278FFF090}" presName="compositeNode" presStyleCnt="0"/>
      <dgm:spPr/>
    </dgm:pt>
    <dgm:pt modelId="{983F5564-71D0-8640-B6BA-D665B5A563D8}" type="pres">
      <dgm:prSet presAssocID="{435F96F1-216E-034E-B4A1-FC8278FFF090}" presName="parTx" presStyleLbl="node1" presStyleIdx="0" presStyleCnt="0">
        <dgm:presLayoutVars>
          <dgm:chMax val="0"/>
          <dgm:chPref val="0"/>
          <dgm:bulletEnabled val="1"/>
        </dgm:presLayoutVars>
      </dgm:prSet>
      <dgm:spPr/>
    </dgm:pt>
    <dgm:pt modelId="{128F3701-1F65-3B43-B0E1-9817CE9050F0}" type="pres">
      <dgm:prSet presAssocID="{435F96F1-216E-034E-B4A1-FC8278FFF090}" presName="parSh" presStyleCnt="0"/>
      <dgm:spPr/>
    </dgm:pt>
    <dgm:pt modelId="{A200F1C9-4429-B346-9747-1AA6A71C14C9}" type="pres">
      <dgm:prSet presAssocID="{435F96F1-216E-034E-B4A1-FC8278FFF090}" presName="lineNode" presStyleLbl="alignAccFollowNode1" presStyleIdx="9" presStyleCnt="15"/>
      <dgm:spPr/>
    </dgm:pt>
    <dgm:pt modelId="{877B32E5-1701-1F4A-A1AA-7F08BA372DD5}" type="pres">
      <dgm:prSet presAssocID="{435F96F1-216E-034E-B4A1-FC8278FFF090}" presName="lineArrowNode" presStyleLbl="alignAccFollowNode1" presStyleIdx="10" presStyleCnt="15"/>
      <dgm:spPr/>
    </dgm:pt>
    <dgm:pt modelId="{861B2836-C2CD-DA48-9B83-246ABDAFB291}" type="pres">
      <dgm:prSet presAssocID="{4CFBDCDE-FBDC-A846-9C29-285A5624038C}" presName="sibTransNodeCircle" presStyleLbl="alignNode1" presStyleIdx="3" presStyleCnt="5">
        <dgm:presLayoutVars>
          <dgm:chMax val="0"/>
          <dgm:bulletEnabled/>
        </dgm:presLayoutVars>
      </dgm:prSet>
      <dgm:spPr/>
    </dgm:pt>
    <dgm:pt modelId="{CC5365EC-75F6-5B42-906D-0D2B78140C9F}" type="pres">
      <dgm:prSet presAssocID="{4CFBDCDE-FBDC-A846-9C29-285A5624038C}" presName="spacerBetweenCircleAndCallout" presStyleCnt="0">
        <dgm:presLayoutVars/>
      </dgm:prSet>
      <dgm:spPr/>
    </dgm:pt>
    <dgm:pt modelId="{C8B54402-9B8E-E540-93E6-1FB31D69F44D}" type="pres">
      <dgm:prSet presAssocID="{435F96F1-216E-034E-B4A1-FC8278FFF090}" presName="nodeText" presStyleLbl="alignAccFollowNode1" presStyleIdx="11" presStyleCnt="15">
        <dgm:presLayoutVars>
          <dgm:bulletEnabled val="1"/>
        </dgm:presLayoutVars>
      </dgm:prSet>
      <dgm:spPr/>
    </dgm:pt>
    <dgm:pt modelId="{0A777951-64EB-A143-BB9B-10FA95E30953}" type="pres">
      <dgm:prSet presAssocID="{4CFBDCDE-FBDC-A846-9C29-285A5624038C}" presName="sibTransComposite" presStyleCnt="0"/>
      <dgm:spPr/>
    </dgm:pt>
    <dgm:pt modelId="{88F07615-BD31-894D-AEE1-89CCBEB4FCB0}" type="pres">
      <dgm:prSet presAssocID="{22F2CD01-6E75-5E41-ACB4-B43EF8584E96}" presName="compositeNode" presStyleCnt="0"/>
      <dgm:spPr/>
    </dgm:pt>
    <dgm:pt modelId="{71353AB1-38FE-1148-A84F-45538FD2CE39}" type="pres">
      <dgm:prSet presAssocID="{22F2CD01-6E75-5E41-ACB4-B43EF8584E96}" presName="parTx" presStyleLbl="node1" presStyleIdx="0" presStyleCnt="0">
        <dgm:presLayoutVars>
          <dgm:chMax val="0"/>
          <dgm:chPref val="0"/>
          <dgm:bulletEnabled val="1"/>
        </dgm:presLayoutVars>
      </dgm:prSet>
      <dgm:spPr/>
    </dgm:pt>
    <dgm:pt modelId="{E3FB35FF-04C2-BE48-BA44-E18C9F5409E7}" type="pres">
      <dgm:prSet presAssocID="{22F2CD01-6E75-5E41-ACB4-B43EF8584E96}" presName="parSh" presStyleCnt="0"/>
      <dgm:spPr/>
    </dgm:pt>
    <dgm:pt modelId="{F14D4410-D3BE-1A43-A787-65EF96BBE633}" type="pres">
      <dgm:prSet presAssocID="{22F2CD01-6E75-5E41-ACB4-B43EF8584E96}" presName="lineNode" presStyleLbl="alignAccFollowNode1" presStyleIdx="12" presStyleCnt="15"/>
      <dgm:spPr/>
    </dgm:pt>
    <dgm:pt modelId="{0514E49D-8DFF-9B4B-BC69-2BB6E22F7C7B}" type="pres">
      <dgm:prSet presAssocID="{22F2CD01-6E75-5E41-ACB4-B43EF8584E96}" presName="lineArrowNode" presStyleLbl="alignAccFollowNode1" presStyleIdx="13" presStyleCnt="15"/>
      <dgm:spPr/>
    </dgm:pt>
    <dgm:pt modelId="{8F8983DE-E1B6-D642-BEE1-A3DD4EEC01E1}" type="pres">
      <dgm:prSet presAssocID="{77CD0E99-B0B8-4F47-B12B-0E0CF873E7E2}" presName="sibTransNodeCircle" presStyleLbl="alignNode1" presStyleIdx="4" presStyleCnt="5">
        <dgm:presLayoutVars>
          <dgm:chMax val="0"/>
          <dgm:bulletEnabled/>
        </dgm:presLayoutVars>
      </dgm:prSet>
      <dgm:spPr/>
    </dgm:pt>
    <dgm:pt modelId="{CA1AB03C-4343-BA41-8796-4D91E4900367}" type="pres">
      <dgm:prSet presAssocID="{77CD0E99-B0B8-4F47-B12B-0E0CF873E7E2}" presName="spacerBetweenCircleAndCallout" presStyleCnt="0">
        <dgm:presLayoutVars/>
      </dgm:prSet>
      <dgm:spPr/>
    </dgm:pt>
    <dgm:pt modelId="{9A87CFFF-EE28-8043-849F-0461AAD8DAEB}" type="pres">
      <dgm:prSet presAssocID="{22F2CD01-6E75-5E41-ACB4-B43EF8584E96}" presName="nodeText" presStyleLbl="alignAccFollowNode1" presStyleIdx="14" presStyleCnt="15">
        <dgm:presLayoutVars>
          <dgm:bulletEnabled val="1"/>
        </dgm:presLayoutVars>
      </dgm:prSet>
      <dgm:spPr/>
    </dgm:pt>
  </dgm:ptLst>
  <dgm:cxnLst>
    <dgm:cxn modelId="{2451C904-F1B4-F644-85FE-BD967A989F7A}" type="presOf" srcId="{435F96F1-216E-034E-B4A1-FC8278FFF090}" destId="{C8B54402-9B8E-E540-93E6-1FB31D69F44D}" srcOrd="0" destOrd="0" presId="urn:microsoft.com/office/officeart/2016/7/layout/LinearArrowProcessNumbered"/>
    <dgm:cxn modelId="{CEC4D81A-DC58-A24A-ADF7-2ADF677CA9A1}" type="presOf" srcId="{C9179686-96A3-BC4C-8AAE-C6D0D05B95C3}" destId="{3369E577-BB25-E147-8472-AA0DFB56F2EB}" srcOrd="0" destOrd="0" presId="urn:microsoft.com/office/officeart/2016/7/layout/LinearArrowProcessNumbered"/>
    <dgm:cxn modelId="{A8C2371B-12F0-4141-BC7F-80E3957C10F0}" srcId="{7FD691FE-E81E-CF4F-9F1F-A15743623227}" destId="{7AD72203-628F-9141-B8F8-3FE8ADBBEF4C}" srcOrd="0" destOrd="0" parTransId="{A8972F79-56FA-3C49-A54C-9D8735E3E58E}" sibTransId="{CB5815B1-AA88-A641-AEC5-F30A6A392D97}"/>
    <dgm:cxn modelId="{B0AE5225-176A-6448-A18F-1877D7586A81}" type="presOf" srcId="{7FD691FE-E81E-CF4F-9F1F-A15743623227}" destId="{7192DA39-1F31-544A-841F-4020FDCC13FC}" srcOrd="0" destOrd="0" presId="urn:microsoft.com/office/officeart/2016/7/layout/LinearArrowProcessNumbered"/>
    <dgm:cxn modelId="{61610233-D8F4-DF44-AB2D-231F89DD94D6}" type="presOf" srcId="{CB5815B1-AA88-A641-AEC5-F30A6A392D97}" destId="{9E95354E-EC8F-C448-91E5-5D2076FFA8C7}" srcOrd="0" destOrd="0" presId="urn:microsoft.com/office/officeart/2016/7/layout/LinearArrowProcessNumbered"/>
    <dgm:cxn modelId="{A9B01535-7F1A-124A-90DB-693735803CF1}" type="presOf" srcId="{77CD0E99-B0B8-4F47-B12B-0E0CF873E7E2}" destId="{8F8983DE-E1B6-D642-BEE1-A3DD4EEC01E1}" srcOrd="0" destOrd="0" presId="urn:microsoft.com/office/officeart/2016/7/layout/LinearArrowProcessNumbered"/>
    <dgm:cxn modelId="{D6A5A443-469D-BE4F-8D78-BDB871B6D3D3}" type="presOf" srcId="{A26039E1-3FA0-224C-A8DF-F57BA3F4329F}" destId="{CAA72515-A45B-E04F-9E04-49AFB165B971}" srcOrd="0" destOrd="0" presId="urn:microsoft.com/office/officeart/2016/7/layout/LinearArrowProcessNumbered"/>
    <dgm:cxn modelId="{97D63048-F632-B146-973A-FD8D856F550A}" type="presOf" srcId="{22F2CD01-6E75-5E41-ACB4-B43EF8584E96}" destId="{9A87CFFF-EE28-8043-849F-0461AAD8DAEB}" srcOrd="0" destOrd="0" presId="urn:microsoft.com/office/officeart/2016/7/layout/LinearArrowProcessNumbered"/>
    <dgm:cxn modelId="{6405F64C-4140-A44E-BDF0-2B78DBC873C8}" srcId="{7FD691FE-E81E-CF4F-9F1F-A15743623227}" destId="{435F96F1-216E-034E-B4A1-FC8278FFF090}" srcOrd="3" destOrd="0" parTransId="{C7B25BEA-D028-AA4A-981B-DD05BD43F479}" sibTransId="{4CFBDCDE-FBDC-A846-9C29-285A5624038C}"/>
    <dgm:cxn modelId="{12FF9B82-3BE7-0F45-9FD2-977D4EAF9080}" srcId="{7FD691FE-E81E-CF4F-9F1F-A15743623227}" destId="{A26039E1-3FA0-224C-A8DF-F57BA3F4329F}" srcOrd="1" destOrd="0" parTransId="{C0B7FC49-2B3B-1B4D-B7CF-311E868B9077}" sibTransId="{3A748B2D-EEA1-E045-B47D-7C1C1A8B5368}"/>
    <dgm:cxn modelId="{16882F87-DD70-9F4B-AAB3-A5DE273E8F8F}" type="presOf" srcId="{4CFBDCDE-FBDC-A846-9C29-285A5624038C}" destId="{861B2836-C2CD-DA48-9B83-246ABDAFB291}" srcOrd="0" destOrd="0" presId="urn:microsoft.com/office/officeart/2016/7/layout/LinearArrowProcessNumbered"/>
    <dgm:cxn modelId="{9FC52DA4-5CFD-BE46-AFE4-7C943E869837}" srcId="{7FD691FE-E81E-CF4F-9F1F-A15743623227}" destId="{0B146DBF-7976-9249-82DF-D939EB6EF37A}" srcOrd="2" destOrd="0" parTransId="{D69AC63A-6BCF-544E-BE54-342146E90360}" sibTransId="{C9179686-96A3-BC4C-8AAE-C6D0D05B95C3}"/>
    <dgm:cxn modelId="{9A042BB3-155A-9B4C-9BD0-F3F30FE211FB}" srcId="{7FD691FE-E81E-CF4F-9F1F-A15743623227}" destId="{22F2CD01-6E75-5E41-ACB4-B43EF8584E96}" srcOrd="4" destOrd="0" parTransId="{FD877893-5232-8243-ABE0-B97B6D28F9B0}" sibTransId="{77CD0E99-B0B8-4F47-B12B-0E0CF873E7E2}"/>
    <dgm:cxn modelId="{961597B3-931A-AF4C-8312-97DB84D7E9F8}" type="presOf" srcId="{7AD72203-628F-9141-B8F8-3FE8ADBBEF4C}" destId="{D0F8CF82-16D9-D943-8AA2-4DF84F040263}" srcOrd="0" destOrd="0" presId="urn:microsoft.com/office/officeart/2016/7/layout/LinearArrowProcessNumbered"/>
    <dgm:cxn modelId="{A3568EC0-C9EB-A048-8D5A-82C435053EFE}" type="presOf" srcId="{3A748B2D-EEA1-E045-B47D-7C1C1A8B5368}" destId="{291DDDD5-72A1-374D-8EC2-83314A346F05}" srcOrd="0" destOrd="0" presId="urn:microsoft.com/office/officeart/2016/7/layout/LinearArrowProcessNumbered"/>
    <dgm:cxn modelId="{773554DB-513D-3449-9B14-DE67A5E6F831}" type="presOf" srcId="{0B146DBF-7976-9249-82DF-D939EB6EF37A}" destId="{23A4A4F5-C400-1741-AECF-DD4CBD6BF77F}" srcOrd="0" destOrd="0" presId="urn:microsoft.com/office/officeart/2016/7/layout/LinearArrowProcessNumbered"/>
    <dgm:cxn modelId="{67E7B9C2-1EFE-4E41-A78F-29A61D2B05A2}" type="presParOf" srcId="{7192DA39-1F31-544A-841F-4020FDCC13FC}" destId="{69DDEC24-1E04-D144-B030-4FF58FAE58EB}" srcOrd="0" destOrd="0" presId="urn:microsoft.com/office/officeart/2016/7/layout/LinearArrowProcessNumbered"/>
    <dgm:cxn modelId="{E7E9FF70-CD97-2049-AFDB-25518042C946}" type="presParOf" srcId="{69DDEC24-1E04-D144-B030-4FF58FAE58EB}" destId="{7C4E3E57-13CE-3944-A7C7-630189357BE4}" srcOrd="0" destOrd="0" presId="urn:microsoft.com/office/officeart/2016/7/layout/LinearArrowProcessNumbered"/>
    <dgm:cxn modelId="{247E351E-F9ED-5843-B167-CC30787F6AF3}" type="presParOf" srcId="{69DDEC24-1E04-D144-B030-4FF58FAE58EB}" destId="{AF516B99-5522-9941-BECA-46BADDFC1529}" srcOrd="1" destOrd="0" presId="urn:microsoft.com/office/officeart/2016/7/layout/LinearArrowProcessNumbered"/>
    <dgm:cxn modelId="{1DE19925-CC29-5F45-86CF-E318BF2EE725}" type="presParOf" srcId="{AF516B99-5522-9941-BECA-46BADDFC1529}" destId="{29CF573E-A42C-4F42-8177-19C88A158A44}" srcOrd="0" destOrd="0" presId="urn:microsoft.com/office/officeart/2016/7/layout/LinearArrowProcessNumbered"/>
    <dgm:cxn modelId="{22602531-14F5-CC49-B639-FEA45DE59FFE}" type="presParOf" srcId="{AF516B99-5522-9941-BECA-46BADDFC1529}" destId="{410A37A1-5520-984E-83EC-55B386BC1D1C}" srcOrd="1" destOrd="0" presId="urn:microsoft.com/office/officeart/2016/7/layout/LinearArrowProcessNumbered"/>
    <dgm:cxn modelId="{77B965D8-C6FE-5547-A5DB-05519321CDE7}" type="presParOf" srcId="{AF516B99-5522-9941-BECA-46BADDFC1529}" destId="{9E95354E-EC8F-C448-91E5-5D2076FFA8C7}" srcOrd="2" destOrd="0" presId="urn:microsoft.com/office/officeart/2016/7/layout/LinearArrowProcessNumbered"/>
    <dgm:cxn modelId="{66E7BCD1-A3F9-9C49-8B89-A272FD7DC209}" type="presParOf" srcId="{AF516B99-5522-9941-BECA-46BADDFC1529}" destId="{569FF0D4-4390-6F4D-ACCE-8F43E0BA2757}" srcOrd="3" destOrd="0" presId="urn:microsoft.com/office/officeart/2016/7/layout/LinearArrowProcessNumbered"/>
    <dgm:cxn modelId="{1F2C38B5-B507-3A4E-B18C-DD69931BA441}" type="presParOf" srcId="{69DDEC24-1E04-D144-B030-4FF58FAE58EB}" destId="{D0F8CF82-16D9-D943-8AA2-4DF84F040263}" srcOrd="2" destOrd="0" presId="urn:microsoft.com/office/officeart/2016/7/layout/LinearArrowProcessNumbered"/>
    <dgm:cxn modelId="{4BDB5743-C7BF-754E-9003-08CB6DB9C34B}" type="presParOf" srcId="{7192DA39-1F31-544A-841F-4020FDCC13FC}" destId="{B4627BCE-FA12-CC4F-A02C-66E0D8A285CB}" srcOrd="1" destOrd="0" presId="urn:microsoft.com/office/officeart/2016/7/layout/LinearArrowProcessNumbered"/>
    <dgm:cxn modelId="{51D70BEF-C673-A74A-9B11-6C3671A97DFE}" type="presParOf" srcId="{7192DA39-1F31-544A-841F-4020FDCC13FC}" destId="{DFB3DC77-DBA9-6943-B0FA-12A7D940FF5D}" srcOrd="2" destOrd="0" presId="urn:microsoft.com/office/officeart/2016/7/layout/LinearArrowProcessNumbered"/>
    <dgm:cxn modelId="{E1F1C1FC-5857-A548-97EF-DAF0604ACDF5}" type="presParOf" srcId="{DFB3DC77-DBA9-6943-B0FA-12A7D940FF5D}" destId="{E01EB785-9254-D841-8274-2986505B4C91}" srcOrd="0" destOrd="0" presId="urn:microsoft.com/office/officeart/2016/7/layout/LinearArrowProcessNumbered"/>
    <dgm:cxn modelId="{155596C6-FD6F-FF40-809C-19EE0DAE330A}" type="presParOf" srcId="{DFB3DC77-DBA9-6943-B0FA-12A7D940FF5D}" destId="{3709434B-CF20-984C-9D3D-F15FB849EA53}" srcOrd="1" destOrd="0" presId="urn:microsoft.com/office/officeart/2016/7/layout/LinearArrowProcessNumbered"/>
    <dgm:cxn modelId="{BC2D533C-90C8-5845-9B48-1BDA82F931B4}" type="presParOf" srcId="{3709434B-CF20-984C-9D3D-F15FB849EA53}" destId="{09371C5D-2756-2848-BEDB-EBEA7D567EB1}" srcOrd="0" destOrd="0" presId="urn:microsoft.com/office/officeart/2016/7/layout/LinearArrowProcessNumbered"/>
    <dgm:cxn modelId="{69E91FD1-2F3E-1241-A367-AC33FC403705}" type="presParOf" srcId="{3709434B-CF20-984C-9D3D-F15FB849EA53}" destId="{AC11B9B6-2CB0-CA43-8BA8-03CBB6F18ED1}" srcOrd="1" destOrd="0" presId="urn:microsoft.com/office/officeart/2016/7/layout/LinearArrowProcessNumbered"/>
    <dgm:cxn modelId="{B84BAF1B-AD27-494F-A2F2-5A49187C63CF}" type="presParOf" srcId="{3709434B-CF20-984C-9D3D-F15FB849EA53}" destId="{291DDDD5-72A1-374D-8EC2-83314A346F05}" srcOrd="2" destOrd="0" presId="urn:microsoft.com/office/officeart/2016/7/layout/LinearArrowProcessNumbered"/>
    <dgm:cxn modelId="{60C38813-96B6-1846-8D00-FAD19326CE18}" type="presParOf" srcId="{3709434B-CF20-984C-9D3D-F15FB849EA53}" destId="{F670AAD6-21FF-AF43-A6AC-08005B3372EC}" srcOrd="3" destOrd="0" presId="urn:microsoft.com/office/officeart/2016/7/layout/LinearArrowProcessNumbered"/>
    <dgm:cxn modelId="{0E20A41E-D53E-2843-A18F-6C74BEFA4F5F}" type="presParOf" srcId="{DFB3DC77-DBA9-6943-B0FA-12A7D940FF5D}" destId="{CAA72515-A45B-E04F-9E04-49AFB165B971}" srcOrd="2" destOrd="0" presId="urn:microsoft.com/office/officeart/2016/7/layout/LinearArrowProcessNumbered"/>
    <dgm:cxn modelId="{D575D7AE-AB3A-D94A-A7C0-07FCCA02A796}" type="presParOf" srcId="{7192DA39-1F31-544A-841F-4020FDCC13FC}" destId="{B4D0CB62-7AB3-C645-A049-0500070CA385}" srcOrd="3" destOrd="0" presId="urn:microsoft.com/office/officeart/2016/7/layout/LinearArrowProcessNumbered"/>
    <dgm:cxn modelId="{83DF6D7E-6E34-1443-A8B3-A1158923ACAD}" type="presParOf" srcId="{7192DA39-1F31-544A-841F-4020FDCC13FC}" destId="{A4F29759-B60E-A94B-BC5C-37864688A8C4}" srcOrd="4" destOrd="0" presId="urn:microsoft.com/office/officeart/2016/7/layout/LinearArrowProcessNumbered"/>
    <dgm:cxn modelId="{64E63D18-B0EA-CA4D-AF2A-006A35963B11}" type="presParOf" srcId="{A4F29759-B60E-A94B-BC5C-37864688A8C4}" destId="{B738533E-5542-0647-B3CF-CD5F2ED619D1}" srcOrd="0" destOrd="0" presId="urn:microsoft.com/office/officeart/2016/7/layout/LinearArrowProcessNumbered"/>
    <dgm:cxn modelId="{D8DADCFE-4C15-5445-8874-00E42B8D61E8}" type="presParOf" srcId="{A4F29759-B60E-A94B-BC5C-37864688A8C4}" destId="{0649ED3D-79E7-7F4C-847E-B07C935FB0D5}" srcOrd="1" destOrd="0" presId="urn:microsoft.com/office/officeart/2016/7/layout/LinearArrowProcessNumbered"/>
    <dgm:cxn modelId="{6A8FCC39-C652-9D43-B986-CB46955AB27C}" type="presParOf" srcId="{0649ED3D-79E7-7F4C-847E-B07C935FB0D5}" destId="{709F288D-B036-BC48-B873-3931071B255B}" srcOrd="0" destOrd="0" presId="urn:microsoft.com/office/officeart/2016/7/layout/LinearArrowProcessNumbered"/>
    <dgm:cxn modelId="{8A5B640B-46E3-AA41-8587-8911B73375BB}" type="presParOf" srcId="{0649ED3D-79E7-7F4C-847E-B07C935FB0D5}" destId="{99259232-5A40-3A40-B1F2-ECBD8CF5F2A6}" srcOrd="1" destOrd="0" presId="urn:microsoft.com/office/officeart/2016/7/layout/LinearArrowProcessNumbered"/>
    <dgm:cxn modelId="{7D8844AE-15E1-F647-B916-12CC457B623C}" type="presParOf" srcId="{0649ED3D-79E7-7F4C-847E-B07C935FB0D5}" destId="{3369E577-BB25-E147-8472-AA0DFB56F2EB}" srcOrd="2" destOrd="0" presId="urn:microsoft.com/office/officeart/2016/7/layout/LinearArrowProcessNumbered"/>
    <dgm:cxn modelId="{3ABB68AC-D8B3-224E-99FF-94AB336FBE32}" type="presParOf" srcId="{0649ED3D-79E7-7F4C-847E-B07C935FB0D5}" destId="{A9211424-8078-3B44-BA9F-F78D352D0B5C}" srcOrd="3" destOrd="0" presId="urn:microsoft.com/office/officeart/2016/7/layout/LinearArrowProcessNumbered"/>
    <dgm:cxn modelId="{5AD6A600-8AD4-AC42-B7FF-3DD9BCEDDBD1}" type="presParOf" srcId="{A4F29759-B60E-A94B-BC5C-37864688A8C4}" destId="{23A4A4F5-C400-1741-AECF-DD4CBD6BF77F}" srcOrd="2" destOrd="0" presId="urn:microsoft.com/office/officeart/2016/7/layout/LinearArrowProcessNumbered"/>
    <dgm:cxn modelId="{E3759BDC-133D-D342-9995-4861DCDFE295}" type="presParOf" srcId="{7192DA39-1F31-544A-841F-4020FDCC13FC}" destId="{304E6B58-6E4E-A94C-9123-3FF96BEC079F}" srcOrd="5" destOrd="0" presId="urn:microsoft.com/office/officeart/2016/7/layout/LinearArrowProcessNumbered"/>
    <dgm:cxn modelId="{657F6E6F-EFC5-284A-98EB-FD575DFE7F66}" type="presParOf" srcId="{7192DA39-1F31-544A-841F-4020FDCC13FC}" destId="{CE703B92-8755-CE44-8D02-8135044B369B}" srcOrd="6" destOrd="0" presId="urn:microsoft.com/office/officeart/2016/7/layout/LinearArrowProcessNumbered"/>
    <dgm:cxn modelId="{5AEBAA3B-0039-ED4D-B84A-BC9F98F1B4F7}" type="presParOf" srcId="{CE703B92-8755-CE44-8D02-8135044B369B}" destId="{983F5564-71D0-8640-B6BA-D665B5A563D8}" srcOrd="0" destOrd="0" presId="urn:microsoft.com/office/officeart/2016/7/layout/LinearArrowProcessNumbered"/>
    <dgm:cxn modelId="{F68369B8-AD9E-FD4F-BF91-702427337208}" type="presParOf" srcId="{CE703B92-8755-CE44-8D02-8135044B369B}" destId="{128F3701-1F65-3B43-B0E1-9817CE9050F0}" srcOrd="1" destOrd="0" presId="urn:microsoft.com/office/officeart/2016/7/layout/LinearArrowProcessNumbered"/>
    <dgm:cxn modelId="{5C7BD1B4-5011-A64E-AF11-7C52A49208CB}" type="presParOf" srcId="{128F3701-1F65-3B43-B0E1-9817CE9050F0}" destId="{A200F1C9-4429-B346-9747-1AA6A71C14C9}" srcOrd="0" destOrd="0" presId="urn:microsoft.com/office/officeart/2016/7/layout/LinearArrowProcessNumbered"/>
    <dgm:cxn modelId="{0B9E4A63-F909-0B4D-B18B-FB1BBA7F5966}" type="presParOf" srcId="{128F3701-1F65-3B43-B0E1-9817CE9050F0}" destId="{877B32E5-1701-1F4A-A1AA-7F08BA372DD5}" srcOrd="1" destOrd="0" presId="urn:microsoft.com/office/officeart/2016/7/layout/LinearArrowProcessNumbered"/>
    <dgm:cxn modelId="{754E0B09-B111-E64C-85F5-527CD5666836}" type="presParOf" srcId="{128F3701-1F65-3B43-B0E1-9817CE9050F0}" destId="{861B2836-C2CD-DA48-9B83-246ABDAFB291}" srcOrd="2" destOrd="0" presId="urn:microsoft.com/office/officeart/2016/7/layout/LinearArrowProcessNumbered"/>
    <dgm:cxn modelId="{AB171972-48D4-FE49-88E0-AA8B9E8E3588}" type="presParOf" srcId="{128F3701-1F65-3B43-B0E1-9817CE9050F0}" destId="{CC5365EC-75F6-5B42-906D-0D2B78140C9F}" srcOrd="3" destOrd="0" presId="urn:microsoft.com/office/officeart/2016/7/layout/LinearArrowProcessNumbered"/>
    <dgm:cxn modelId="{A0973B46-3D1D-2348-A67F-8281BE172255}" type="presParOf" srcId="{CE703B92-8755-CE44-8D02-8135044B369B}" destId="{C8B54402-9B8E-E540-93E6-1FB31D69F44D}" srcOrd="2" destOrd="0" presId="urn:microsoft.com/office/officeart/2016/7/layout/LinearArrowProcessNumbered"/>
    <dgm:cxn modelId="{170FA2A9-6151-CC4A-B0BC-E033C3FBF1C5}" type="presParOf" srcId="{7192DA39-1F31-544A-841F-4020FDCC13FC}" destId="{0A777951-64EB-A143-BB9B-10FA95E30953}" srcOrd="7" destOrd="0" presId="urn:microsoft.com/office/officeart/2016/7/layout/LinearArrowProcessNumbered"/>
    <dgm:cxn modelId="{F21F3BA1-EC64-FA4C-8022-21A5888F9460}" type="presParOf" srcId="{7192DA39-1F31-544A-841F-4020FDCC13FC}" destId="{88F07615-BD31-894D-AEE1-89CCBEB4FCB0}" srcOrd="8" destOrd="0" presId="urn:microsoft.com/office/officeart/2016/7/layout/LinearArrowProcessNumbered"/>
    <dgm:cxn modelId="{2288D1D2-748A-D242-8A3A-17A95CFEB9DC}" type="presParOf" srcId="{88F07615-BD31-894D-AEE1-89CCBEB4FCB0}" destId="{71353AB1-38FE-1148-A84F-45538FD2CE39}" srcOrd="0" destOrd="0" presId="urn:microsoft.com/office/officeart/2016/7/layout/LinearArrowProcessNumbered"/>
    <dgm:cxn modelId="{0E4AD1DE-A4BA-A54F-8CB4-2670FF5D3419}" type="presParOf" srcId="{88F07615-BD31-894D-AEE1-89CCBEB4FCB0}" destId="{E3FB35FF-04C2-BE48-BA44-E18C9F5409E7}" srcOrd="1" destOrd="0" presId="urn:microsoft.com/office/officeart/2016/7/layout/LinearArrowProcessNumbered"/>
    <dgm:cxn modelId="{6C611B56-27F7-A74E-962C-FF99CA430386}" type="presParOf" srcId="{E3FB35FF-04C2-BE48-BA44-E18C9F5409E7}" destId="{F14D4410-D3BE-1A43-A787-65EF96BBE633}" srcOrd="0" destOrd="0" presId="urn:microsoft.com/office/officeart/2016/7/layout/LinearArrowProcessNumbered"/>
    <dgm:cxn modelId="{1EBCD5D4-3083-F643-A650-76EBB082F2B8}" type="presParOf" srcId="{E3FB35FF-04C2-BE48-BA44-E18C9F5409E7}" destId="{0514E49D-8DFF-9B4B-BC69-2BB6E22F7C7B}" srcOrd="1" destOrd="0" presId="urn:microsoft.com/office/officeart/2016/7/layout/LinearArrowProcessNumbered"/>
    <dgm:cxn modelId="{D65C05B1-3D4B-DF44-BC41-5BED20E97F64}" type="presParOf" srcId="{E3FB35FF-04C2-BE48-BA44-E18C9F5409E7}" destId="{8F8983DE-E1B6-D642-BEE1-A3DD4EEC01E1}" srcOrd="2" destOrd="0" presId="urn:microsoft.com/office/officeart/2016/7/layout/LinearArrowProcessNumbered"/>
    <dgm:cxn modelId="{D1EB83C1-C6CF-1F4A-943C-8F19D600EF2C}" type="presParOf" srcId="{E3FB35FF-04C2-BE48-BA44-E18C9F5409E7}" destId="{CA1AB03C-4343-BA41-8796-4D91E4900367}" srcOrd="3" destOrd="0" presId="urn:microsoft.com/office/officeart/2016/7/layout/LinearArrowProcessNumbered"/>
    <dgm:cxn modelId="{394CA1EF-466D-0043-BF81-316831804867}" type="presParOf" srcId="{88F07615-BD31-894D-AEE1-89CCBEB4FCB0}" destId="{9A87CFFF-EE28-8043-849F-0461AAD8DAEB}"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83DC4B-2E79-7E41-8F3C-7E4F2B47A082}"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C6382740-22AE-C345-B164-7F28DF6F02B8}">
      <dgm:prSet/>
      <dgm:spPr/>
      <dgm:t>
        <a:bodyPr/>
        <a:lstStyle/>
        <a:p>
          <a:r>
            <a:rPr lang="en-SA"/>
            <a:t>Removing </a:t>
          </a:r>
          <a:r>
            <a:rPr lang="en-US"/>
            <a:t>non-ASCII characters.</a:t>
          </a:r>
          <a:endParaRPr lang="en-SA"/>
        </a:p>
      </dgm:t>
    </dgm:pt>
    <dgm:pt modelId="{E259A421-0347-DB4E-BE6F-67F7151090ED}" type="parTrans" cxnId="{78152CE2-3C7C-414B-8710-877555266761}">
      <dgm:prSet/>
      <dgm:spPr/>
      <dgm:t>
        <a:bodyPr/>
        <a:lstStyle/>
        <a:p>
          <a:endParaRPr lang="en-US"/>
        </a:p>
      </dgm:t>
    </dgm:pt>
    <dgm:pt modelId="{A1B64ED6-AD29-8748-9CC8-E47F367D47C2}" type="sibTrans" cxnId="{78152CE2-3C7C-414B-8710-877555266761}">
      <dgm:prSet/>
      <dgm:spPr/>
      <dgm:t>
        <a:bodyPr/>
        <a:lstStyle/>
        <a:p>
          <a:endParaRPr lang="en-US"/>
        </a:p>
      </dgm:t>
    </dgm:pt>
    <dgm:pt modelId="{509441DC-9360-904B-AA85-01DA304FA4AD}">
      <dgm:prSet/>
      <dgm:spPr/>
      <dgm:t>
        <a:bodyPr/>
        <a:lstStyle/>
        <a:p>
          <a:r>
            <a:rPr lang="en-US"/>
            <a:t>Removing URLs and emails</a:t>
          </a:r>
          <a:endParaRPr lang="en-SA"/>
        </a:p>
      </dgm:t>
    </dgm:pt>
    <dgm:pt modelId="{0326FAEB-3B56-3349-A6FF-945608AB68D2}" type="parTrans" cxnId="{36F5C56B-CC1C-744B-BCF6-D8605B85AB47}">
      <dgm:prSet/>
      <dgm:spPr/>
      <dgm:t>
        <a:bodyPr/>
        <a:lstStyle/>
        <a:p>
          <a:endParaRPr lang="en-US"/>
        </a:p>
      </dgm:t>
    </dgm:pt>
    <dgm:pt modelId="{230DC949-7027-314B-9036-4087CF2B0135}" type="sibTrans" cxnId="{36F5C56B-CC1C-744B-BCF6-D8605B85AB47}">
      <dgm:prSet/>
      <dgm:spPr/>
      <dgm:t>
        <a:bodyPr/>
        <a:lstStyle/>
        <a:p>
          <a:endParaRPr lang="en-US"/>
        </a:p>
      </dgm:t>
    </dgm:pt>
    <dgm:pt modelId="{330D7D1F-0F08-8141-B310-CB1722303CA3}">
      <dgm:prSet/>
      <dgm:spPr/>
      <dgm:t>
        <a:bodyPr/>
        <a:lstStyle/>
        <a:p>
          <a:r>
            <a:rPr lang="en-SA"/>
            <a:t>Removing numbers</a:t>
          </a:r>
        </a:p>
      </dgm:t>
    </dgm:pt>
    <dgm:pt modelId="{6485E353-8AFD-0C43-A78C-21AE892BD9C3}" type="parTrans" cxnId="{06516631-DDAB-7649-BCCD-43C92FF31FD2}">
      <dgm:prSet/>
      <dgm:spPr/>
      <dgm:t>
        <a:bodyPr/>
        <a:lstStyle/>
        <a:p>
          <a:endParaRPr lang="en-US"/>
        </a:p>
      </dgm:t>
    </dgm:pt>
    <dgm:pt modelId="{95B4D701-967F-E443-BF1D-C0B516F9CD6C}" type="sibTrans" cxnId="{06516631-DDAB-7649-BCCD-43C92FF31FD2}">
      <dgm:prSet/>
      <dgm:spPr/>
      <dgm:t>
        <a:bodyPr/>
        <a:lstStyle/>
        <a:p>
          <a:endParaRPr lang="en-US"/>
        </a:p>
      </dgm:t>
    </dgm:pt>
    <dgm:pt modelId="{71C541E1-18C6-B447-8D3C-A74233653CEF}">
      <dgm:prSet/>
      <dgm:spPr/>
      <dgm:t>
        <a:bodyPr/>
        <a:lstStyle/>
        <a:p>
          <a:r>
            <a:rPr lang="en-SA"/>
            <a:t>Normalizing: </a:t>
          </a:r>
          <a:r>
            <a:rPr lang="en-US"/>
            <a:t>converting all letters to lower</a:t>
          </a:r>
          <a:endParaRPr lang="en-SA"/>
        </a:p>
      </dgm:t>
    </dgm:pt>
    <dgm:pt modelId="{37F239E2-ABA4-9243-89C6-2209C894FE35}" type="parTrans" cxnId="{2C03189E-6729-6147-9B3F-5AF06A01ED82}">
      <dgm:prSet/>
      <dgm:spPr/>
      <dgm:t>
        <a:bodyPr/>
        <a:lstStyle/>
        <a:p>
          <a:endParaRPr lang="en-US"/>
        </a:p>
      </dgm:t>
    </dgm:pt>
    <dgm:pt modelId="{69BD5310-9D18-DC44-9832-4BA9B75E1743}" type="sibTrans" cxnId="{2C03189E-6729-6147-9B3F-5AF06A01ED82}">
      <dgm:prSet/>
      <dgm:spPr/>
      <dgm:t>
        <a:bodyPr/>
        <a:lstStyle/>
        <a:p>
          <a:endParaRPr lang="en-US"/>
        </a:p>
      </dgm:t>
    </dgm:pt>
    <dgm:pt modelId="{2C8F2FF8-4208-204E-BA89-FCAA8BB3DB20}" type="pres">
      <dgm:prSet presAssocID="{C483DC4B-2E79-7E41-8F3C-7E4F2B47A082}" presName="linear" presStyleCnt="0">
        <dgm:presLayoutVars>
          <dgm:animLvl val="lvl"/>
          <dgm:resizeHandles val="exact"/>
        </dgm:presLayoutVars>
      </dgm:prSet>
      <dgm:spPr/>
    </dgm:pt>
    <dgm:pt modelId="{BA361804-0997-F443-9468-62969096622E}" type="pres">
      <dgm:prSet presAssocID="{C6382740-22AE-C345-B164-7F28DF6F02B8}" presName="parentText" presStyleLbl="node1" presStyleIdx="0" presStyleCnt="4">
        <dgm:presLayoutVars>
          <dgm:chMax val="0"/>
          <dgm:bulletEnabled val="1"/>
        </dgm:presLayoutVars>
      </dgm:prSet>
      <dgm:spPr/>
    </dgm:pt>
    <dgm:pt modelId="{4E2DB898-2F3C-FE4D-9CCC-030439E65903}" type="pres">
      <dgm:prSet presAssocID="{A1B64ED6-AD29-8748-9CC8-E47F367D47C2}" presName="spacer" presStyleCnt="0"/>
      <dgm:spPr/>
    </dgm:pt>
    <dgm:pt modelId="{3B6FE14C-4CEB-854B-BF38-862FF33FF6C8}" type="pres">
      <dgm:prSet presAssocID="{509441DC-9360-904B-AA85-01DA304FA4AD}" presName="parentText" presStyleLbl="node1" presStyleIdx="1" presStyleCnt="4">
        <dgm:presLayoutVars>
          <dgm:chMax val="0"/>
          <dgm:bulletEnabled val="1"/>
        </dgm:presLayoutVars>
      </dgm:prSet>
      <dgm:spPr/>
    </dgm:pt>
    <dgm:pt modelId="{7535F1E4-2CD6-4B41-AA50-EAA55ACAC43E}" type="pres">
      <dgm:prSet presAssocID="{230DC949-7027-314B-9036-4087CF2B0135}" presName="spacer" presStyleCnt="0"/>
      <dgm:spPr/>
    </dgm:pt>
    <dgm:pt modelId="{46C091CD-AD16-D849-8876-8ACF5B023AC2}" type="pres">
      <dgm:prSet presAssocID="{330D7D1F-0F08-8141-B310-CB1722303CA3}" presName="parentText" presStyleLbl="node1" presStyleIdx="2" presStyleCnt="4">
        <dgm:presLayoutVars>
          <dgm:chMax val="0"/>
          <dgm:bulletEnabled val="1"/>
        </dgm:presLayoutVars>
      </dgm:prSet>
      <dgm:spPr/>
    </dgm:pt>
    <dgm:pt modelId="{ED574EFC-21D4-B04C-BA38-61C974CBA57F}" type="pres">
      <dgm:prSet presAssocID="{95B4D701-967F-E443-BF1D-C0B516F9CD6C}" presName="spacer" presStyleCnt="0"/>
      <dgm:spPr/>
    </dgm:pt>
    <dgm:pt modelId="{45D9686A-FD5D-C04A-BBA3-C3E1484E1EE9}" type="pres">
      <dgm:prSet presAssocID="{71C541E1-18C6-B447-8D3C-A74233653CEF}" presName="parentText" presStyleLbl="node1" presStyleIdx="3" presStyleCnt="4">
        <dgm:presLayoutVars>
          <dgm:chMax val="0"/>
          <dgm:bulletEnabled val="1"/>
        </dgm:presLayoutVars>
      </dgm:prSet>
      <dgm:spPr/>
    </dgm:pt>
  </dgm:ptLst>
  <dgm:cxnLst>
    <dgm:cxn modelId="{0A50FB28-B3BC-B64A-A45D-E3764B3F976C}" type="presOf" srcId="{C6382740-22AE-C345-B164-7F28DF6F02B8}" destId="{BA361804-0997-F443-9468-62969096622E}" srcOrd="0" destOrd="0" presId="urn:microsoft.com/office/officeart/2005/8/layout/vList2"/>
    <dgm:cxn modelId="{06516631-DDAB-7649-BCCD-43C92FF31FD2}" srcId="{C483DC4B-2E79-7E41-8F3C-7E4F2B47A082}" destId="{330D7D1F-0F08-8141-B310-CB1722303CA3}" srcOrd="2" destOrd="0" parTransId="{6485E353-8AFD-0C43-A78C-21AE892BD9C3}" sibTransId="{95B4D701-967F-E443-BF1D-C0B516F9CD6C}"/>
    <dgm:cxn modelId="{0F716069-80F6-B948-9499-96762C30C1EC}" type="presOf" srcId="{C483DC4B-2E79-7E41-8F3C-7E4F2B47A082}" destId="{2C8F2FF8-4208-204E-BA89-FCAA8BB3DB20}" srcOrd="0" destOrd="0" presId="urn:microsoft.com/office/officeart/2005/8/layout/vList2"/>
    <dgm:cxn modelId="{36F5C56B-CC1C-744B-BCF6-D8605B85AB47}" srcId="{C483DC4B-2E79-7E41-8F3C-7E4F2B47A082}" destId="{509441DC-9360-904B-AA85-01DA304FA4AD}" srcOrd="1" destOrd="0" parTransId="{0326FAEB-3B56-3349-A6FF-945608AB68D2}" sibTransId="{230DC949-7027-314B-9036-4087CF2B0135}"/>
    <dgm:cxn modelId="{58D2FD70-80B4-9544-A378-FC0D9B15D625}" type="presOf" srcId="{509441DC-9360-904B-AA85-01DA304FA4AD}" destId="{3B6FE14C-4CEB-854B-BF38-862FF33FF6C8}" srcOrd="0" destOrd="0" presId="urn:microsoft.com/office/officeart/2005/8/layout/vList2"/>
    <dgm:cxn modelId="{CE3D4388-ABDB-254B-9123-49C73199E168}" type="presOf" srcId="{71C541E1-18C6-B447-8D3C-A74233653CEF}" destId="{45D9686A-FD5D-C04A-BBA3-C3E1484E1EE9}" srcOrd="0" destOrd="0" presId="urn:microsoft.com/office/officeart/2005/8/layout/vList2"/>
    <dgm:cxn modelId="{2C03189E-6729-6147-9B3F-5AF06A01ED82}" srcId="{C483DC4B-2E79-7E41-8F3C-7E4F2B47A082}" destId="{71C541E1-18C6-B447-8D3C-A74233653CEF}" srcOrd="3" destOrd="0" parTransId="{37F239E2-ABA4-9243-89C6-2209C894FE35}" sibTransId="{69BD5310-9D18-DC44-9832-4BA9B75E1743}"/>
    <dgm:cxn modelId="{027ABEBB-CE1D-EE47-BF63-6DAB585A79E8}" type="presOf" srcId="{330D7D1F-0F08-8141-B310-CB1722303CA3}" destId="{46C091CD-AD16-D849-8876-8ACF5B023AC2}" srcOrd="0" destOrd="0" presId="urn:microsoft.com/office/officeart/2005/8/layout/vList2"/>
    <dgm:cxn modelId="{78152CE2-3C7C-414B-8710-877555266761}" srcId="{C483DC4B-2E79-7E41-8F3C-7E4F2B47A082}" destId="{C6382740-22AE-C345-B164-7F28DF6F02B8}" srcOrd="0" destOrd="0" parTransId="{E259A421-0347-DB4E-BE6F-67F7151090ED}" sibTransId="{A1B64ED6-AD29-8748-9CC8-E47F367D47C2}"/>
    <dgm:cxn modelId="{228F2A43-C7AF-734C-85E9-8FF9F2D9F7C4}" type="presParOf" srcId="{2C8F2FF8-4208-204E-BA89-FCAA8BB3DB20}" destId="{BA361804-0997-F443-9468-62969096622E}" srcOrd="0" destOrd="0" presId="urn:microsoft.com/office/officeart/2005/8/layout/vList2"/>
    <dgm:cxn modelId="{12876414-9793-EA43-95E9-212D352A7D6F}" type="presParOf" srcId="{2C8F2FF8-4208-204E-BA89-FCAA8BB3DB20}" destId="{4E2DB898-2F3C-FE4D-9CCC-030439E65903}" srcOrd="1" destOrd="0" presId="urn:microsoft.com/office/officeart/2005/8/layout/vList2"/>
    <dgm:cxn modelId="{8AF7A6BC-4CCC-9F4E-BEE7-6DA73DDC06B9}" type="presParOf" srcId="{2C8F2FF8-4208-204E-BA89-FCAA8BB3DB20}" destId="{3B6FE14C-4CEB-854B-BF38-862FF33FF6C8}" srcOrd="2" destOrd="0" presId="urn:microsoft.com/office/officeart/2005/8/layout/vList2"/>
    <dgm:cxn modelId="{3CAAFE42-4716-2E40-9373-11810B4DBFFD}" type="presParOf" srcId="{2C8F2FF8-4208-204E-BA89-FCAA8BB3DB20}" destId="{7535F1E4-2CD6-4B41-AA50-EAA55ACAC43E}" srcOrd="3" destOrd="0" presId="urn:microsoft.com/office/officeart/2005/8/layout/vList2"/>
    <dgm:cxn modelId="{08E17682-38A3-C74A-B688-91E9069C4BE2}" type="presParOf" srcId="{2C8F2FF8-4208-204E-BA89-FCAA8BB3DB20}" destId="{46C091CD-AD16-D849-8876-8ACF5B023AC2}" srcOrd="4" destOrd="0" presId="urn:microsoft.com/office/officeart/2005/8/layout/vList2"/>
    <dgm:cxn modelId="{1F7A1CDF-C913-3846-993F-7A44D4D4756A}" type="presParOf" srcId="{2C8F2FF8-4208-204E-BA89-FCAA8BB3DB20}" destId="{ED574EFC-21D4-B04C-BA38-61C974CBA57F}" srcOrd="5" destOrd="0" presId="urn:microsoft.com/office/officeart/2005/8/layout/vList2"/>
    <dgm:cxn modelId="{8A9FC7A9-F425-8B4D-87EE-088F260C0FE7}" type="presParOf" srcId="{2C8F2FF8-4208-204E-BA89-FCAA8BB3DB20}" destId="{45D9686A-FD5D-C04A-BBA3-C3E1484E1EE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E4805C-4FB5-0549-95F1-6DD22427C574}"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CB37B54C-159C-1243-9CD6-2270F2DDD802}">
      <dgm:prSet/>
      <dgm:spPr/>
      <dgm:t>
        <a:bodyPr/>
        <a:lstStyle/>
        <a:p>
          <a:r>
            <a:rPr lang="en-US" b="1" dirty="0"/>
            <a:t>C2. </a:t>
          </a:r>
          <a:r>
            <a:rPr lang="en-US" dirty="0"/>
            <a:t>“A common noun indicates a concept.”</a:t>
          </a:r>
          <a:endParaRPr lang="en-SA" dirty="0"/>
        </a:p>
      </dgm:t>
    </dgm:pt>
    <dgm:pt modelId="{282E4573-0DEE-A040-AFF8-EA6B69C10EE5}" type="parTrans" cxnId="{F79FF72B-75A2-614D-8E07-E65D1574219B}">
      <dgm:prSet/>
      <dgm:spPr/>
      <dgm:t>
        <a:bodyPr/>
        <a:lstStyle/>
        <a:p>
          <a:endParaRPr lang="en-US"/>
        </a:p>
      </dgm:t>
    </dgm:pt>
    <dgm:pt modelId="{76A63395-6F41-8E44-BCBD-663570E58057}" type="sibTrans" cxnId="{F79FF72B-75A2-614D-8E07-E65D1574219B}">
      <dgm:prSet/>
      <dgm:spPr/>
      <dgm:t>
        <a:bodyPr/>
        <a:lstStyle/>
        <a:p>
          <a:endParaRPr lang="en-US"/>
        </a:p>
      </dgm:t>
    </dgm:pt>
    <dgm:pt modelId="{F9E45680-46A7-3545-8168-971A7219E0BE}">
      <dgm:prSet/>
      <dgm:spPr/>
      <dgm:t>
        <a:bodyPr/>
        <a:lstStyle/>
        <a:p>
          <a:r>
            <a:rPr lang="en-US" b="1" dirty="0"/>
            <a:t>C3. </a:t>
          </a:r>
          <a:r>
            <a:rPr lang="en-US" dirty="0"/>
            <a:t>“The subject of a sentence is a concept.”</a:t>
          </a:r>
          <a:endParaRPr lang="en-SA" dirty="0"/>
        </a:p>
      </dgm:t>
    </dgm:pt>
    <dgm:pt modelId="{54288ACF-123F-6F40-887B-DEEE94EBFD29}" type="parTrans" cxnId="{00218A9F-F2AF-CB40-B26D-9281C009A123}">
      <dgm:prSet/>
      <dgm:spPr/>
      <dgm:t>
        <a:bodyPr/>
        <a:lstStyle/>
        <a:p>
          <a:endParaRPr lang="en-US"/>
        </a:p>
      </dgm:t>
    </dgm:pt>
    <dgm:pt modelId="{6865315C-F14A-294D-AE9B-289A2020B934}" type="sibTrans" cxnId="{00218A9F-F2AF-CB40-B26D-9281C009A123}">
      <dgm:prSet/>
      <dgm:spPr/>
      <dgm:t>
        <a:bodyPr/>
        <a:lstStyle/>
        <a:p>
          <a:endParaRPr lang="en-US"/>
        </a:p>
      </dgm:t>
    </dgm:pt>
    <dgm:pt modelId="{78EC5B7A-F3E0-D749-92D9-0EA3AF68AE3E}">
      <dgm:prSet/>
      <dgm:spPr/>
      <dgm:t>
        <a:bodyPr/>
        <a:lstStyle/>
        <a:p>
          <a:r>
            <a:rPr lang="en-US" b="1"/>
            <a:t>C4. </a:t>
          </a:r>
          <a:r>
            <a:rPr lang="en-US"/>
            <a:t>“Noun compounds are taken together to form a concept.”</a:t>
          </a:r>
          <a:endParaRPr lang="en-SA" dirty="0"/>
        </a:p>
      </dgm:t>
    </dgm:pt>
    <dgm:pt modelId="{37B6BE92-0170-3B40-A441-68C854511CE1}" type="parTrans" cxnId="{F736CEB0-AFDD-8C41-827E-912AB370642A}">
      <dgm:prSet/>
      <dgm:spPr/>
      <dgm:t>
        <a:bodyPr/>
        <a:lstStyle/>
        <a:p>
          <a:endParaRPr lang="en-US"/>
        </a:p>
      </dgm:t>
    </dgm:pt>
    <dgm:pt modelId="{7044511D-D02C-8342-888F-17BE06954DB9}" type="sibTrans" cxnId="{F736CEB0-AFDD-8C41-827E-912AB370642A}">
      <dgm:prSet/>
      <dgm:spPr/>
      <dgm:t>
        <a:bodyPr/>
        <a:lstStyle/>
        <a:p>
          <a:endParaRPr lang="en-US"/>
        </a:p>
      </dgm:t>
    </dgm:pt>
    <dgm:pt modelId="{C9E7B989-07AC-FB4B-B46E-71B9E889ADE7}">
      <dgm:prSet/>
      <dgm:spPr/>
      <dgm:t>
        <a:bodyPr/>
        <a:lstStyle/>
        <a:p>
          <a:r>
            <a:rPr lang="en-US" b="1" dirty="0"/>
            <a:t>R2. </a:t>
          </a:r>
          <a:r>
            <a:rPr lang="en-US" dirty="0"/>
            <a:t>“A transitive verb indicates a relationship.”</a:t>
          </a:r>
          <a:endParaRPr lang="en-SA" dirty="0"/>
        </a:p>
      </dgm:t>
    </dgm:pt>
    <dgm:pt modelId="{157DF33D-4027-F446-8036-A662C2513217}" type="sibTrans" cxnId="{182DFBD9-056A-9B4A-9C06-D52165B0EAAE}">
      <dgm:prSet/>
      <dgm:spPr/>
      <dgm:t>
        <a:bodyPr/>
        <a:lstStyle/>
        <a:p>
          <a:endParaRPr lang="en-US"/>
        </a:p>
      </dgm:t>
    </dgm:pt>
    <dgm:pt modelId="{6A0BF5CD-E029-024E-B8CA-10E58D3FF837}" type="parTrans" cxnId="{182DFBD9-056A-9B4A-9C06-D52165B0EAAE}">
      <dgm:prSet/>
      <dgm:spPr/>
      <dgm:t>
        <a:bodyPr/>
        <a:lstStyle/>
        <a:p>
          <a:endParaRPr lang="en-US"/>
        </a:p>
      </dgm:t>
    </dgm:pt>
    <dgm:pt modelId="{55675CBE-0D4B-0840-B657-57D07682720E}">
      <dgm:prSet/>
      <dgm:spPr/>
      <dgm:t>
        <a:bodyPr/>
        <a:lstStyle/>
        <a:p>
          <a:r>
            <a:rPr lang="en-US" b="1" dirty="0"/>
            <a:t>R3. </a:t>
          </a:r>
          <a:r>
            <a:rPr lang="en-US" dirty="0"/>
            <a:t>“The verb (phrase) linking the sentence subject and an object forms the relationship between these two.”</a:t>
          </a:r>
          <a:endParaRPr lang="en-SA" dirty="0"/>
        </a:p>
      </dgm:t>
    </dgm:pt>
    <dgm:pt modelId="{8CA1C5F0-0E72-5642-95A3-39ECCFBD30CD}" type="sibTrans" cxnId="{0FD27887-504E-F34E-87A3-55FB8322279F}">
      <dgm:prSet/>
      <dgm:spPr/>
      <dgm:t>
        <a:bodyPr/>
        <a:lstStyle/>
        <a:p>
          <a:endParaRPr lang="en-US"/>
        </a:p>
      </dgm:t>
    </dgm:pt>
    <dgm:pt modelId="{6E7F57F8-9913-A448-90EB-A5109E9BF35F}" type="parTrans" cxnId="{0FD27887-504E-F34E-87A3-55FB8322279F}">
      <dgm:prSet/>
      <dgm:spPr/>
      <dgm:t>
        <a:bodyPr/>
        <a:lstStyle/>
        <a:p>
          <a:endParaRPr lang="en-US"/>
        </a:p>
      </dgm:t>
    </dgm:pt>
    <dgm:pt modelId="{EA3A4411-42EA-4547-AFC8-60A1D29F70F7}">
      <dgm:prSet/>
      <dgm:spPr/>
      <dgm:t>
        <a:bodyPr/>
        <a:lstStyle/>
        <a:p>
          <a:r>
            <a:rPr lang="en-US" b="1" dirty="0"/>
            <a:t>R4. </a:t>
          </a:r>
          <a:r>
            <a:rPr lang="en-US" dirty="0"/>
            <a:t>“If a verb is followed by a preposition, then the preposition is included in the relationship name.”</a:t>
          </a:r>
          <a:endParaRPr lang="en-SA" dirty="0"/>
        </a:p>
      </dgm:t>
    </dgm:pt>
    <dgm:pt modelId="{0CF906A7-1B65-014B-8165-B956CF23B580}" type="sibTrans" cxnId="{33EAAA75-D61F-D34C-81A7-D9EAA89D11A9}">
      <dgm:prSet/>
      <dgm:spPr/>
      <dgm:t>
        <a:bodyPr/>
        <a:lstStyle/>
        <a:p>
          <a:endParaRPr lang="en-US"/>
        </a:p>
      </dgm:t>
    </dgm:pt>
    <dgm:pt modelId="{F738095C-61BD-8943-9A3A-A9AF90A945B0}" type="parTrans" cxnId="{33EAAA75-D61F-D34C-81A7-D9EAA89D11A9}">
      <dgm:prSet/>
      <dgm:spPr/>
      <dgm:t>
        <a:bodyPr/>
        <a:lstStyle/>
        <a:p>
          <a:endParaRPr lang="en-US"/>
        </a:p>
      </dgm:t>
    </dgm:pt>
    <dgm:pt modelId="{77B253F1-6EC4-794D-A404-0C63166A84A5}">
      <dgm:prSet/>
      <dgm:spPr/>
      <dgm:t>
        <a:bodyPr/>
        <a:lstStyle/>
        <a:p>
          <a:r>
            <a:rPr lang="en-US" b="1" dirty="0"/>
            <a:t>R5. </a:t>
          </a:r>
          <a:r>
            <a:rPr lang="en-US" dirty="0"/>
            <a:t>“In noun-noun compounds there is a non-hierarchical relationship between the prefix and compound.”</a:t>
          </a:r>
          <a:endParaRPr lang="en-SA" dirty="0"/>
        </a:p>
      </dgm:t>
    </dgm:pt>
    <dgm:pt modelId="{551FE8FF-0E5E-044B-B81D-5B5F216622C2}" type="sibTrans" cxnId="{B602A5D1-95D3-6A44-9B1A-D4C776677C18}">
      <dgm:prSet/>
      <dgm:spPr/>
      <dgm:t>
        <a:bodyPr/>
        <a:lstStyle/>
        <a:p>
          <a:endParaRPr lang="en-US"/>
        </a:p>
      </dgm:t>
    </dgm:pt>
    <dgm:pt modelId="{5B9E8CE6-598D-BE49-8448-47338D9E874E}" type="parTrans" cxnId="{B602A5D1-95D3-6A44-9B1A-D4C776677C18}">
      <dgm:prSet/>
      <dgm:spPr/>
      <dgm:t>
        <a:bodyPr/>
        <a:lstStyle/>
        <a:p>
          <a:endParaRPr lang="en-US"/>
        </a:p>
      </dgm:t>
    </dgm:pt>
    <dgm:pt modelId="{7DDEF709-01E9-3C43-91C9-767B929BE11F}">
      <dgm:prSet/>
      <dgm:spPr/>
      <dgm:t>
        <a:bodyPr/>
        <a:lstStyle/>
        <a:p>
          <a:r>
            <a:rPr lang="en-US" b="1" dirty="0"/>
            <a:t>H2</a:t>
          </a:r>
          <a:r>
            <a:rPr lang="en-US" dirty="0"/>
            <a:t>. “If there is a noun-noun compound present, the head of the compound is the parent of the compound concept.”</a:t>
          </a:r>
          <a:endParaRPr lang="en-SA" dirty="0"/>
        </a:p>
      </dgm:t>
    </dgm:pt>
    <dgm:pt modelId="{761574B3-7534-664E-94A8-09B48AE78F02}" type="sibTrans" cxnId="{2E2F299C-727D-B645-8FC8-58641113026E}">
      <dgm:prSet/>
      <dgm:spPr/>
      <dgm:t>
        <a:bodyPr/>
        <a:lstStyle/>
        <a:p>
          <a:endParaRPr lang="en-US"/>
        </a:p>
      </dgm:t>
    </dgm:pt>
    <dgm:pt modelId="{6777E175-402B-5F40-8ED0-2B27F329C4BA}" type="parTrans" cxnId="{2E2F299C-727D-B645-8FC8-58641113026E}">
      <dgm:prSet/>
      <dgm:spPr/>
      <dgm:t>
        <a:bodyPr/>
        <a:lstStyle/>
        <a:p>
          <a:endParaRPr lang="en-US"/>
        </a:p>
      </dgm:t>
    </dgm:pt>
    <dgm:pt modelId="{225FC463-08F5-7E4A-8422-9486F01B1CEE}" type="pres">
      <dgm:prSet presAssocID="{62E4805C-4FB5-0549-95F1-6DD22427C574}" presName="vert0" presStyleCnt="0">
        <dgm:presLayoutVars>
          <dgm:dir/>
          <dgm:animOne val="branch"/>
          <dgm:animLvl val="lvl"/>
        </dgm:presLayoutVars>
      </dgm:prSet>
      <dgm:spPr/>
    </dgm:pt>
    <dgm:pt modelId="{F2022734-F25D-9A4C-A129-B0577FD17E7A}" type="pres">
      <dgm:prSet presAssocID="{CB37B54C-159C-1243-9CD6-2270F2DDD802}" presName="thickLine" presStyleLbl="alignNode1" presStyleIdx="0" presStyleCnt="8"/>
      <dgm:spPr/>
    </dgm:pt>
    <dgm:pt modelId="{B461D60E-036C-334B-BCA6-85E7B593BBCB}" type="pres">
      <dgm:prSet presAssocID="{CB37B54C-159C-1243-9CD6-2270F2DDD802}" presName="horz1" presStyleCnt="0"/>
      <dgm:spPr/>
    </dgm:pt>
    <dgm:pt modelId="{158E4DE7-7412-954A-89F9-6C95209BB035}" type="pres">
      <dgm:prSet presAssocID="{CB37B54C-159C-1243-9CD6-2270F2DDD802}" presName="tx1" presStyleLbl="revTx" presStyleIdx="0" presStyleCnt="8"/>
      <dgm:spPr/>
    </dgm:pt>
    <dgm:pt modelId="{C2793865-79C6-844D-9455-5E93534B2802}" type="pres">
      <dgm:prSet presAssocID="{CB37B54C-159C-1243-9CD6-2270F2DDD802}" presName="vert1" presStyleCnt="0"/>
      <dgm:spPr/>
    </dgm:pt>
    <dgm:pt modelId="{62C92191-F440-BE4E-991E-E24ED9550D02}" type="pres">
      <dgm:prSet presAssocID="{F9E45680-46A7-3545-8168-971A7219E0BE}" presName="thickLine" presStyleLbl="alignNode1" presStyleIdx="1" presStyleCnt="8"/>
      <dgm:spPr/>
    </dgm:pt>
    <dgm:pt modelId="{845C0B30-09DC-4144-9D2C-4DD7D0DB095A}" type="pres">
      <dgm:prSet presAssocID="{F9E45680-46A7-3545-8168-971A7219E0BE}" presName="horz1" presStyleCnt="0"/>
      <dgm:spPr/>
    </dgm:pt>
    <dgm:pt modelId="{B139BE7A-6AC7-2C41-8E12-428557B33232}" type="pres">
      <dgm:prSet presAssocID="{F9E45680-46A7-3545-8168-971A7219E0BE}" presName="tx1" presStyleLbl="revTx" presStyleIdx="1" presStyleCnt="8"/>
      <dgm:spPr/>
    </dgm:pt>
    <dgm:pt modelId="{E3CF70F8-5D47-874B-BA82-06B045FE63D6}" type="pres">
      <dgm:prSet presAssocID="{F9E45680-46A7-3545-8168-971A7219E0BE}" presName="vert1" presStyleCnt="0"/>
      <dgm:spPr/>
    </dgm:pt>
    <dgm:pt modelId="{B9F9DD40-AE0A-2144-A5F4-58504DCB7D91}" type="pres">
      <dgm:prSet presAssocID="{78EC5B7A-F3E0-D749-92D9-0EA3AF68AE3E}" presName="thickLine" presStyleLbl="alignNode1" presStyleIdx="2" presStyleCnt="8"/>
      <dgm:spPr/>
    </dgm:pt>
    <dgm:pt modelId="{CB57E3B5-F6F2-7341-8D47-6DEA2C844AFF}" type="pres">
      <dgm:prSet presAssocID="{78EC5B7A-F3E0-D749-92D9-0EA3AF68AE3E}" presName="horz1" presStyleCnt="0"/>
      <dgm:spPr/>
    </dgm:pt>
    <dgm:pt modelId="{E6E1B084-6942-D44C-B7C5-61DECFADAED1}" type="pres">
      <dgm:prSet presAssocID="{78EC5B7A-F3E0-D749-92D9-0EA3AF68AE3E}" presName="tx1" presStyleLbl="revTx" presStyleIdx="2" presStyleCnt="8"/>
      <dgm:spPr/>
    </dgm:pt>
    <dgm:pt modelId="{AFB47F72-DC66-234F-B8F1-7BC970481D72}" type="pres">
      <dgm:prSet presAssocID="{78EC5B7A-F3E0-D749-92D9-0EA3AF68AE3E}" presName="vert1" presStyleCnt="0"/>
      <dgm:spPr/>
    </dgm:pt>
    <dgm:pt modelId="{CDFE8356-73CE-4F43-A61D-FBCE73CC2E98}" type="pres">
      <dgm:prSet presAssocID="{C9E7B989-07AC-FB4B-B46E-71B9E889ADE7}" presName="thickLine" presStyleLbl="alignNode1" presStyleIdx="3" presStyleCnt="8"/>
      <dgm:spPr/>
    </dgm:pt>
    <dgm:pt modelId="{8FBEBA45-379C-6A45-96E9-36C277B024EF}" type="pres">
      <dgm:prSet presAssocID="{C9E7B989-07AC-FB4B-B46E-71B9E889ADE7}" presName="horz1" presStyleCnt="0"/>
      <dgm:spPr/>
    </dgm:pt>
    <dgm:pt modelId="{62A8ADE4-8195-C74C-9646-4D1C063DB991}" type="pres">
      <dgm:prSet presAssocID="{C9E7B989-07AC-FB4B-B46E-71B9E889ADE7}" presName="tx1" presStyleLbl="revTx" presStyleIdx="3" presStyleCnt="8"/>
      <dgm:spPr/>
    </dgm:pt>
    <dgm:pt modelId="{D3A6DC7F-72E9-3849-A705-B00AF24D2F97}" type="pres">
      <dgm:prSet presAssocID="{C9E7B989-07AC-FB4B-B46E-71B9E889ADE7}" presName="vert1" presStyleCnt="0"/>
      <dgm:spPr/>
    </dgm:pt>
    <dgm:pt modelId="{4717F5EB-AF06-E747-98BC-E3E0B1948F40}" type="pres">
      <dgm:prSet presAssocID="{55675CBE-0D4B-0840-B657-57D07682720E}" presName="thickLine" presStyleLbl="alignNode1" presStyleIdx="4" presStyleCnt="8"/>
      <dgm:spPr/>
    </dgm:pt>
    <dgm:pt modelId="{D0532875-A6C1-2E47-82FA-B2D85A8DB1E2}" type="pres">
      <dgm:prSet presAssocID="{55675CBE-0D4B-0840-B657-57D07682720E}" presName="horz1" presStyleCnt="0"/>
      <dgm:spPr/>
    </dgm:pt>
    <dgm:pt modelId="{60D70555-A5FE-644F-A8A1-690FCA25F3EB}" type="pres">
      <dgm:prSet presAssocID="{55675CBE-0D4B-0840-B657-57D07682720E}" presName="tx1" presStyleLbl="revTx" presStyleIdx="4" presStyleCnt="8"/>
      <dgm:spPr/>
    </dgm:pt>
    <dgm:pt modelId="{15F45CA7-8B53-C84D-B6ED-A11FB2C20848}" type="pres">
      <dgm:prSet presAssocID="{55675CBE-0D4B-0840-B657-57D07682720E}" presName="vert1" presStyleCnt="0"/>
      <dgm:spPr/>
    </dgm:pt>
    <dgm:pt modelId="{4EC08E63-DF9B-554C-9BC6-0C27107C21F8}" type="pres">
      <dgm:prSet presAssocID="{EA3A4411-42EA-4547-AFC8-60A1D29F70F7}" presName="thickLine" presStyleLbl="alignNode1" presStyleIdx="5" presStyleCnt="8"/>
      <dgm:spPr/>
    </dgm:pt>
    <dgm:pt modelId="{0FF39BEC-825D-1C43-A8EF-06AA40CCBF79}" type="pres">
      <dgm:prSet presAssocID="{EA3A4411-42EA-4547-AFC8-60A1D29F70F7}" presName="horz1" presStyleCnt="0"/>
      <dgm:spPr/>
    </dgm:pt>
    <dgm:pt modelId="{79F73C99-125C-6145-83D1-25B49B1C299C}" type="pres">
      <dgm:prSet presAssocID="{EA3A4411-42EA-4547-AFC8-60A1D29F70F7}" presName="tx1" presStyleLbl="revTx" presStyleIdx="5" presStyleCnt="8"/>
      <dgm:spPr/>
    </dgm:pt>
    <dgm:pt modelId="{F51BEBAD-E31D-8B4D-89F8-5423B18A9B85}" type="pres">
      <dgm:prSet presAssocID="{EA3A4411-42EA-4547-AFC8-60A1D29F70F7}" presName="vert1" presStyleCnt="0"/>
      <dgm:spPr/>
    </dgm:pt>
    <dgm:pt modelId="{F5D75F96-808D-7146-8F33-EECFC45679B8}" type="pres">
      <dgm:prSet presAssocID="{77B253F1-6EC4-794D-A404-0C63166A84A5}" presName="thickLine" presStyleLbl="alignNode1" presStyleIdx="6" presStyleCnt="8"/>
      <dgm:spPr/>
    </dgm:pt>
    <dgm:pt modelId="{61AEFB54-5480-E24D-A300-1EACF8F4AE16}" type="pres">
      <dgm:prSet presAssocID="{77B253F1-6EC4-794D-A404-0C63166A84A5}" presName="horz1" presStyleCnt="0"/>
      <dgm:spPr/>
    </dgm:pt>
    <dgm:pt modelId="{886C2E27-D75D-A642-8DC7-0CCC512C91B2}" type="pres">
      <dgm:prSet presAssocID="{77B253F1-6EC4-794D-A404-0C63166A84A5}" presName="tx1" presStyleLbl="revTx" presStyleIdx="6" presStyleCnt="8"/>
      <dgm:spPr/>
    </dgm:pt>
    <dgm:pt modelId="{B2D1B572-504F-734A-A155-F2682B9E219C}" type="pres">
      <dgm:prSet presAssocID="{77B253F1-6EC4-794D-A404-0C63166A84A5}" presName="vert1" presStyleCnt="0"/>
      <dgm:spPr/>
    </dgm:pt>
    <dgm:pt modelId="{5495BCE0-0D23-C745-A017-420260FF32FB}" type="pres">
      <dgm:prSet presAssocID="{7DDEF709-01E9-3C43-91C9-767B929BE11F}" presName="thickLine" presStyleLbl="alignNode1" presStyleIdx="7" presStyleCnt="8"/>
      <dgm:spPr/>
    </dgm:pt>
    <dgm:pt modelId="{81D45422-07F7-504B-8202-94122A955CEC}" type="pres">
      <dgm:prSet presAssocID="{7DDEF709-01E9-3C43-91C9-767B929BE11F}" presName="horz1" presStyleCnt="0"/>
      <dgm:spPr/>
    </dgm:pt>
    <dgm:pt modelId="{63AFA0CB-3FF5-6D47-8CD3-758DA72BB258}" type="pres">
      <dgm:prSet presAssocID="{7DDEF709-01E9-3C43-91C9-767B929BE11F}" presName="tx1" presStyleLbl="revTx" presStyleIdx="7" presStyleCnt="8"/>
      <dgm:spPr/>
    </dgm:pt>
    <dgm:pt modelId="{E0CEC5E1-6FEF-D94E-B01D-BD146C27239D}" type="pres">
      <dgm:prSet presAssocID="{7DDEF709-01E9-3C43-91C9-767B929BE11F}" presName="vert1" presStyleCnt="0"/>
      <dgm:spPr/>
    </dgm:pt>
  </dgm:ptLst>
  <dgm:cxnLst>
    <dgm:cxn modelId="{624C0B08-7F82-8D46-8B45-D22F60716979}" type="presOf" srcId="{F9E45680-46A7-3545-8168-971A7219E0BE}" destId="{B139BE7A-6AC7-2C41-8E12-428557B33232}" srcOrd="0" destOrd="0" presId="urn:microsoft.com/office/officeart/2008/layout/LinedList"/>
    <dgm:cxn modelId="{F79FF72B-75A2-614D-8E07-E65D1574219B}" srcId="{62E4805C-4FB5-0549-95F1-6DD22427C574}" destId="{CB37B54C-159C-1243-9CD6-2270F2DDD802}" srcOrd="0" destOrd="0" parTransId="{282E4573-0DEE-A040-AFF8-EA6B69C10EE5}" sibTransId="{76A63395-6F41-8E44-BCBD-663570E58057}"/>
    <dgm:cxn modelId="{A71AC64F-800B-BC46-BADF-11E58DC4E12B}" type="presOf" srcId="{62E4805C-4FB5-0549-95F1-6DD22427C574}" destId="{225FC463-08F5-7E4A-8422-9486F01B1CEE}" srcOrd="0" destOrd="0" presId="urn:microsoft.com/office/officeart/2008/layout/LinedList"/>
    <dgm:cxn modelId="{33EAAA75-D61F-D34C-81A7-D9EAA89D11A9}" srcId="{62E4805C-4FB5-0549-95F1-6DD22427C574}" destId="{EA3A4411-42EA-4547-AFC8-60A1D29F70F7}" srcOrd="5" destOrd="0" parTransId="{F738095C-61BD-8943-9A3A-A9AF90A945B0}" sibTransId="{0CF906A7-1B65-014B-8165-B956CF23B580}"/>
    <dgm:cxn modelId="{0FD27887-504E-F34E-87A3-55FB8322279F}" srcId="{62E4805C-4FB5-0549-95F1-6DD22427C574}" destId="{55675CBE-0D4B-0840-B657-57D07682720E}" srcOrd="4" destOrd="0" parTransId="{6E7F57F8-9913-A448-90EB-A5109E9BF35F}" sibTransId="{8CA1C5F0-0E72-5642-95A3-39ECCFBD30CD}"/>
    <dgm:cxn modelId="{302C378E-C74C-6649-BF44-7A722BA1E82D}" type="presOf" srcId="{C9E7B989-07AC-FB4B-B46E-71B9E889ADE7}" destId="{62A8ADE4-8195-C74C-9646-4D1C063DB991}" srcOrd="0" destOrd="0" presId="urn:microsoft.com/office/officeart/2008/layout/LinedList"/>
    <dgm:cxn modelId="{2E2F299C-727D-B645-8FC8-58641113026E}" srcId="{62E4805C-4FB5-0549-95F1-6DD22427C574}" destId="{7DDEF709-01E9-3C43-91C9-767B929BE11F}" srcOrd="7" destOrd="0" parTransId="{6777E175-402B-5F40-8ED0-2B27F329C4BA}" sibTransId="{761574B3-7534-664E-94A8-09B48AE78F02}"/>
    <dgm:cxn modelId="{00218A9F-F2AF-CB40-B26D-9281C009A123}" srcId="{62E4805C-4FB5-0549-95F1-6DD22427C574}" destId="{F9E45680-46A7-3545-8168-971A7219E0BE}" srcOrd="1" destOrd="0" parTransId="{54288ACF-123F-6F40-887B-DEEE94EBFD29}" sibTransId="{6865315C-F14A-294D-AE9B-289A2020B934}"/>
    <dgm:cxn modelId="{F736CEB0-AFDD-8C41-827E-912AB370642A}" srcId="{62E4805C-4FB5-0549-95F1-6DD22427C574}" destId="{78EC5B7A-F3E0-D749-92D9-0EA3AF68AE3E}" srcOrd="2" destOrd="0" parTransId="{37B6BE92-0170-3B40-A441-68C854511CE1}" sibTransId="{7044511D-D02C-8342-888F-17BE06954DB9}"/>
    <dgm:cxn modelId="{3EEB81BF-1514-B74C-99D0-17D257FBCC33}" type="presOf" srcId="{CB37B54C-159C-1243-9CD6-2270F2DDD802}" destId="{158E4DE7-7412-954A-89F9-6C95209BB035}" srcOrd="0" destOrd="0" presId="urn:microsoft.com/office/officeart/2008/layout/LinedList"/>
    <dgm:cxn modelId="{26B16ACD-114F-4C4E-BF86-E1381DBE0CFE}" type="presOf" srcId="{77B253F1-6EC4-794D-A404-0C63166A84A5}" destId="{886C2E27-D75D-A642-8DC7-0CCC512C91B2}" srcOrd="0" destOrd="0" presId="urn:microsoft.com/office/officeart/2008/layout/LinedList"/>
    <dgm:cxn modelId="{009680CD-534E-DB4F-9581-23576B745284}" type="presOf" srcId="{55675CBE-0D4B-0840-B657-57D07682720E}" destId="{60D70555-A5FE-644F-A8A1-690FCA25F3EB}" srcOrd="0" destOrd="0" presId="urn:microsoft.com/office/officeart/2008/layout/LinedList"/>
    <dgm:cxn modelId="{B602A5D1-95D3-6A44-9B1A-D4C776677C18}" srcId="{62E4805C-4FB5-0549-95F1-6DD22427C574}" destId="{77B253F1-6EC4-794D-A404-0C63166A84A5}" srcOrd="6" destOrd="0" parTransId="{5B9E8CE6-598D-BE49-8448-47338D9E874E}" sibTransId="{551FE8FF-0E5E-044B-B81D-5B5F216622C2}"/>
    <dgm:cxn modelId="{182DFBD9-056A-9B4A-9C06-D52165B0EAAE}" srcId="{62E4805C-4FB5-0549-95F1-6DD22427C574}" destId="{C9E7B989-07AC-FB4B-B46E-71B9E889ADE7}" srcOrd="3" destOrd="0" parTransId="{6A0BF5CD-E029-024E-B8CA-10E58D3FF837}" sibTransId="{157DF33D-4027-F446-8036-A662C2513217}"/>
    <dgm:cxn modelId="{BA491CEE-D33B-364A-AEE6-42B7FB0A4EEE}" type="presOf" srcId="{78EC5B7A-F3E0-D749-92D9-0EA3AF68AE3E}" destId="{E6E1B084-6942-D44C-B7C5-61DECFADAED1}" srcOrd="0" destOrd="0" presId="urn:microsoft.com/office/officeart/2008/layout/LinedList"/>
    <dgm:cxn modelId="{37626BF7-8A62-B042-8EC1-42BEC6D719F7}" type="presOf" srcId="{EA3A4411-42EA-4547-AFC8-60A1D29F70F7}" destId="{79F73C99-125C-6145-83D1-25B49B1C299C}" srcOrd="0" destOrd="0" presId="urn:microsoft.com/office/officeart/2008/layout/LinedList"/>
    <dgm:cxn modelId="{C307CAFA-95F4-0241-BCB8-62AD82296F4A}" type="presOf" srcId="{7DDEF709-01E9-3C43-91C9-767B929BE11F}" destId="{63AFA0CB-3FF5-6D47-8CD3-758DA72BB258}" srcOrd="0" destOrd="0" presId="urn:microsoft.com/office/officeart/2008/layout/LinedList"/>
    <dgm:cxn modelId="{499F4F7B-ED22-204F-A7BE-0FAAC341F081}" type="presParOf" srcId="{225FC463-08F5-7E4A-8422-9486F01B1CEE}" destId="{F2022734-F25D-9A4C-A129-B0577FD17E7A}" srcOrd="0" destOrd="0" presId="urn:microsoft.com/office/officeart/2008/layout/LinedList"/>
    <dgm:cxn modelId="{ABE70448-CFFE-E943-9BD4-CB17FB7A6A92}" type="presParOf" srcId="{225FC463-08F5-7E4A-8422-9486F01B1CEE}" destId="{B461D60E-036C-334B-BCA6-85E7B593BBCB}" srcOrd="1" destOrd="0" presId="urn:microsoft.com/office/officeart/2008/layout/LinedList"/>
    <dgm:cxn modelId="{B28B4155-73EF-964C-949A-CF220BB9207C}" type="presParOf" srcId="{B461D60E-036C-334B-BCA6-85E7B593BBCB}" destId="{158E4DE7-7412-954A-89F9-6C95209BB035}" srcOrd="0" destOrd="0" presId="urn:microsoft.com/office/officeart/2008/layout/LinedList"/>
    <dgm:cxn modelId="{4AA4E621-6E3F-8244-8534-9297C076A141}" type="presParOf" srcId="{B461D60E-036C-334B-BCA6-85E7B593BBCB}" destId="{C2793865-79C6-844D-9455-5E93534B2802}" srcOrd="1" destOrd="0" presId="urn:microsoft.com/office/officeart/2008/layout/LinedList"/>
    <dgm:cxn modelId="{49AF7AA3-E971-0245-BBBD-24F36646E26E}" type="presParOf" srcId="{225FC463-08F5-7E4A-8422-9486F01B1CEE}" destId="{62C92191-F440-BE4E-991E-E24ED9550D02}" srcOrd="2" destOrd="0" presId="urn:microsoft.com/office/officeart/2008/layout/LinedList"/>
    <dgm:cxn modelId="{49CD11DC-8462-2347-BB80-341A93289C03}" type="presParOf" srcId="{225FC463-08F5-7E4A-8422-9486F01B1CEE}" destId="{845C0B30-09DC-4144-9D2C-4DD7D0DB095A}" srcOrd="3" destOrd="0" presId="urn:microsoft.com/office/officeart/2008/layout/LinedList"/>
    <dgm:cxn modelId="{F5B82FDE-DB6F-324C-B973-3408C959E89F}" type="presParOf" srcId="{845C0B30-09DC-4144-9D2C-4DD7D0DB095A}" destId="{B139BE7A-6AC7-2C41-8E12-428557B33232}" srcOrd="0" destOrd="0" presId="urn:microsoft.com/office/officeart/2008/layout/LinedList"/>
    <dgm:cxn modelId="{93056BD0-965C-2F40-AB54-C5492592AFC8}" type="presParOf" srcId="{845C0B30-09DC-4144-9D2C-4DD7D0DB095A}" destId="{E3CF70F8-5D47-874B-BA82-06B045FE63D6}" srcOrd="1" destOrd="0" presId="urn:microsoft.com/office/officeart/2008/layout/LinedList"/>
    <dgm:cxn modelId="{3EF61BB2-7F4F-5D4B-9144-1BAF229D8CFA}" type="presParOf" srcId="{225FC463-08F5-7E4A-8422-9486F01B1CEE}" destId="{B9F9DD40-AE0A-2144-A5F4-58504DCB7D91}" srcOrd="4" destOrd="0" presId="urn:microsoft.com/office/officeart/2008/layout/LinedList"/>
    <dgm:cxn modelId="{9F1D50C6-9348-314C-BCF3-993ECB7D1398}" type="presParOf" srcId="{225FC463-08F5-7E4A-8422-9486F01B1CEE}" destId="{CB57E3B5-F6F2-7341-8D47-6DEA2C844AFF}" srcOrd="5" destOrd="0" presId="urn:microsoft.com/office/officeart/2008/layout/LinedList"/>
    <dgm:cxn modelId="{73B32602-7237-1940-B7D8-C0D2DC2FD93A}" type="presParOf" srcId="{CB57E3B5-F6F2-7341-8D47-6DEA2C844AFF}" destId="{E6E1B084-6942-D44C-B7C5-61DECFADAED1}" srcOrd="0" destOrd="0" presId="urn:microsoft.com/office/officeart/2008/layout/LinedList"/>
    <dgm:cxn modelId="{16A3048F-F46B-B049-A9F3-173C95BDC8EE}" type="presParOf" srcId="{CB57E3B5-F6F2-7341-8D47-6DEA2C844AFF}" destId="{AFB47F72-DC66-234F-B8F1-7BC970481D72}" srcOrd="1" destOrd="0" presId="urn:microsoft.com/office/officeart/2008/layout/LinedList"/>
    <dgm:cxn modelId="{BFA0A292-38B3-7C43-80F3-034D1CEDAE1C}" type="presParOf" srcId="{225FC463-08F5-7E4A-8422-9486F01B1CEE}" destId="{CDFE8356-73CE-4F43-A61D-FBCE73CC2E98}" srcOrd="6" destOrd="0" presId="urn:microsoft.com/office/officeart/2008/layout/LinedList"/>
    <dgm:cxn modelId="{C7B5137E-9C02-DF4E-B249-6316CA4990BB}" type="presParOf" srcId="{225FC463-08F5-7E4A-8422-9486F01B1CEE}" destId="{8FBEBA45-379C-6A45-96E9-36C277B024EF}" srcOrd="7" destOrd="0" presId="urn:microsoft.com/office/officeart/2008/layout/LinedList"/>
    <dgm:cxn modelId="{F2A1014C-03CB-8042-B1F1-D42DBC283337}" type="presParOf" srcId="{8FBEBA45-379C-6A45-96E9-36C277B024EF}" destId="{62A8ADE4-8195-C74C-9646-4D1C063DB991}" srcOrd="0" destOrd="0" presId="urn:microsoft.com/office/officeart/2008/layout/LinedList"/>
    <dgm:cxn modelId="{414D56F4-B649-5942-B758-379FFD040A75}" type="presParOf" srcId="{8FBEBA45-379C-6A45-96E9-36C277B024EF}" destId="{D3A6DC7F-72E9-3849-A705-B00AF24D2F97}" srcOrd="1" destOrd="0" presId="urn:microsoft.com/office/officeart/2008/layout/LinedList"/>
    <dgm:cxn modelId="{0D7FC82A-FE8D-5648-9106-882E40DB4754}" type="presParOf" srcId="{225FC463-08F5-7E4A-8422-9486F01B1CEE}" destId="{4717F5EB-AF06-E747-98BC-E3E0B1948F40}" srcOrd="8" destOrd="0" presId="urn:microsoft.com/office/officeart/2008/layout/LinedList"/>
    <dgm:cxn modelId="{139B5A39-C3AB-2744-98A2-03636B2BFDFA}" type="presParOf" srcId="{225FC463-08F5-7E4A-8422-9486F01B1CEE}" destId="{D0532875-A6C1-2E47-82FA-B2D85A8DB1E2}" srcOrd="9" destOrd="0" presId="urn:microsoft.com/office/officeart/2008/layout/LinedList"/>
    <dgm:cxn modelId="{BA3F2449-8BC8-F84C-B905-3F0246F39FA3}" type="presParOf" srcId="{D0532875-A6C1-2E47-82FA-B2D85A8DB1E2}" destId="{60D70555-A5FE-644F-A8A1-690FCA25F3EB}" srcOrd="0" destOrd="0" presId="urn:microsoft.com/office/officeart/2008/layout/LinedList"/>
    <dgm:cxn modelId="{2577A302-C001-FF4A-AD93-E89C02C0FFF2}" type="presParOf" srcId="{D0532875-A6C1-2E47-82FA-B2D85A8DB1E2}" destId="{15F45CA7-8B53-C84D-B6ED-A11FB2C20848}" srcOrd="1" destOrd="0" presId="urn:microsoft.com/office/officeart/2008/layout/LinedList"/>
    <dgm:cxn modelId="{F672EB1F-2CB5-B942-BE0F-C813030D8EA4}" type="presParOf" srcId="{225FC463-08F5-7E4A-8422-9486F01B1CEE}" destId="{4EC08E63-DF9B-554C-9BC6-0C27107C21F8}" srcOrd="10" destOrd="0" presId="urn:microsoft.com/office/officeart/2008/layout/LinedList"/>
    <dgm:cxn modelId="{FD01D3BF-E319-094B-9AB8-72FBAD8F75C4}" type="presParOf" srcId="{225FC463-08F5-7E4A-8422-9486F01B1CEE}" destId="{0FF39BEC-825D-1C43-A8EF-06AA40CCBF79}" srcOrd="11" destOrd="0" presId="urn:microsoft.com/office/officeart/2008/layout/LinedList"/>
    <dgm:cxn modelId="{9C4DE9FD-F02F-6A43-8247-36A2457D839B}" type="presParOf" srcId="{0FF39BEC-825D-1C43-A8EF-06AA40CCBF79}" destId="{79F73C99-125C-6145-83D1-25B49B1C299C}" srcOrd="0" destOrd="0" presId="urn:microsoft.com/office/officeart/2008/layout/LinedList"/>
    <dgm:cxn modelId="{71C41F20-A8EE-674C-9812-E05CAF821F00}" type="presParOf" srcId="{0FF39BEC-825D-1C43-A8EF-06AA40CCBF79}" destId="{F51BEBAD-E31D-8B4D-89F8-5423B18A9B85}" srcOrd="1" destOrd="0" presId="urn:microsoft.com/office/officeart/2008/layout/LinedList"/>
    <dgm:cxn modelId="{4202D817-DB1A-4047-A63B-5B905D90AE0A}" type="presParOf" srcId="{225FC463-08F5-7E4A-8422-9486F01B1CEE}" destId="{F5D75F96-808D-7146-8F33-EECFC45679B8}" srcOrd="12" destOrd="0" presId="urn:microsoft.com/office/officeart/2008/layout/LinedList"/>
    <dgm:cxn modelId="{89123626-679D-594C-9ED1-CA4F48BA7CBC}" type="presParOf" srcId="{225FC463-08F5-7E4A-8422-9486F01B1CEE}" destId="{61AEFB54-5480-E24D-A300-1EACF8F4AE16}" srcOrd="13" destOrd="0" presId="urn:microsoft.com/office/officeart/2008/layout/LinedList"/>
    <dgm:cxn modelId="{BFBD3017-4DEF-FA4C-B1C4-157C6E666E13}" type="presParOf" srcId="{61AEFB54-5480-E24D-A300-1EACF8F4AE16}" destId="{886C2E27-D75D-A642-8DC7-0CCC512C91B2}" srcOrd="0" destOrd="0" presId="urn:microsoft.com/office/officeart/2008/layout/LinedList"/>
    <dgm:cxn modelId="{6AE814FC-5C62-F24E-8480-70AFF9129706}" type="presParOf" srcId="{61AEFB54-5480-E24D-A300-1EACF8F4AE16}" destId="{B2D1B572-504F-734A-A155-F2682B9E219C}" srcOrd="1" destOrd="0" presId="urn:microsoft.com/office/officeart/2008/layout/LinedList"/>
    <dgm:cxn modelId="{B2F32C4E-685F-944E-9E13-E49B5D208089}" type="presParOf" srcId="{225FC463-08F5-7E4A-8422-9486F01B1CEE}" destId="{5495BCE0-0D23-C745-A017-420260FF32FB}" srcOrd="14" destOrd="0" presId="urn:microsoft.com/office/officeart/2008/layout/LinedList"/>
    <dgm:cxn modelId="{36C26961-C3EC-0D4B-A000-9583A89D2ABD}" type="presParOf" srcId="{225FC463-08F5-7E4A-8422-9486F01B1CEE}" destId="{81D45422-07F7-504B-8202-94122A955CEC}" srcOrd="15" destOrd="0" presId="urn:microsoft.com/office/officeart/2008/layout/LinedList"/>
    <dgm:cxn modelId="{0D980283-AB79-8E48-A2D1-FEA49BAC3274}" type="presParOf" srcId="{81D45422-07F7-504B-8202-94122A955CEC}" destId="{63AFA0CB-3FF5-6D47-8CD3-758DA72BB258}" srcOrd="0" destOrd="0" presId="urn:microsoft.com/office/officeart/2008/layout/LinedList"/>
    <dgm:cxn modelId="{F46EBB55-F3E2-F248-B771-8E8221E883A2}" type="presParOf" srcId="{81D45422-07F7-504B-8202-94122A955CEC}" destId="{E0CEC5E1-6FEF-D94E-B01D-BD146C27239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E4805C-4FB5-0549-95F1-6DD22427C574}"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C9E7B989-07AC-FB4B-B46E-71B9E889ADE7}">
      <dgm:prSet/>
      <dgm:spPr/>
      <dgm:t>
        <a:bodyPr/>
        <a:lstStyle/>
        <a:p>
          <a:r>
            <a:rPr lang="en-US" b="1" dirty="0"/>
            <a:t>R2. </a:t>
          </a:r>
          <a:r>
            <a:rPr lang="en-US" dirty="0"/>
            <a:t>“A transitive verb indicates a relationship.”</a:t>
          </a:r>
          <a:endParaRPr lang="en-SA" dirty="0"/>
        </a:p>
      </dgm:t>
    </dgm:pt>
    <dgm:pt modelId="{157DF33D-4027-F446-8036-A662C2513217}" type="sibTrans" cxnId="{182DFBD9-056A-9B4A-9C06-D52165B0EAAE}">
      <dgm:prSet/>
      <dgm:spPr/>
      <dgm:t>
        <a:bodyPr/>
        <a:lstStyle/>
        <a:p>
          <a:endParaRPr lang="en-US"/>
        </a:p>
      </dgm:t>
    </dgm:pt>
    <dgm:pt modelId="{6A0BF5CD-E029-024E-B8CA-10E58D3FF837}" type="parTrans" cxnId="{182DFBD9-056A-9B4A-9C06-D52165B0EAAE}">
      <dgm:prSet/>
      <dgm:spPr/>
      <dgm:t>
        <a:bodyPr/>
        <a:lstStyle/>
        <a:p>
          <a:endParaRPr lang="en-US"/>
        </a:p>
      </dgm:t>
    </dgm:pt>
    <dgm:pt modelId="{55675CBE-0D4B-0840-B657-57D07682720E}">
      <dgm:prSet/>
      <dgm:spPr/>
      <dgm:t>
        <a:bodyPr/>
        <a:lstStyle/>
        <a:p>
          <a:r>
            <a:rPr lang="en-US" b="1" dirty="0"/>
            <a:t>R3. </a:t>
          </a:r>
          <a:r>
            <a:rPr lang="en-US" dirty="0"/>
            <a:t>“The verb (phrase) linking the sentence subject and an object forms the relationship between these two.”</a:t>
          </a:r>
          <a:endParaRPr lang="en-SA" dirty="0"/>
        </a:p>
      </dgm:t>
    </dgm:pt>
    <dgm:pt modelId="{8CA1C5F0-0E72-5642-95A3-39ECCFBD30CD}" type="sibTrans" cxnId="{0FD27887-504E-F34E-87A3-55FB8322279F}">
      <dgm:prSet/>
      <dgm:spPr/>
      <dgm:t>
        <a:bodyPr/>
        <a:lstStyle/>
        <a:p>
          <a:endParaRPr lang="en-US"/>
        </a:p>
      </dgm:t>
    </dgm:pt>
    <dgm:pt modelId="{6E7F57F8-9913-A448-90EB-A5109E9BF35F}" type="parTrans" cxnId="{0FD27887-504E-F34E-87A3-55FB8322279F}">
      <dgm:prSet/>
      <dgm:spPr/>
      <dgm:t>
        <a:bodyPr/>
        <a:lstStyle/>
        <a:p>
          <a:endParaRPr lang="en-US"/>
        </a:p>
      </dgm:t>
    </dgm:pt>
    <dgm:pt modelId="{EA3A4411-42EA-4547-AFC8-60A1D29F70F7}">
      <dgm:prSet/>
      <dgm:spPr/>
      <dgm:t>
        <a:bodyPr/>
        <a:lstStyle/>
        <a:p>
          <a:r>
            <a:rPr lang="en-US" b="1" dirty="0"/>
            <a:t>R4. </a:t>
          </a:r>
          <a:r>
            <a:rPr lang="en-US" dirty="0"/>
            <a:t>“If a verb is followed by a preposition, then the preposition is included in the relationship name.”</a:t>
          </a:r>
          <a:endParaRPr lang="en-SA" dirty="0"/>
        </a:p>
      </dgm:t>
    </dgm:pt>
    <dgm:pt modelId="{0CF906A7-1B65-014B-8165-B956CF23B580}" type="sibTrans" cxnId="{33EAAA75-D61F-D34C-81A7-D9EAA89D11A9}">
      <dgm:prSet/>
      <dgm:spPr/>
      <dgm:t>
        <a:bodyPr/>
        <a:lstStyle/>
        <a:p>
          <a:endParaRPr lang="en-US"/>
        </a:p>
      </dgm:t>
    </dgm:pt>
    <dgm:pt modelId="{F738095C-61BD-8943-9A3A-A9AF90A945B0}" type="parTrans" cxnId="{33EAAA75-D61F-D34C-81A7-D9EAA89D11A9}">
      <dgm:prSet/>
      <dgm:spPr/>
      <dgm:t>
        <a:bodyPr/>
        <a:lstStyle/>
        <a:p>
          <a:endParaRPr lang="en-US"/>
        </a:p>
      </dgm:t>
    </dgm:pt>
    <dgm:pt modelId="{225FC463-08F5-7E4A-8422-9486F01B1CEE}" type="pres">
      <dgm:prSet presAssocID="{62E4805C-4FB5-0549-95F1-6DD22427C574}" presName="vert0" presStyleCnt="0">
        <dgm:presLayoutVars>
          <dgm:dir/>
          <dgm:animOne val="branch"/>
          <dgm:animLvl val="lvl"/>
        </dgm:presLayoutVars>
      </dgm:prSet>
      <dgm:spPr/>
    </dgm:pt>
    <dgm:pt modelId="{CDFE8356-73CE-4F43-A61D-FBCE73CC2E98}" type="pres">
      <dgm:prSet presAssocID="{C9E7B989-07AC-FB4B-B46E-71B9E889ADE7}" presName="thickLine" presStyleLbl="alignNode1" presStyleIdx="0" presStyleCnt="3"/>
      <dgm:spPr/>
    </dgm:pt>
    <dgm:pt modelId="{8FBEBA45-379C-6A45-96E9-36C277B024EF}" type="pres">
      <dgm:prSet presAssocID="{C9E7B989-07AC-FB4B-B46E-71B9E889ADE7}" presName="horz1" presStyleCnt="0"/>
      <dgm:spPr/>
    </dgm:pt>
    <dgm:pt modelId="{62A8ADE4-8195-C74C-9646-4D1C063DB991}" type="pres">
      <dgm:prSet presAssocID="{C9E7B989-07AC-FB4B-B46E-71B9E889ADE7}" presName="tx1" presStyleLbl="revTx" presStyleIdx="0" presStyleCnt="3"/>
      <dgm:spPr/>
    </dgm:pt>
    <dgm:pt modelId="{D3A6DC7F-72E9-3849-A705-B00AF24D2F97}" type="pres">
      <dgm:prSet presAssocID="{C9E7B989-07AC-FB4B-B46E-71B9E889ADE7}" presName="vert1" presStyleCnt="0"/>
      <dgm:spPr/>
    </dgm:pt>
    <dgm:pt modelId="{4717F5EB-AF06-E747-98BC-E3E0B1948F40}" type="pres">
      <dgm:prSet presAssocID="{55675CBE-0D4B-0840-B657-57D07682720E}" presName="thickLine" presStyleLbl="alignNode1" presStyleIdx="1" presStyleCnt="3"/>
      <dgm:spPr/>
    </dgm:pt>
    <dgm:pt modelId="{D0532875-A6C1-2E47-82FA-B2D85A8DB1E2}" type="pres">
      <dgm:prSet presAssocID="{55675CBE-0D4B-0840-B657-57D07682720E}" presName="horz1" presStyleCnt="0"/>
      <dgm:spPr/>
    </dgm:pt>
    <dgm:pt modelId="{60D70555-A5FE-644F-A8A1-690FCA25F3EB}" type="pres">
      <dgm:prSet presAssocID="{55675CBE-0D4B-0840-B657-57D07682720E}" presName="tx1" presStyleLbl="revTx" presStyleIdx="1" presStyleCnt="3"/>
      <dgm:spPr/>
    </dgm:pt>
    <dgm:pt modelId="{15F45CA7-8B53-C84D-B6ED-A11FB2C20848}" type="pres">
      <dgm:prSet presAssocID="{55675CBE-0D4B-0840-B657-57D07682720E}" presName="vert1" presStyleCnt="0"/>
      <dgm:spPr/>
    </dgm:pt>
    <dgm:pt modelId="{4EC08E63-DF9B-554C-9BC6-0C27107C21F8}" type="pres">
      <dgm:prSet presAssocID="{EA3A4411-42EA-4547-AFC8-60A1D29F70F7}" presName="thickLine" presStyleLbl="alignNode1" presStyleIdx="2" presStyleCnt="3"/>
      <dgm:spPr/>
    </dgm:pt>
    <dgm:pt modelId="{0FF39BEC-825D-1C43-A8EF-06AA40CCBF79}" type="pres">
      <dgm:prSet presAssocID="{EA3A4411-42EA-4547-AFC8-60A1D29F70F7}" presName="horz1" presStyleCnt="0"/>
      <dgm:spPr/>
    </dgm:pt>
    <dgm:pt modelId="{79F73C99-125C-6145-83D1-25B49B1C299C}" type="pres">
      <dgm:prSet presAssocID="{EA3A4411-42EA-4547-AFC8-60A1D29F70F7}" presName="tx1" presStyleLbl="revTx" presStyleIdx="2" presStyleCnt="3"/>
      <dgm:spPr/>
    </dgm:pt>
    <dgm:pt modelId="{F51BEBAD-E31D-8B4D-89F8-5423B18A9B85}" type="pres">
      <dgm:prSet presAssocID="{EA3A4411-42EA-4547-AFC8-60A1D29F70F7}" presName="vert1" presStyleCnt="0"/>
      <dgm:spPr/>
    </dgm:pt>
  </dgm:ptLst>
  <dgm:cxnLst>
    <dgm:cxn modelId="{A71AC64F-800B-BC46-BADF-11E58DC4E12B}" type="presOf" srcId="{62E4805C-4FB5-0549-95F1-6DD22427C574}" destId="{225FC463-08F5-7E4A-8422-9486F01B1CEE}" srcOrd="0" destOrd="0" presId="urn:microsoft.com/office/officeart/2008/layout/LinedList"/>
    <dgm:cxn modelId="{33EAAA75-D61F-D34C-81A7-D9EAA89D11A9}" srcId="{62E4805C-4FB5-0549-95F1-6DD22427C574}" destId="{EA3A4411-42EA-4547-AFC8-60A1D29F70F7}" srcOrd="2" destOrd="0" parTransId="{F738095C-61BD-8943-9A3A-A9AF90A945B0}" sibTransId="{0CF906A7-1B65-014B-8165-B956CF23B580}"/>
    <dgm:cxn modelId="{0FD27887-504E-F34E-87A3-55FB8322279F}" srcId="{62E4805C-4FB5-0549-95F1-6DD22427C574}" destId="{55675CBE-0D4B-0840-B657-57D07682720E}" srcOrd="1" destOrd="0" parTransId="{6E7F57F8-9913-A448-90EB-A5109E9BF35F}" sibTransId="{8CA1C5F0-0E72-5642-95A3-39ECCFBD30CD}"/>
    <dgm:cxn modelId="{302C378E-C74C-6649-BF44-7A722BA1E82D}" type="presOf" srcId="{C9E7B989-07AC-FB4B-B46E-71B9E889ADE7}" destId="{62A8ADE4-8195-C74C-9646-4D1C063DB991}" srcOrd="0" destOrd="0" presId="urn:microsoft.com/office/officeart/2008/layout/LinedList"/>
    <dgm:cxn modelId="{009680CD-534E-DB4F-9581-23576B745284}" type="presOf" srcId="{55675CBE-0D4B-0840-B657-57D07682720E}" destId="{60D70555-A5FE-644F-A8A1-690FCA25F3EB}" srcOrd="0" destOrd="0" presId="urn:microsoft.com/office/officeart/2008/layout/LinedList"/>
    <dgm:cxn modelId="{182DFBD9-056A-9B4A-9C06-D52165B0EAAE}" srcId="{62E4805C-4FB5-0549-95F1-6DD22427C574}" destId="{C9E7B989-07AC-FB4B-B46E-71B9E889ADE7}" srcOrd="0" destOrd="0" parTransId="{6A0BF5CD-E029-024E-B8CA-10E58D3FF837}" sibTransId="{157DF33D-4027-F446-8036-A662C2513217}"/>
    <dgm:cxn modelId="{37626BF7-8A62-B042-8EC1-42BEC6D719F7}" type="presOf" srcId="{EA3A4411-42EA-4547-AFC8-60A1D29F70F7}" destId="{79F73C99-125C-6145-83D1-25B49B1C299C}" srcOrd="0" destOrd="0" presId="urn:microsoft.com/office/officeart/2008/layout/LinedList"/>
    <dgm:cxn modelId="{BFA0A292-38B3-7C43-80F3-034D1CEDAE1C}" type="presParOf" srcId="{225FC463-08F5-7E4A-8422-9486F01B1CEE}" destId="{CDFE8356-73CE-4F43-A61D-FBCE73CC2E98}" srcOrd="0" destOrd="0" presId="urn:microsoft.com/office/officeart/2008/layout/LinedList"/>
    <dgm:cxn modelId="{C7B5137E-9C02-DF4E-B249-6316CA4990BB}" type="presParOf" srcId="{225FC463-08F5-7E4A-8422-9486F01B1CEE}" destId="{8FBEBA45-379C-6A45-96E9-36C277B024EF}" srcOrd="1" destOrd="0" presId="urn:microsoft.com/office/officeart/2008/layout/LinedList"/>
    <dgm:cxn modelId="{F2A1014C-03CB-8042-B1F1-D42DBC283337}" type="presParOf" srcId="{8FBEBA45-379C-6A45-96E9-36C277B024EF}" destId="{62A8ADE4-8195-C74C-9646-4D1C063DB991}" srcOrd="0" destOrd="0" presId="urn:microsoft.com/office/officeart/2008/layout/LinedList"/>
    <dgm:cxn modelId="{414D56F4-B649-5942-B758-379FFD040A75}" type="presParOf" srcId="{8FBEBA45-379C-6A45-96E9-36C277B024EF}" destId="{D3A6DC7F-72E9-3849-A705-B00AF24D2F97}" srcOrd="1" destOrd="0" presId="urn:microsoft.com/office/officeart/2008/layout/LinedList"/>
    <dgm:cxn modelId="{0D7FC82A-FE8D-5648-9106-882E40DB4754}" type="presParOf" srcId="{225FC463-08F5-7E4A-8422-9486F01B1CEE}" destId="{4717F5EB-AF06-E747-98BC-E3E0B1948F40}" srcOrd="2" destOrd="0" presId="urn:microsoft.com/office/officeart/2008/layout/LinedList"/>
    <dgm:cxn modelId="{139B5A39-C3AB-2744-98A2-03636B2BFDFA}" type="presParOf" srcId="{225FC463-08F5-7E4A-8422-9486F01B1CEE}" destId="{D0532875-A6C1-2E47-82FA-B2D85A8DB1E2}" srcOrd="3" destOrd="0" presId="urn:microsoft.com/office/officeart/2008/layout/LinedList"/>
    <dgm:cxn modelId="{BA3F2449-8BC8-F84C-B905-3F0246F39FA3}" type="presParOf" srcId="{D0532875-A6C1-2E47-82FA-B2D85A8DB1E2}" destId="{60D70555-A5FE-644F-A8A1-690FCA25F3EB}" srcOrd="0" destOrd="0" presId="urn:microsoft.com/office/officeart/2008/layout/LinedList"/>
    <dgm:cxn modelId="{2577A302-C001-FF4A-AD93-E89C02C0FFF2}" type="presParOf" srcId="{D0532875-A6C1-2E47-82FA-B2D85A8DB1E2}" destId="{15F45CA7-8B53-C84D-B6ED-A11FB2C20848}" srcOrd="1" destOrd="0" presId="urn:microsoft.com/office/officeart/2008/layout/LinedList"/>
    <dgm:cxn modelId="{F672EB1F-2CB5-B942-BE0F-C813030D8EA4}" type="presParOf" srcId="{225FC463-08F5-7E4A-8422-9486F01B1CEE}" destId="{4EC08E63-DF9B-554C-9BC6-0C27107C21F8}" srcOrd="4" destOrd="0" presId="urn:microsoft.com/office/officeart/2008/layout/LinedList"/>
    <dgm:cxn modelId="{FD01D3BF-E319-094B-9AB8-72FBAD8F75C4}" type="presParOf" srcId="{225FC463-08F5-7E4A-8422-9486F01B1CEE}" destId="{0FF39BEC-825D-1C43-A8EF-06AA40CCBF79}" srcOrd="5" destOrd="0" presId="urn:microsoft.com/office/officeart/2008/layout/LinedList"/>
    <dgm:cxn modelId="{9C4DE9FD-F02F-6A43-8247-36A2457D839B}" type="presParOf" srcId="{0FF39BEC-825D-1C43-A8EF-06AA40CCBF79}" destId="{79F73C99-125C-6145-83D1-25B49B1C299C}" srcOrd="0" destOrd="0" presId="urn:microsoft.com/office/officeart/2008/layout/LinedList"/>
    <dgm:cxn modelId="{71C41F20-A8EE-674C-9812-E05CAF821F00}" type="presParOf" srcId="{0FF39BEC-825D-1C43-A8EF-06AA40CCBF79}" destId="{F51BEBAD-E31D-8B4D-89F8-5423B18A9B8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03FBC-66C5-4CA9-9A8B-00850146481F}">
      <dsp:nvSpPr>
        <dsp:cNvPr id="0" name=""/>
        <dsp:cNvSpPr/>
      </dsp:nvSpPr>
      <dsp:spPr>
        <a:xfrm>
          <a:off x="318381" y="1132739"/>
          <a:ext cx="977906" cy="97790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F4D2A-BEAE-4F1D-B16A-225CE0A6463C}">
      <dsp:nvSpPr>
        <dsp:cNvPr id="0" name=""/>
        <dsp:cNvSpPr/>
      </dsp:nvSpPr>
      <dsp:spPr>
        <a:xfrm>
          <a:off x="526787" y="1341145"/>
          <a:ext cx="561093" cy="561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EDAFA0-2E02-49CC-95BC-0E164C870FC3}">
      <dsp:nvSpPr>
        <dsp:cNvPr id="0" name=""/>
        <dsp:cNvSpPr/>
      </dsp:nvSpPr>
      <dsp:spPr>
        <a:xfrm>
          <a:off x="5772" y="24152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Introduction</a:t>
          </a:r>
        </a:p>
      </dsp:txBody>
      <dsp:txXfrm>
        <a:off x="5772" y="2415239"/>
        <a:ext cx="1603125" cy="641250"/>
      </dsp:txXfrm>
    </dsp:sp>
    <dsp:sp modelId="{445439DC-BE42-4F1D-BD4F-9EC66BFC44BE}">
      <dsp:nvSpPr>
        <dsp:cNvPr id="0" name=""/>
        <dsp:cNvSpPr/>
      </dsp:nvSpPr>
      <dsp:spPr>
        <a:xfrm>
          <a:off x="2202053" y="1132739"/>
          <a:ext cx="977906" cy="97790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D72E1-3D4A-4618-AD1D-3A241E123B85}">
      <dsp:nvSpPr>
        <dsp:cNvPr id="0" name=""/>
        <dsp:cNvSpPr/>
      </dsp:nvSpPr>
      <dsp:spPr>
        <a:xfrm>
          <a:off x="2410459" y="1341145"/>
          <a:ext cx="561093" cy="561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A1DB84-851C-4C21-8100-A2F17B740D3A}">
      <dsp:nvSpPr>
        <dsp:cNvPr id="0" name=""/>
        <dsp:cNvSpPr/>
      </dsp:nvSpPr>
      <dsp:spPr>
        <a:xfrm>
          <a:off x="1889444" y="24152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Problem Statement</a:t>
          </a:r>
        </a:p>
      </dsp:txBody>
      <dsp:txXfrm>
        <a:off x="1889444" y="2415239"/>
        <a:ext cx="1603125" cy="641250"/>
      </dsp:txXfrm>
    </dsp:sp>
    <dsp:sp modelId="{9B0CEEA4-0991-4492-90EE-92EBD3218BEB}">
      <dsp:nvSpPr>
        <dsp:cNvPr id="0" name=""/>
        <dsp:cNvSpPr/>
      </dsp:nvSpPr>
      <dsp:spPr>
        <a:xfrm>
          <a:off x="4085725" y="1132739"/>
          <a:ext cx="977906" cy="97790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CA10C-76BB-4F6F-A43D-8425037D6602}">
      <dsp:nvSpPr>
        <dsp:cNvPr id="0" name=""/>
        <dsp:cNvSpPr/>
      </dsp:nvSpPr>
      <dsp:spPr>
        <a:xfrm>
          <a:off x="4294131" y="1341145"/>
          <a:ext cx="561093" cy="561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092071-77C0-43E9-A945-C9B2ECF5D84A}">
      <dsp:nvSpPr>
        <dsp:cNvPr id="0" name=""/>
        <dsp:cNvSpPr/>
      </dsp:nvSpPr>
      <dsp:spPr>
        <a:xfrm>
          <a:off x="3773116" y="24152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Approach</a:t>
          </a:r>
        </a:p>
      </dsp:txBody>
      <dsp:txXfrm>
        <a:off x="3773116" y="2415239"/>
        <a:ext cx="1603125" cy="641250"/>
      </dsp:txXfrm>
    </dsp:sp>
    <dsp:sp modelId="{13335826-4EFB-466B-9945-91D4BBE0D007}">
      <dsp:nvSpPr>
        <dsp:cNvPr id="0" name=""/>
        <dsp:cNvSpPr/>
      </dsp:nvSpPr>
      <dsp:spPr>
        <a:xfrm>
          <a:off x="5969397" y="1132739"/>
          <a:ext cx="977906" cy="97790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99A65-1890-41CC-8658-00ACCF429574}">
      <dsp:nvSpPr>
        <dsp:cNvPr id="0" name=""/>
        <dsp:cNvSpPr/>
      </dsp:nvSpPr>
      <dsp:spPr>
        <a:xfrm>
          <a:off x="6177803" y="1341145"/>
          <a:ext cx="561093" cy="5610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06E92-EA77-4C5E-916A-3879665FCC12}">
      <dsp:nvSpPr>
        <dsp:cNvPr id="0" name=""/>
        <dsp:cNvSpPr/>
      </dsp:nvSpPr>
      <dsp:spPr>
        <a:xfrm>
          <a:off x="5656787" y="24152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Results &amp; Discussion</a:t>
          </a:r>
        </a:p>
      </dsp:txBody>
      <dsp:txXfrm>
        <a:off x="5656787" y="2415239"/>
        <a:ext cx="1603125" cy="641250"/>
      </dsp:txXfrm>
    </dsp:sp>
    <dsp:sp modelId="{399CC4BE-8AA0-42DE-A15C-51A6ABF1A34F}">
      <dsp:nvSpPr>
        <dsp:cNvPr id="0" name=""/>
        <dsp:cNvSpPr/>
      </dsp:nvSpPr>
      <dsp:spPr>
        <a:xfrm>
          <a:off x="7853069" y="1132739"/>
          <a:ext cx="977906" cy="97790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D7E0D-B147-4DAB-97BF-B2BA178C77B3}">
      <dsp:nvSpPr>
        <dsp:cNvPr id="0" name=""/>
        <dsp:cNvSpPr/>
      </dsp:nvSpPr>
      <dsp:spPr>
        <a:xfrm>
          <a:off x="8061475" y="1341145"/>
          <a:ext cx="561093" cy="5610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EBC498-4DB3-4617-AED4-6FBED8A0D541}">
      <dsp:nvSpPr>
        <dsp:cNvPr id="0" name=""/>
        <dsp:cNvSpPr/>
      </dsp:nvSpPr>
      <dsp:spPr>
        <a:xfrm>
          <a:off x="7540459" y="24152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Conclusion</a:t>
          </a:r>
        </a:p>
      </dsp:txBody>
      <dsp:txXfrm>
        <a:off x="7540459" y="2415239"/>
        <a:ext cx="1603125" cy="641250"/>
      </dsp:txXfrm>
    </dsp:sp>
    <dsp:sp modelId="{A48FEF99-E960-48B2-8C2D-88518E545681}">
      <dsp:nvSpPr>
        <dsp:cNvPr id="0" name=""/>
        <dsp:cNvSpPr/>
      </dsp:nvSpPr>
      <dsp:spPr>
        <a:xfrm>
          <a:off x="9736741" y="1132739"/>
          <a:ext cx="977906" cy="97790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A5DA6-697F-4EB9-AEEC-89ACEBD67717}">
      <dsp:nvSpPr>
        <dsp:cNvPr id="0" name=""/>
        <dsp:cNvSpPr/>
      </dsp:nvSpPr>
      <dsp:spPr>
        <a:xfrm>
          <a:off x="9945147" y="1341145"/>
          <a:ext cx="561093" cy="5610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31C54-4E26-4791-A1AB-865FC06DBE8B}">
      <dsp:nvSpPr>
        <dsp:cNvPr id="0" name=""/>
        <dsp:cNvSpPr/>
      </dsp:nvSpPr>
      <dsp:spPr>
        <a:xfrm>
          <a:off x="9424131" y="2415239"/>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Future Work</a:t>
          </a:r>
        </a:p>
      </dsp:txBody>
      <dsp:txXfrm>
        <a:off x="9424131" y="2415239"/>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4FFA4-5B09-1D40-B29E-7E19FF86FBD6}">
      <dsp:nvSpPr>
        <dsp:cNvPr id="0" name=""/>
        <dsp:cNvSpPr/>
      </dsp:nvSpPr>
      <dsp:spPr>
        <a:xfrm>
          <a:off x="0" y="0"/>
          <a:ext cx="5268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D7D32-80AE-6943-BB2A-D754DFB9C85D}">
      <dsp:nvSpPr>
        <dsp:cNvPr id="0" name=""/>
        <dsp:cNvSpPr/>
      </dsp:nvSpPr>
      <dsp:spPr>
        <a:xfrm>
          <a:off x="0" y="0"/>
          <a:ext cx="5268037" cy="128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a:t>
          </a:r>
          <a:r>
            <a:rPr lang="en-SA" sz="2400" kern="1200"/>
            <a:t>he misunderstanding of the requierment among the development team, product owner and the stalkhaolders.</a:t>
          </a:r>
        </a:p>
      </dsp:txBody>
      <dsp:txXfrm>
        <a:off x="0" y="0"/>
        <a:ext cx="5268037" cy="1283754"/>
      </dsp:txXfrm>
    </dsp:sp>
    <dsp:sp modelId="{103C7408-ACB3-B642-92D6-FBD771BA7E02}">
      <dsp:nvSpPr>
        <dsp:cNvPr id="0" name=""/>
        <dsp:cNvSpPr/>
      </dsp:nvSpPr>
      <dsp:spPr>
        <a:xfrm>
          <a:off x="0" y="1283754"/>
          <a:ext cx="5268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3D526-4588-434B-85D3-11373FB9DFA7}">
      <dsp:nvSpPr>
        <dsp:cNvPr id="0" name=""/>
        <dsp:cNvSpPr/>
      </dsp:nvSpPr>
      <dsp:spPr>
        <a:xfrm>
          <a:off x="0" y="1283754"/>
          <a:ext cx="5268037" cy="128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a:t>
          </a:r>
          <a:r>
            <a:rPr lang="en-SA" sz="2400" kern="1200"/>
            <a:t>he lack of the </a:t>
          </a:r>
          <a:r>
            <a:rPr lang="en-US" sz="2400" kern="1200"/>
            <a:t>big upfront design approach</a:t>
          </a:r>
          <a:endParaRPr lang="en-SA" sz="2400" kern="1200"/>
        </a:p>
      </dsp:txBody>
      <dsp:txXfrm>
        <a:off x="0" y="1283754"/>
        <a:ext cx="5268037" cy="12837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A5811-3BF2-4216-88B0-7982CC126A5E}">
      <dsp:nvSpPr>
        <dsp:cNvPr id="0" name=""/>
        <dsp:cNvSpPr/>
      </dsp:nvSpPr>
      <dsp:spPr>
        <a:xfrm>
          <a:off x="41685" y="940561"/>
          <a:ext cx="686385" cy="686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935E9-6EEF-4FCA-B70B-45A143213095}">
      <dsp:nvSpPr>
        <dsp:cNvPr id="0" name=""/>
        <dsp:cNvSpPr/>
      </dsp:nvSpPr>
      <dsp:spPr>
        <a:xfrm>
          <a:off x="185826" y="1084702"/>
          <a:ext cx="398103" cy="398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81970-6A01-458C-878E-D83F8B84EC6E}">
      <dsp:nvSpPr>
        <dsp:cNvPr id="0" name=""/>
        <dsp:cNvSpPr/>
      </dsp:nvSpPr>
      <dsp:spPr>
        <a:xfrm>
          <a:off x="875154" y="940561"/>
          <a:ext cx="1617909" cy="686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SA" sz="1800" kern="1200"/>
            <a:t>Common Understanding</a:t>
          </a:r>
        </a:p>
      </dsp:txBody>
      <dsp:txXfrm>
        <a:off x="875154" y="940561"/>
        <a:ext cx="1617909" cy="686385"/>
      </dsp:txXfrm>
    </dsp:sp>
    <dsp:sp modelId="{005F20E2-1366-41DF-97D2-F96F187D691B}">
      <dsp:nvSpPr>
        <dsp:cNvPr id="0" name=""/>
        <dsp:cNvSpPr/>
      </dsp:nvSpPr>
      <dsp:spPr>
        <a:xfrm>
          <a:off x="2774972" y="940561"/>
          <a:ext cx="686385" cy="6863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BD777-A4C1-4417-8C2E-08BDD2A5AD4E}">
      <dsp:nvSpPr>
        <dsp:cNvPr id="0" name=""/>
        <dsp:cNvSpPr/>
      </dsp:nvSpPr>
      <dsp:spPr>
        <a:xfrm>
          <a:off x="2919113" y="1084702"/>
          <a:ext cx="398103" cy="398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D6ACEA-4733-4408-86A7-DD78FFACAC79}">
      <dsp:nvSpPr>
        <dsp:cNvPr id="0" name=""/>
        <dsp:cNvSpPr/>
      </dsp:nvSpPr>
      <dsp:spPr>
        <a:xfrm>
          <a:off x="3608441" y="940561"/>
          <a:ext cx="1617909" cy="686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SA" sz="1800" kern="1200"/>
            <a:t>Ease of changing and sharing</a:t>
          </a:r>
        </a:p>
      </dsp:txBody>
      <dsp:txXfrm>
        <a:off x="3608441" y="940561"/>
        <a:ext cx="1617909" cy="686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F573E-A42C-4F42-8177-19C88A158A44}">
      <dsp:nvSpPr>
        <dsp:cNvPr id="0" name=""/>
        <dsp:cNvSpPr/>
      </dsp:nvSpPr>
      <dsp:spPr>
        <a:xfrm>
          <a:off x="1104380" y="1028978"/>
          <a:ext cx="88242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0A37A1-5520-984E-83EC-55B386BC1D1C}">
      <dsp:nvSpPr>
        <dsp:cNvPr id="0" name=""/>
        <dsp:cNvSpPr/>
      </dsp:nvSpPr>
      <dsp:spPr>
        <a:xfrm>
          <a:off x="2039752" y="954890"/>
          <a:ext cx="101479" cy="190603"/>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5354E-EC8F-C448-91E5-5D2076FFA8C7}">
      <dsp:nvSpPr>
        <dsp:cNvPr id="0" name=""/>
        <dsp:cNvSpPr/>
      </dsp:nvSpPr>
      <dsp:spPr>
        <a:xfrm>
          <a:off x="547420" y="582358"/>
          <a:ext cx="893312" cy="89331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65" tIns="34665" rIns="34665" bIns="34665"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678243" y="713181"/>
        <a:ext cx="631666" cy="631666"/>
      </dsp:txXfrm>
    </dsp:sp>
    <dsp:sp modelId="{D0F8CF82-16D9-D943-8AA2-4DF84F040263}">
      <dsp:nvSpPr>
        <dsp:cNvPr id="0" name=""/>
        <dsp:cNvSpPr/>
      </dsp:nvSpPr>
      <dsp:spPr>
        <a:xfrm>
          <a:off x="1346" y="1641270"/>
          <a:ext cx="198546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615" tIns="165100" rIns="156615" bIns="165100" numCol="1" spcCol="1270" anchor="ctr" anchorCtr="0">
          <a:noAutofit/>
        </a:bodyPr>
        <a:lstStyle/>
        <a:p>
          <a:pPr marL="0" lvl="0" indent="0" algn="ctr" defTabSz="889000">
            <a:lnSpc>
              <a:spcPct val="90000"/>
            </a:lnSpc>
            <a:spcBef>
              <a:spcPct val="0"/>
            </a:spcBef>
            <a:spcAft>
              <a:spcPct val="35000"/>
            </a:spcAft>
            <a:buNone/>
          </a:pPr>
          <a:r>
            <a:rPr lang="en-SA" sz="2000" kern="1200" dirty="0"/>
            <a:t>Data Collection</a:t>
          </a:r>
        </a:p>
      </dsp:txBody>
      <dsp:txXfrm>
        <a:off x="1346" y="2034390"/>
        <a:ext cx="1985460" cy="1572480"/>
      </dsp:txXfrm>
    </dsp:sp>
    <dsp:sp modelId="{09371C5D-2756-2848-BEDB-EBEA7D567EB1}">
      <dsp:nvSpPr>
        <dsp:cNvPr id="0" name=""/>
        <dsp:cNvSpPr/>
      </dsp:nvSpPr>
      <dsp:spPr>
        <a:xfrm>
          <a:off x="2207413" y="1028978"/>
          <a:ext cx="1985460"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B9B6-2CB0-CA43-8BA8-03CBB6F18ED1}">
      <dsp:nvSpPr>
        <dsp:cNvPr id="0" name=""/>
        <dsp:cNvSpPr/>
      </dsp:nvSpPr>
      <dsp:spPr>
        <a:xfrm>
          <a:off x="4245819" y="954890"/>
          <a:ext cx="101479" cy="190604"/>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1DDDD5-72A1-374D-8EC2-83314A346F05}">
      <dsp:nvSpPr>
        <dsp:cNvPr id="0" name=""/>
        <dsp:cNvSpPr/>
      </dsp:nvSpPr>
      <dsp:spPr>
        <a:xfrm>
          <a:off x="2753487" y="582358"/>
          <a:ext cx="893312" cy="893312"/>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65" tIns="34665" rIns="34665" bIns="34665"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2884310" y="713181"/>
        <a:ext cx="631666" cy="631666"/>
      </dsp:txXfrm>
    </dsp:sp>
    <dsp:sp modelId="{CAA72515-A45B-E04F-9E04-49AFB165B971}">
      <dsp:nvSpPr>
        <dsp:cNvPr id="0" name=""/>
        <dsp:cNvSpPr/>
      </dsp:nvSpPr>
      <dsp:spPr>
        <a:xfrm>
          <a:off x="2207413" y="1641270"/>
          <a:ext cx="198546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615" tIns="165100" rIns="156615" bIns="165100" numCol="1" spcCol="1270" anchor="ctr" anchorCtr="0">
          <a:noAutofit/>
        </a:bodyPr>
        <a:lstStyle/>
        <a:p>
          <a:pPr marL="0" lvl="0" indent="0" algn="ctr" defTabSz="889000">
            <a:lnSpc>
              <a:spcPct val="90000"/>
            </a:lnSpc>
            <a:spcBef>
              <a:spcPct val="0"/>
            </a:spcBef>
            <a:spcAft>
              <a:spcPct val="35000"/>
            </a:spcAft>
            <a:buNone/>
          </a:pPr>
          <a:r>
            <a:rPr lang="en-SA" sz="2000" kern="1200" dirty="0"/>
            <a:t>Data Muging</a:t>
          </a:r>
        </a:p>
      </dsp:txBody>
      <dsp:txXfrm>
        <a:off x="2207413" y="2034390"/>
        <a:ext cx="1985460" cy="1572480"/>
      </dsp:txXfrm>
    </dsp:sp>
    <dsp:sp modelId="{709F288D-B036-BC48-B873-3931071B255B}">
      <dsp:nvSpPr>
        <dsp:cNvPr id="0" name=""/>
        <dsp:cNvSpPr/>
      </dsp:nvSpPr>
      <dsp:spPr>
        <a:xfrm>
          <a:off x="4413480" y="1028978"/>
          <a:ext cx="1985460"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59232-5A40-3A40-B1F2-ECBD8CF5F2A6}">
      <dsp:nvSpPr>
        <dsp:cNvPr id="0" name=""/>
        <dsp:cNvSpPr/>
      </dsp:nvSpPr>
      <dsp:spPr>
        <a:xfrm>
          <a:off x="6451886" y="954890"/>
          <a:ext cx="101479" cy="190604"/>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69E577-BB25-E147-8472-AA0DFB56F2EB}">
      <dsp:nvSpPr>
        <dsp:cNvPr id="0" name=""/>
        <dsp:cNvSpPr/>
      </dsp:nvSpPr>
      <dsp:spPr>
        <a:xfrm>
          <a:off x="4959555" y="582358"/>
          <a:ext cx="893312" cy="89331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65" tIns="34665" rIns="34665" bIns="34665"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090378" y="713181"/>
        <a:ext cx="631666" cy="631666"/>
      </dsp:txXfrm>
    </dsp:sp>
    <dsp:sp modelId="{23A4A4F5-C400-1741-AECF-DD4CBD6BF77F}">
      <dsp:nvSpPr>
        <dsp:cNvPr id="0" name=""/>
        <dsp:cNvSpPr/>
      </dsp:nvSpPr>
      <dsp:spPr>
        <a:xfrm>
          <a:off x="4413480" y="1641270"/>
          <a:ext cx="198546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615" tIns="165100" rIns="156615" bIns="165100" numCol="1" spcCol="1270" anchor="ctr" anchorCtr="0">
          <a:noAutofit/>
        </a:bodyPr>
        <a:lstStyle/>
        <a:p>
          <a:pPr marL="0" lvl="0" indent="0" algn="ctr" defTabSz="889000">
            <a:lnSpc>
              <a:spcPct val="90000"/>
            </a:lnSpc>
            <a:spcBef>
              <a:spcPct val="0"/>
            </a:spcBef>
            <a:spcAft>
              <a:spcPct val="35000"/>
            </a:spcAft>
            <a:buNone/>
          </a:pPr>
          <a:r>
            <a:rPr lang="en-SA" sz="2000" kern="1200" dirty="0"/>
            <a:t>Data Annotating</a:t>
          </a:r>
        </a:p>
      </dsp:txBody>
      <dsp:txXfrm>
        <a:off x="4413480" y="2034390"/>
        <a:ext cx="1985460" cy="1572480"/>
      </dsp:txXfrm>
    </dsp:sp>
    <dsp:sp modelId="{A200F1C9-4429-B346-9747-1AA6A71C14C9}">
      <dsp:nvSpPr>
        <dsp:cNvPr id="0" name=""/>
        <dsp:cNvSpPr/>
      </dsp:nvSpPr>
      <dsp:spPr>
        <a:xfrm>
          <a:off x="6619548" y="1028978"/>
          <a:ext cx="1985460"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7B32E5-1701-1F4A-A1AA-7F08BA372DD5}">
      <dsp:nvSpPr>
        <dsp:cNvPr id="0" name=""/>
        <dsp:cNvSpPr/>
      </dsp:nvSpPr>
      <dsp:spPr>
        <a:xfrm>
          <a:off x="8657954" y="954890"/>
          <a:ext cx="101479" cy="190604"/>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B2836-C2CD-DA48-9B83-246ABDAFB291}">
      <dsp:nvSpPr>
        <dsp:cNvPr id="0" name=""/>
        <dsp:cNvSpPr/>
      </dsp:nvSpPr>
      <dsp:spPr>
        <a:xfrm>
          <a:off x="7165622" y="582358"/>
          <a:ext cx="893312" cy="89331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65" tIns="34665" rIns="34665" bIns="34665"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7296445" y="713181"/>
        <a:ext cx="631666" cy="631666"/>
      </dsp:txXfrm>
    </dsp:sp>
    <dsp:sp modelId="{C8B54402-9B8E-E540-93E6-1FB31D69F44D}">
      <dsp:nvSpPr>
        <dsp:cNvPr id="0" name=""/>
        <dsp:cNvSpPr/>
      </dsp:nvSpPr>
      <dsp:spPr>
        <a:xfrm>
          <a:off x="6619548" y="1641270"/>
          <a:ext cx="1985460"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615" tIns="165100" rIns="156615" bIns="165100" numCol="1" spcCol="1270" anchor="ctr" anchorCtr="0">
          <a:noAutofit/>
        </a:bodyPr>
        <a:lstStyle/>
        <a:p>
          <a:pPr marL="0" lvl="0" indent="0" algn="ctr" defTabSz="889000">
            <a:lnSpc>
              <a:spcPct val="90000"/>
            </a:lnSpc>
            <a:spcBef>
              <a:spcPct val="0"/>
            </a:spcBef>
            <a:spcAft>
              <a:spcPct val="35000"/>
            </a:spcAft>
            <a:buNone/>
          </a:pPr>
          <a:r>
            <a:rPr lang="en-SA" sz="2000" kern="1200" dirty="0"/>
            <a:t>NER Model Training</a:t>
          </a:r>
        </a:p>
      </dsp:txBody>
      <dsp:txXfrm>
        <a:off x="6619548" y="2034390"/>
        <a:ext cx="1985460" cy="1572480"/>
      </dsp:txXfrm>
    </dsp:sp>
    <dsp:sp modelId="{F14D4410-D3BE-1A43-A787-65EF96BBE633}">
      <dsp:nvSpPr>
        <dsp:cNvPr id="0" name=""/>
        <dsp:cNvSpPr/>
      </dsp:nvSpPr>
      <dsp:spPr>
        <a:xfrm>
          <a:off x="8825615" y="1028978"/>
          <a:ext cx="992730"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8983DE-E1B6-D642-BEE1-A3DD4EEC01E1}">
      <dsp:nvSpPr>
        <dsp:cNvPr id="0" name=""/>
        <dsp:cNvSpPr/>
      </dsp:nvSpPr>
      <dsp:spPr>
        <a:xfrm>
          <a:off x="9371689" y="582358"/>
          <a:ext cx="893312" cy="89331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65" tIns="34665" rIns="34665" bIns="34665"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9502512" y="713181"/>
        <a:ext cx="631666" cy="631666"/>
      </dsp:txXfrm>
    </dsp:sp>
    <dsp:sp modelId="{9A87CFFF-EE28-8043-849F-0461AAD8DAEB}">
      <dsp:nvSpPr>
        <dsp:cNvPr id="0" name=""/>
        <dsp:cNvSpPr/>
      </dsp:nvSpPr>
      <dsp:spPr>
        <a:xfrm>
          <a:off x="8825615" y="1641270"/>
          <a:ext cx="1985460"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615" tIns="165100" rIns="156615" bIns="165100" numCol="1" spcCol="1270" anchor="ctr" anchorCtr="0">
          <a:noAutofit/>
        </a:bodyPr>
        <a:lstStyle/>
        <a:p>
          <a:pPr marL="0" lvl="0" indent="0" algn="ctr" defTabSz="889000">
            <a:lnSpc>
              <a:spcPct val="90000"/>
            </a:lnSpc>
            <a:spcBef>
              <a:spcPct val="0"/>
            </a:spcBef>
            <a:spcAft>
              <a:spcPct val="35000"/>
            </a:spcAft>
            <a:buNone/>
          </a:pPr>
          <a:r>
            <a:rPr lang="en-SA" sz="2000" kern="1200" dirty="0"/>
            <a:t>Diagrams Generation</a:t>
          </a:r>
        </a:p>
      </dsp:txBody>
      <dsp:txXfrm>
        <a:off x="8825615" y="2034390"/>
        <a:ext cx="1985460" cy="157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61804-0997-F443-9468-62969096622E}">
      <dsp:nvSpPr>
        <dsp:cNvPr id="0" name=""/>
        <dsp:cNvSpPr/>
      </dsp:nvSpPr>
      <dsp:spPr>
        <a:xfrm>
          <a:off x="0" y="31625"/>
          <a:ext cx="10241280" cy="88978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SA" sz="3900" kern="1200"/>
            <a:t>Removing </a:t>
          </a:r>
          <a:r>
            <a:rPr lang="en-US" sz="3900" kern="1200"/>
            <a:t>non-ASCII characters.</a:t>
          </a:r>
          <a:endParaRPr lang="en-SA" sz="3900" kern="1200"/>
        </a:p>
      </dsp:txBody>
      <dsp:txXfrm>
        <a:off x="43436" y="75061"/>
        <a:ext cx="10154408" cy="802913"/>
      </dsp:txXfrm>
    </dsp:sp>
    <dsp:sp modelId="{3B6FE14C-4CEB-854B-BF38-862FF33FF6C8}">
      <dsp:nvSpPr>
        <dsp:cNvPr id="0" name=""/>
        <dsp:cNvSpPr/>
      </dsp:nvSpPr>
      <dsp:spPr>
        <a:xfrm>
          <a:off x="0" y="1033730"/>
          <a:ext cx="10241280" cy="88978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Removing URLs and emails</a:t>
          </a:r>
          <a:endParaRPr lang="en-SA" sz="3900" kern="1200"/>
        </a:p>
      </dsp:txBody>
      <dsp:txXfrm>
        <a:off x="43436" y="1077166"/>
        <a:ext cx="10154408" cy="802913"/>
      </dsp:txXfrm>
    </dsp:sp>
    <dsp:sp modelId="{46C091CD-AD16-D849-8876-8ACF5B023AC2}">
      <dsp:nvSpPr>
        <dsp:cNvPr id="0" name=""/>
        <dsp:cNvSpPr/>
      </dsp:nvSpPr>
      <dsp:spPr>
        <a:xfrm>
          <a:off x="0" y="2035836"/>
          <a:ext cx="10241280" cy="88978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SA" sz="3900" kern="1200"/>
            <a:t>Removing numbers</a:t>
          </a:r>
        </a:p>
      </dsp:txBody>
      <dsp:txXfrm>
        <a:off x="43436" y="2079272"/>
        <a:ext cx="10154408" cy="802913"/>
      </dsp:txXfrm>
    </dsp:sp>
    <dsp:sp modelId="{45D9686A-FD5D-C04A-BBA3-C3E1484E1EE9}">
      <dsp:nvSpPr>
        <dsp:cNvPr id="0" name=""/>
        <dsp:cNvSpPr/>
      </dsp:nvSpPr>
      <dsp:spPr>
        <a:xfrm>
          <a:off x="0" y="3037941"/>
          <a:ext cx="10241280" cy="88978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SA" sz="3900" kern="1200"/>
            <a:t>Normalizing: </a:t>
          </a:r>
          <a:r>
            <a:rPr lang="en-US" sz="3900" kern="1200"/>
            <a:t>converting all letters to lower</a:t>
          </a:r>
          <a:endParaRPr lang="en-SA" sz="3900" kern="1200"/>
        </a:p>
      </dsp:txBody>
      <dsp:txXfrm>
        <a:off x="43436" y="3081377"/>
        <a:ext cx="10154408" cy="8029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22734-F25D-9A4C-A129-B0577FD17E7A}">
      <dsp:nvSpPr>
        <dsp:cNvPr id="0" name=""/>
        <dsp:cNvSpPr/>
      </dsp:nvSpPr>
      <dsp:spPr>
        <a:xfrm>
          <a:off x="0" y="0"/>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E4DE7-7412-954A-89F9-6C95209BB035}">
      <dsp:nvSpPr>
        <dsp:cNvPr id="0" name=""/>
        <dsp:cNvSpPr/>
      </dsp:nvSpPr>
      <dsp:spPr>
        <a:xfrm>
          <a:off x="0" y="0"/>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C2. </a:t>
          </a:r>
          <a:r>
            <a:rPr lang="en-US" sz="1500" kern="1200" dirty="0"/>
            <a:t>“A common noun indicates a concept.”</a:t>
          </a:r>
          <a:endParaRPr lang="en-SA" sz="1500" kern="1200" dirty="0"/>
        </a:p>
      </dsp:txBody>
      <dsp:txXfrm>
        <a:off x="0" y="0"/>
        <a:ext cx="8174736" cy="493775"/>
      </dsp:txXfrm>
    </dsp:sp>
    <dsp:sp modelId="{62C92191-F440-BE4E-991E-E24ED9550D02}">
      <dsp:nvSpPr>
        <dsp:cNvPr id="0" name=""/>
        <dsp:cNvSpPr/>
      </dsp:nvSpPr>
      <dsp:spPr>
        <a:xfrm>
          <a:off x="0" y="493775"/>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9BE7A-6AC7-2C41-8E12-428557B33232}">
      <dsp:nvSpPr>
        <dsp:cNvPr id="0" name=""/>
        <dsp:cNvSpPr/>
      </dsp:nvSpPr>
      <dsp:spPr>
        <a:xfrm>
          <a:off x="0" y="493775"/>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C3. </a:t>
          </a:r>
          <a:r>
            <a:rPr lang="en-US" sz="1500" kern="1200" dirty="0"/>
            <a:t>“The subject of a sentence is a concept.”</a:t>
          </a:r>
          <a:endParaRPr lang="en-SA" sz="1500" kern="1200" dirty="0"/>
        </a:p>
      </dsp:txBody>
      <dsp:txXfrm>
        <a:off x="0" y="493775"/>
        <a:ext cx="8174736" cy="493775"/>
      </dsp:txXfrm>
    </dsp:sp>
    <dsp:sp modelId="{B9F9DD40-AE0A-2144-A5F4-58504DCB7D91}">
      <dsp:nvSpPr>
        <dsp:cNvPr id="0" name=""/>
        <dsp:cNvSpPr/>
      </dsp:nvSpPr>
      <dsp:spPr>
        <a:xfrm>
          <a:off x="0" y="987551"/>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1B084-6942-D44C-B7C5-61DECFADAED1}">
      <dsp:nvSpPr>
        <dsp:cNvPr id="0" name=""/>
        <dsp:cNvSpPr/>
      </dsp:nvSpPr>
      <dsp:spPr>
        <a:xfrm>
          <a:off x="0" y="987551"/>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t>C4. </a:t>
          </a:r>
          <a:r>
            <a:rPr lang="en-US" sz="1500" kern="1200"/>
            <a:t>“Noun compounds are taken together to form a concept.”</a:t>
          </a:r>
          <a:endParaRPr lang="en-SA" sz="1500" kern="1200" dirty="0"/>
        </a:p>
      </dsp:txBody>
      <dsp:txXfrm>
        <a:off x="0" y="987551"/>
        <a:ext cx="8174736" cy="493775"/>
      </dsp:txXfrm>
    </dsp:sp>
    <dsp:sp modelId="{CDFE8356-73CE-4F43-A61D-FBCE73CC2E98}">
      <dsp:nvSpPr>
        <dsp:cNvPr id="0" name=""/>
        <dsp:cNvSpPr/>
      </dsp:nvSpPr>
      <dsp:spPr>
        <a:xfrm>
          <a:off x="0" y="1481327"/>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8ADE4-8195-C74C-9646-4D1C063DB991}">
      <dsp:nvSpPr>
        <dsp:cNvPr id="0" name=""/>
        <dsp:cNvSpPr/>
      </dsp:nvSpPr>
      <dsp:spPr>
        <a:xfrm>
          <a:off x="0" y="1481327"/>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R2. </a:t>
          </a:r>
          <a:r>
            <a:rPr lang="en-US" sz="1500" kern="1200" dirty="0"/>
            <a:t>“A transitive verb indicates a relationship.”</a:t>
          </a:r>
          <a:endParaRPr lang="en-SA" sz="1500" kern="1200" dirty="0"/>
        </a:p>
      </dsp:txBody>
      <dsp:txXfrm>
        <a:off x="0" y="1481327"/>
        <a:ext cx="8174736" cy="493775"/>
      </dsp:txXfrm>
    </dsp:sp>
    <dsp:sp modelId="{4717F5EB-AF06-E747-98BC-E3E0B1948F40}">
      <dsp:nvSpPr>
        <dsp:cNvPr id="0" name=""/>
        <dsp:cNvSpPr/>
      </dsp:nvSpPr>
      <dsp:spPr>
        <a:xfrm>
          <a:off x="0" y="1975103"/>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D70555-A5FE-644F-A8A1-690FCA25F3EB}">
      <dsp:nvSpPr>
        <dsp:cNvPr id="0" name=""/>
        <dsp:cNvSpPr/>
      </dsp:nvSpPr>
      <dsp:spPr>
        <a:xfrm>
          <a:off x="0" y="1975103"/>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R3. </a:t>
          </a:r>
          <a:r>
            <a:rPr lang="en-US" sz="1500" kern="1200" dirty="0"/>
            <a:t>“The verb (phrase) linking the sentence subject and an object forms the relationship between these two.”</a:t>
          </a:r>
          <a:endParaRPr lang="en-SA" sz="1500" kern="1200" dirty="0"/>
        </a:p>
      </dsp:txBody>
      <dsp:txXfrm>
        <a:off x="0" y="1975103"/>
        <a:ext cx="8174736" cy="493775"/>
      </dsp:txXfrm>
    </dsp:sp>
    <dsp:sp modelId="{4EC08E63-DF9B-554C-9BC6-0C27107C21F8}">
      <dsp:nvSpPr>
        <dsp:cNvPr id="0" name=""/>
        <dsp:cNvSpPr/>
      </dsp:nvSpPr>
      <dsp:spPr>
        <a:xfrm>
          <a:off x="0" y="2468879"/>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73C99-125C-6145-83D1-25B49B1C299C}">
      <dsp:nvSpPr>
        <dsp:cNvPr id="0" name=""/>
        <dsp:cNvSpPr/>
      </dsp:nvSpPr>
      <dsp:spPr>
        <a:xfrm>
          <a:off x="0" y="2468879"/>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R4. </a:t>
          </a:r>
          <a:r>
            <a:rPr lang="en-US" sz="1500" kern="1200" dirty="0"/>
            <a:t>“If a verb is followed by a preposition, then the preposition is included in the relationship name.”</a:t>
          </a:r>
          <a:endParaRPr lang="en-SA" sz="1500" kern="1200" dirty="0"/>
        </a:p>
      </dsp:txBody>
      <dsp:txXfrm>
        <a:off x="0" y="2468879"/>
        <a:ext cx="8174736" cy="493775"/>
      </dsp:txXfrm>
    </dsp:sp>
    <dsp:sp modelId="{F5D75F96-808D-7146-8F33-EECFC45679B8}">
      <dsp:nvSpPr>
        <dsp:cNvPr id="0" name=""/>
        <dsp:cNvSpPr/>
      </dsp:nvSpPr>
      <dsp:spPr>
        <a:xfrm>
          <a:off x="0" y="2962655"/>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C2E27-D75D-A642-8DC7-0CCC512C91B2}">
      <dsp:nvSpPr>
        <dsp:cNvPr id="0" name=""/>
        <dsp:cNvSpPr/>
      </dsp:nvSpPr>
      <dsp:spPr>
        <a:xfrm>
          <a:off x="0" y="2962655"/>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R5. </a:t>
          </a:r>
          <a:r>
            <a:rPr lang="en-US" sz="1500" kern="1200" dirty="0"/>
            <a:t>“In noun-noun compounds there is a non-hierarchical relationship between the prefix and compound.”</a:t>
          </a:r>
          <a:endParaRPr lang="en-SA" sz="1500" kern="1200" dirty="0"/>
        </a:p>
      </dsp:txBody>
      <dsp:txXfrm>
        <a:off x="0" y="2962655"/>
        <a:ext cx="8174736" cy="493775"/>
      </dsp:txXfrm>
    </dsp:sp>
    <dsp:sp modelId="{5495BCE0-0D23-C745-A017-420260FF32FB}">
      <dsp:nvSpPr>
        <dsp:cNvPr id="0" name=""/>
        <dsp:cNvSpPr/>
      </dsp:nvSpPr>
      <dsp:spPr>
        <a:xfrm>
          <a:off x="0" y="3456431"/>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FA0CB-3FF5-6D47-8CD3-758DA72BB258}">
      <dsp:nvSpPr>
        <dsp:cNvPr id="0" name=""/>
        <dsp:cNvSpPr/>
      </dsp:nvSpPr>
      <dsp:spPr>
        <a:xfrm>
          <a:off x="0" y="3456431"/>
          <a:ext cx="8174736" cy="49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H2</a:t>
          </a:r>
          <a:r>
            <a:rPr lang="en-US" sz="1500" kern="1200" dirty="0"/>
            <a:t>. “If there is a noun-noun compound present, the head of the compound is the parent of the compound concept.”</a:t>
          </a:r>
          <a:endParaRPr lang="en-SA" sz="1500" kern="1200" dirty="0"/>
        </a:p>
      </dsp:txBody>
      <dsp:txXfrm>
        <a:off x="0" y="3456431"/>
        <a:ext cx="8174736" cy="4937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E8356-73CE-4F43-A61D-FBCE73CC2E98}">
      <dsp:nvSpPr>
        <dsp:cNvPr id="0" name=""/>
        <dsp:cNvSpPr/>
      </dsp:nvSpPr>
      <dsp:spPr>
        <a:xfrm>
          <a:off x="0" y="1553"/>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8ADE4-8195-C74C-9646-4D1C063DB991}">
      <dsp:nvSpPr>
        <dsp:cNvPr id="0" name=""/>
        <dsp:cNvSpPr/>
      </dsp:nvSpPr>
      <dsp:spPr>
        <a:xfrm>
          <a:off x="0" y="1553"/>
          <a:ext cx="8174736" cy="1059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R2. </a:t>
          </a:r>
          <a:r>
            <a:rPr lang="en-US" sz="2800" kern="1200" dirty="0"/>
            <a:t>“A transitive verb indicates a relationship.”</a:t>
          </a:r>
          <a:endParaRPr lang="en-SA" sz="2800" kern="1200" dirty="0"/>
        </a:p>
      </dsp:txBody>
      <dsp:txXfrm>
        <a:off x="0" y="1553"/>
        <a:ext cx="8174736" cy="1059668"/>
      </dsp:txXfrm>
    </dsp:sp>
    <dsp:sp modelId="{4717F5EB-AF06-E747-98BC-E3E0B1948F40}">
      <dsp:nvSpPr>
        <dsp:cNvPr id="0" name=""/>
        <dsp:cNvSpPr/>
      </dsp:nvSpPr>
      <dsp:spPr>
        <a:xfrm>
          <a:off x="0" y="1061221"/>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D70555-A5FE-644F-A8A1-690FCA25F3EB}">
      <dsp:nvSpPr>
        <dsp:cNvPr id="0" name=""/>
        <dsp:cNvSpPr/>
      </dsp:nvSpPr>
      <dsp:spPr>
        <a:xfrm>
          <a:off x="0" y="1061221"/>
          <a:ext cx="8174736" cy="1059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R3. </a:t>
          </a:r>
          <a:r>
            <a:rPr lang="en-US" sz="2800" kern="1200" dirty="0"/>
            <a:t>“The verb (phrase) linking the sentence subject and an object forms the relationship between these two.”</a:t>
          </a:r>
          <a:endParaRPr lang="en-SA" sz="2800" kern="1200" dirty="0"/>
        </a:p>
      </dsp:txBody>
      <dsp:txXfrm>
        <a:off x="0" y="1061221"/>
        <a:ext cx="8174736" cy="1059668"/>
      </dsp:txXfrm>
    </dsp:sp>
    <dsp:sp modelId="{4EC08E63-DF9B-554C-9BC6-0C27107C21F8}">
      <dsp:nvSpPr>
        <dsp:cNvPr id="0" name=""/>
        <dsp:cNvSpPr/>
      </dsp:nvSpPr>
      <dsp:spPr>
        <a:xfrm>
          <a:off x="0" y="2120890"/>
          <a:ext cx="81747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73C99-125C-6145-83D1-25B49B1C299C}">
      <dsp:nvSpPr>
        <dsp:cNvPr id="0" name=""/>
        <dsp:cNvSpPr/>
      </dsp:nvSpPr>
      <dsp:spPr>
        <a:xfrm>
          <a:off x="0" y="2120890"/>
          <a:ext cx="8174736" cy="1059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R4. </a:t>
          </a:r>
          <a:r>
            <a:rPr lang="en-US" sz="2800" kern="1200" dirty="0"/>
            <a:t>“If a verb is followed by a preposition, then the preposition is included in the relationship name.”</a:t>
          </a:r>
          <a:endParaRPr lang="en-SA" sz="2800" kern="1200" dirty="0"/>
        </a:p>
      </dsp:txBody>
      <dsp:txXfrm>
        <a:off x="0" y="2120890"/>
        <a:ext cx="8174736" cy="105966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B1C7-CB5C-ED48-B166-27EF5634A514}" type="datetimeFigureOut">
              <a:rPr lang="en-SA" smtClean="0"/>
              <a:t>17/12/2020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1D320-242F-6442-85D9-EC133FE4188C}" type="slidenum">
              <a:rPr lang="en-SA" smtClean="0"/>
              <a:t>‹#›</a:t>
            </a:fld>
            <a:endParaRPr lang="en-SA"/>
          </a:p>
        </p:txBody>
      </p:sp>
    </p:spTree>
    <p:extLst>
      <p:ext uri="{BB962C8B-B14F-4D97-AF65-F5344CB8AC3E}">
        <p14:creationId xmlns:p14="http://schemas.microsoft.com/office/powerpoint/2010/main" val="261773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2</a:t>
            </a:fld>
            <a:endParaRPr lang="en-SA"/>
          </a:p>
        </p:txBody>
      </p:sp>
    </p:spTree>
    <p:extLst>
      <p:ext uri="{BB962C8B-B14F-4D97-AF65-F5344CB8AC3E}">
        <p14:creationId xmlns:p14="http://schemas.microsoft.com/office/powerpoint/2010/main" val="3698178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11</a:t>
            </a:fld>
            <a:endParaRPr lang="en-SA"/>
          </a:p>
        </p:txBody>
      </p:sp>
    </p:spTree>
    <p:extLst>
      <p:ext uri="{BB962C8B-B14F-4D97-AF65-F5344CB8AC3E}">
        <p14:creationId xmlns:p14="http://schemas.microsoft.com/office/powerpoint/2010/main" val="396361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12</a:t>
            </a:fld>
            <a:endParaRPr lang="en-SA"/>
          </a:p>
        </p:txBody>
      </p:sp>
    </p:spTree>
    <p:extLst>
      <p:ext uri="{BB962C8B-B14F-4D97-AF65-F5344CB8AC3E}">
        <p14:creationId xmlns:p14="http://schemas.microsoft.com/office/powerpoint/2010/main" val="145552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13</a:t>
            </a:fld>
            <a:endParaRPr lang="en-SA"/>
          </a:p>
        </p:txBody>
      </p:sp>
    </p:spTree>
    <p:extLst>
      <p:ext uri="{BB962C8B-B14F-4D97-AF65-F5344CB8AC3E}">
        <p14:creationId xmlns:p14="http://schemas.microsoft.com/office/powerpoint/2010/main" val="3626505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SA" dirty="0"/>
              <a:t>ere </a:t>
            </a:r>
            <a:r>
              <a:rPr lang="en-US" dirty="0"/>
              <a:t>I</a:t>
            </a:r>
            <a:r>
              <a:rPr lang="en-SA" dirty="0"/>
              <a:t> extracted the part of speech of each words and find the top 20 using nltk</a:t>
            </a:r>
          </a:p>
        </p:txBody>
      </p:sp>
      <p:sp>
        <p:nvSpPr>
          <p:cNvPr id="4" name="Slide Number Placeholder 3"/>
          <p:cNvSpPr>
            <a:spLocks noGrp="1"/>
          </p:cNvSpPr>
          <p:nvPr>
            <p:ph type="sldNum" sz="quarter" idx="5"/>
          </p:nvPr>
        </p:nvSpPr>
        <p:spPr/>
        <p:txBody>
          <a:bodyPr/>
          <a:lstStyle/>
          <a:p>
            <a:fld id="{4D81D320-242F-6442-85D9-EC133FE4188C}" type="slidenum">
              <a:rPr lang="en-SA" smtClean="0"/>
              <a:t>14</a:t>
            </a:fld>
            <a:endParaRPr lang="en-SA"/>
          </a:p>
        </p:txBody>
      </p:sp>
    </p:spTree>
    <p:extLst>
      <p:ext uri="{BB962C8B-B14F-4D97-AF65-F5344CB8AC3E}">
        <p14:creationId xmlns:p14="http://schemas.microsoft.com/office/powerpoint/2010/main" val="95936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15</a:t>
            </a:fld>
            <a:endParaRPr lang="en-SA"/>
          </a:p>
        </p:txBody>
      </p:sp>
    </p:spTree>
    <p:extLst>
      <p:ext uri="{BB962C8B-B14F-4D97-AF65-F5344CB8AC3E}">
        <p14:creationId xmlns:p14="http://schemas.microsoft.com/office/powerpoint/2010/main" val="293468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16</a:t>
            </a:fld>
            <a:endParaRPr lang="en-SA"/>
          </a:p>
        </p:txBody>
      </p:sp>
    </p:spTree>
    <p:extLst>
      <p:ext uri="{BB962C8B-B14F-4D97-AF65-F5344CB8AC3E}">
        <p14:creationId xmlns:p14="http://schemas.microsoft.com/office/powerpoint/2010/main" val="4223279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17</a:t>
            </a:fld>
            <a:endParaRPr lang="en-SA"/>
          </a:p>
        </p:txBody>
      </p:sp>
    </p:spTree>
    <p:extLst>
      <p:ext uri="{BB962C8B-B14F-4D97-AF65-F5344CB8AC3E}">
        <p14:creationId xmlns:p14="http://schemas.microsoft.com/office/powerpoint/2010/main" val="3376842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18</a:t>
            </a:fld>
            <a:endParaRPr lang="en-SA"/>
          </a:p>
        </p:txBody>
      </p:sp>
    </p:spTree>
    <p:extLst>
      <p:ext uri="{BB962C8B-B14F-4D97-AF65-F5344CB8AC3E}">
        <p14:creationId xmlns:p14="http://schemas.microsoft.com/office/powerpoint/2010/main" val="138050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19</a:t>
            </a:fld>
            <a:endParaRPr lang="en-SA"/>
          </a:p>
        </p:txBody>
      </p:sp>
    </p:spTree>
    <p:extLst>
      <p:ext uri="{BB962C8B-B14F-4D97-AF65-F5344CB8AC3E}">
        <p14:creationId xmlns:p14="http://schemas.microsoft.com/office/powerpoint/2010/main" val="2685021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20</a:t>
            </a:fld>
            <a:endParaRPr lang="en-SA"/>
          </a:p>
        </p:txBody>
      </p:sp>
    </p:spTree>
    <p:extLst>
      <p:ext uri="{BB962C8B-B14F-4D97-AF65-F5344CB8AC3E}">
        <p14:creationId xmlns:p14="http://schemas.microsoft.com/office/powerpoint/2010/main" val="185381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3</a:t>
            </a:fld>
            <a:endParaRPr lang="en-SA"/>
          </a:p>
        </p:txBody>
      </p:sp>
    </p:spTree>
    <p:extLst>
      <p:ext uri="{BB962C8B-B14F-4D97-AF65-F5344CB8AC3E}">
        <p14:creationId xmlns:p14="http://schemas.microsoft.com/office/powerpoint/2010/main" val="551209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22</a:t>
            </a:fld>
            <a:endParaRPr lang="en-SA"/>
          </a:p>
        </p:txBody>
      </p:sp>
    </p:spTree>
    <p:extLst>
      <p:ext uri="{BB962C8B-B14F-4D97-AF65-F5344CB8AC3E}">
        <p14:creationId xmlns:p14="http://schemas.microsoft.com/office/powerpoint/2010/main" val="2742457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23</a:t>
            </a:fld>
            <a:endParaRPr lang="en-SA"/>
          </a:p>
        </p:txBody>
      </p:sp>
    </p:spTree>
    <p:extLst>
      <p:ext uri="{BB962C8B-B14F-4D97-AF65-F5344CB8AC3E}">
        <p14:creationId xmlns:p14="http://schemas.microsoft.com/office/powerpoint/2010/main" val="276192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24</a:t>
            </a:fld>
            <a:endParaRPr lang="en-SA"/>
          </a:p>
        </p:txBody>
      </p:sp>
    </p:spTree>
    <p:extLst>
      <p:ext uri="{BB962C8B-B14F-4D97-AF65-F5344CB8AC3E}">
        <p14:creationId xmlns:p14="http://schemas.microsoft.com/office/powerpoint/2010/main" val="21951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25</a:t>
            </a:fld>
            <a:endParaRPr lang="en-SA"/>
          </a:p>
        </p:txBody>
      </p:sp>
    </p:spTree>
    <p:extLst>
      <p:ext uri="{BB962C8B-B14F-4D97-AF65-F5344CB8AC3E}">
        <p14:creationId xmlns:p14="http://schemas.microsoft.com/office/powerpoint/2010/main" val="80452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D81D320-242F-6442-85D9-EC133FE4188C}" type="slidenum">
              <a:rPr lang="en-SA" smtClean="0"/>
              <a:t>4</a:t>
            </a:fld>
            <a:endParaRPr lang="en-SA"/>
          </a:p>
        </p:txBody>
      </p:sp>
    </p:spTree>
    <p:extLst>
      <p:ext uri="{BB962C8B-B14F-4D97-AF65-F5344CB8AC3E}">
        <p14:creationId xmlns:p14="http://schemas.microsoft.com/office/powerpoint/2010/main" val="422255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In this project I’m proposing a solution that can be used by the teams to provide </a:t>
            </a:r>
            <a:r>
              <a:rPr lang="en-US" sz="1200" b="0" i="0" kern="1200" dirty="0">
                <a:solidFill>
                  <a:schemeClr val="tx1"/>
                </a:solidFill>
                <a:effectLst/>
                <a:latin typeface="+mn-lt"/>
                <a:ea typeface="+mn-ea"/>
                <a:cs typeface="+mn-cs"/>
              </a:rPr>
              <a:t>efficient communication, which is a tool that can generate a the design diagrams which can take the written requirements as input then generate a diagram that can provide the standardize the understanding and can be automatically changed based on the written requirements changes to go along with the agile flexibility and the on going changes of the </a:t>
            </a:r>
            <a:r>
              <a:rPr lang="en-US" sz="1200" b="0" i="0" kern="1200" dirty="0" err="1">
                <a:solidFill>
                  <a:schemeClr val="tx1"/>
                </a:solidFill>
                <a:effectLst/>
                <a:latin typeface="+mn-lt"/>
                <a:ea typeface="+mn-ea"/>
                <a:cs typeface="+mn-cs"/>
              </a:rPr>
              <a:t>requierments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You may say agile is not about process and tools but I still see the need of the UML or diagrams in general to clear out the relationships and dependencies in a project.</a:t>
            </a:r>
          </a:p>
        </p:txBody>
      </p:sp>
      <p:sp>
        <p:nvSpPr>
          <p:cNvPr id="4" name="Slide Number Placeholder 3"/>
          <p:cNvSpPr>
            <a:spLocks noGrp="1"/>
          </p:cNvSpPr>
          <p:nvPr>
            <p:ph type="sldNum" sz="quarter" idx="5"/>
          </p:nvPr>
        </p:nvSpPr>
        <p:spPr/>
        <p:txBody>
          <a:bodyPr/>
          <a:lstStyle/>
          <a:p>
            <a:fld id="{4D81D320-242F-6442-85D9-EC133FE4188C}" type="slidenum">
              <a:rPr lang="en-SA" smtClean="0"/>
              <a:t>5</a:t>
            </a:fld>
            <a:endParaRPr lang="en-SA"/>
          </a:p>
        </p:txBody>
      </p:sp>
    </p:spTree>
    <p:extLst>
      <p:ext uri="{BB962C8B-B14F-4D97-AF65-F5344CB8AC3E}">
        <p14:creationId xmlns:p14="http://schemas.microsoft.com/office/powerpoint/2010/main" val="194753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t>
            </a:r>
            <a:r>
              <a:rPr lang="en-SA" dirty="0"/>
              <a:t>ere are the stages of the project first the data collection then data munging after text annotating then Named entity recognation model then finally the diagrams generation. </a:t>
            </a:r>
          </a:p>
          <a:p>
            <a:r>
              <a:rPr lang="en-SA" dirty="0"/>
              <a:t>- </a:t>
            </a:r>
            <a:r>
              <a:rPr lang="en-US" dirty="0"/>
              <a:t>Due to</a:t>
            </a:r>
            <a:r>
              <a:rPr lang="en-SA" dirty="0"/>
              <a:t> the time limitation, the genration of the diagrams stag has not been acomplished.</a:t>
            </a:r>
          </a:p>
        </p:txBody>
      </p:sp>
      <p:sp>
        <p:nvSpPr>
          <p:cNvPr id="4" name="Slide Number Placeholder 3"/>
          <p:cNvSpPr>
            <a:spLocks noGrp="1"/>
          </p:cNvSpPr>
          <p:nvPr>
            <p:ph type="sldNum" sz="quarter" idx="5"/>
          </p:nvPr>
        </p:nvSpPr>
        <p:spPr/>
        <p:txBody>
          <a:bodyPr/>
          <a:lstStyle/>
          <a:p>
            <a:fld id="{4D81D320-242F-6442-85D9-EC133FE4188C}" type="slidenum">
              <a:rPr lang="en-SA" smtClean="0"/>
              <a:t>6</a:t>
            </a:fld>
            <a:endParaRPr lang="en-SA"/>
          </a:p>
        </p:txBody>
      </p:sp>
    </p:spTree>
    <p:extLst>
      <p:ext uri="{BB962C8B-B14F-4D97-AF65-F5344CB8AC3E}">
        <p14:creationId xmlns:p14="http://schemas.microsoft.com/office/powerpoint/2010/main" val="407288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7</a:t>
            </a:fld>
            <a:endParaRPr lang="en-SA"/>
          </a:p>
        </p:txBody>
      </p:sp>
    </p:spTree>
    <p:extLst>
      <p:ext uri="{BB962C8B-B14F-4D97-AF65-F5344CB8AC3E}">
        <p14:creationId xmlns:p14="http://schemas.microsoft.com/office/powerpoint/2010/main" val="3505750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8</a:t>
            </a:fld>
            <a:endParaRPr lang="en-SA"/>
          </a:p>
        </p:txBody>
      </p:sp>
    </p:spTree>
    <p:extLst>
      <p:ext uri="{BB962C8B-B14F-4D97-AF65-F5344CB8AC3E}">
        <p14:creationId xmlns:p14="http://schemas.microsoft.com/office/powerpoint/2010/main" val="399419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D81D320-242F-6442-85D9-EC133FE4188C}" type="slidenum">
              <a:rPr lang="en-SA" smtClean="0"/>
              <a:t>9</a:t>
            </a:fld>
            <a:endParaRPr lang="en-SA"/>
          </a:p>
        </p:txBody>
      </p:sp>
    </p:spTree>
    <p:extLst>
      <p:ext uri="{BB962C8B-B14F-4D97-AF65-F5344CB8AC3E}">
        <p14:creationId xmlns:p14="http://schemas.microsoft.com/office/powerpoint/2010/main" val="156453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4D81D320-242F-6442-85D9-EC133FE4188C}" type="slidenum">
              <a:rPr lang="en-SA" smtClean="0"/>
              <a:t>10</a:t>
            </a:fld>
            <a:endParaRPr lang="en-SA"/>
          </a:p>
        </p:txBody>
      </p:sp>
    </p:spTree>
    <p:extLst>
      <p:ext uri="{BB962C8B-B14F-4D97-AF65-F5344CB8AC3E}">
        <p14:creationId xmlns:p14="http://schemas.microsoft.com/office/powerpoint/2010/main" val="176030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December 17,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6053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December 17,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591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December 17,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0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December 17,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1775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December 17,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8437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December 17,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3598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December 17,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686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December 17,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565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December 17,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86936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December 17,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6185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December 17,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349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December 17, 2020</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2889300076"/>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92" r:id="rId6"/>
    <p:sldLayoutId id="2147483987" r:id="rId7"/>
    <p:sldLayoutId id="2147483988" r:id="rId8"/>
    <p:sldLayoutId id="2147483989" r:id="rId9"/>
    <p:sldLayoutId id="2147483991" r:id="rId10"/>
    <p:sldLayoutId id="214748399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1.svg"/><Relationship Id="rId4" Type="http://schemas.openxmlformats.org/officeDocument/2006/relationships/diagramLayout" Target="../diagrams/layout3.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25.svg"/><Relationship Id="rId5" Type="http://schemas.openxmlformats.org/officeDocument/2006/relationships/diagramQuickStyle" Target="../diagrams/quickStyle4.xml"/><Relationship Id="rId10" Type="http://schemas.openxmlformats.org/officeDocument/2006/relationships/image" Target="../media/image24.png"/><Relationship Id="rId4" Type="http://schemas.openxmlformats.org/officeDocument/2006/relationships/diagramLayout" Target="../diagrams/layout4.xml"/><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hyperlink" Target="https://data.mendeley.com/datasets/7zbk8zsd8y/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548D7-1A0E-824B-ADAA-4805736480DD}"/>
              </a:ext>
            </a:extLst>
          </p:cNvPr>
          <p:cNvSpPr>
            <a:spLocks noGrp="1"/>
          </p:cNvSpPr>
          <p:nvPr>
            <p:ph type="ctrTitle"/>
          </p:nvPr>
        </p:nvSpPr>
        <p:spPr>
          <a:xfrm>
            <a:off x="1371600" y="1467134"/>
            <a:ext cx="4724399" cy="2548275"/>
          </a:xfrm>
        </p:spPr>
        <p:txBody>
          <a:bodyPr vert="horz" lIns="0" tIns="0" rIns="0" bIns="0" rtlCol="0" anchor="t">
            <a:normAutofit/>
          </a:bodyPr>
          <a:lstStyle/>
          <a:p>
            <a:pPr algn="l"/>
            <a:r>
              <a:rPr lang="en-US" spc="700" dirty="0">
                <a:solidFill>
                  <a:schemeClr val="bg1"/>
                </a:solidFill>
              </a:rPr>
              <a:t>Conceptual Modeling for User Story</a:t>
            </a:r>
          </a:p>
        </p:txBody>
      </p:sp>
      <p:sp>
        <p:nvSpPr>
          <p:cNvPr id="3" name="Subtitle 2">
            <a:extLst>
              <a:ext uri="{FF2B5EF4-FFF2-40B4-BE49-F238E27FC236}">
                <a16:creationId xmlns:a16="http://schemas.microsoft.com/office/drawing/2014/main" id="{6BA8364A-A620-B848-9232-5FE79D4B0E78}"/>
              </a:ext>
            </a:extLst>
          </p:cNvPr>
          <p:cNvSpPr>
            <a:spLocks noGrp="1"/>
          </p:cNvSpPr>
          <p:nvPr>
            <p:ph type="subTitle" idx="1"/>
          </p:nvPr>
        </p:nvSpPr>
        <p:spPr>
          <a:xfrm>
            <a:off x="1371600" y="4651581"/>
            <a:ext cx="4724399" cy="1577386"/>
          </a:xfrm>
        </p:spPr>
        <p:txBody>
          <a:bodyPr vert="horz" lIns="0" tIns="0" rIns="0" bIns="0" rtlCol="0">
            <a:normAutofit/>
          </a:bodyPr>
          <a:lstStyle/>
          <a:p>
            <a:pPr algn="l">
              <a:lnSpc>
                <a:spcPct val="140000"/>
              </a:lnSpc>
              <a:spcAft>
                <a:spcPts val="600"/>
              </a:spcAft>
            </a:pPr>
            <a:r>
              <a:rPr lang="en-US" sz="1200" b="1" dirty="0">
                <a:solidFill>
                  <a:schemeClr val="bg1"/>
                </a:solidFill>
              </a:rPr>
              <a:t>A Capstone Project for </a:t>
            </a:r>
            <a:r>
              <a:rPr lang="en-US" sz="1200" b="1" dirty="0" err="1">
                <a:solidFill>
                  <a:schemeClr val="bg1"/>
                </a:solidFill>
              </a:rPr>
              <a:t>Misk</a:t>
            </a:r>
            <a:r>
              <a:rPr lang="en-US" sz="1200" b="1">
                <a:solidFill>
                  <a:schemeClr val="bg1"/>
                </a:solidFill>
              </a:rPr>
              <a:t> Data Science Immersive Course</a:t>
            </a:r>
          </a:p>
          <a:p>
            <a:pPr algn="l">
              <a:lnSpc>
                <a:spcPct val="140000"/>
              </a:lnSpc>
              <a:spcAft>
                <a:spcPts val="600"/>
              </a:spcAft>
            </a:pPr>
            <a:r>
              <a:rPr lang="en-US" sz="1200" b="1">
                <a:solidFill>
                  <a:schemeClr val="bg1"/>
                </a:solidFill>
              </a:rPr>
              <a:t>Sarah A. AlQahtani</a:t>
            </a:r>
          </a:p>
          <a:p>
            <a:pPr algn="l">
              <a:lnSpc>
                <a:spcPct val="140000"/>
              </a:lnSpc>
              <a:spcAft>
                <a:spcPts val="600"/>
              </a:spcAft>
            </a:pPr>
            <a:r>
              <a:rPr lang="en-US" sz="1200" b="1">
                <a:solidFill>
                  <a:schemeClr val="bg1"/>
                </a:solidFill>
              </a:rPr>
              <a:t>Dec 17, 2020</a:t>
            </a:r>
          </a:p>
          <a:p>
            <a:pPr indent="-228600" algn="l">
              <a:lnSpc>
                <a:spcPct val="140000"/>
              </a:lnSpc>
              <a:spcAft>
                <a:spcPts val="600"/>
              </a:spcAft>
              <a:buFont typeface="Arial" panose="020B0604020202020204" pitchFamily="34" charset="0"/>
              <a:buChar char="•"/>
            </a:pPr>
            <a:endParaRPr lang="en-US" sz="1200" b="1">
              <a:solidFill>
                <a:schemeClr val="bg1"/>
              </a:solidFill>
            </a:endParaRPr>
          </a:p>
        </p:txBody>
      </p:sp>
      <p:pic>
        <p:nvPicPr>
          <p:cNvPr id="5" name="Picture 4" descr="Logo, company name&#10;&#10;Description automatically generated">
            <a:extLst>
              <a:ext uri="{FF2B5EF4-FFF2-40B4-BE49-F238E27FC236}">
                <a16:creationId xmlns:a16="http://schemas.microsoft.com/office/drawing/2014/main" id="{594C9969-EC95-F24C-9A0A-15FFF4DD6B59}"/>
              </a:ext>
            </a:extLst>
          </p:cNvPr>
          <p:cNvPicPr>
            <a:picLocks noChangeAspect="1"/>
          </p:cNvPicPr>
          <p:nvPr/>
        </p:nvPicPr>
        <p:blipFill rotWithShape="1">
          <a:blip r:embed="rId2"/>
          <a:srcRect t="25454" b="12096"/>
          <a:stretch/>
        </p:blipFill>
        <p:spPr>
          <a:xfrm>
            <a:off x="8221532" y="0"/>
            <a:ext cx="3835360" cy="1335314"/>
          </a:xfrm>
          <a:prstGeom prst="rect">
            <a:avLst/>
          </a:prstGeom>
        </p:spPr>
      </p:pic>
    </p:spTree>
    <p:extLst>
      <p:ext uri="{BB962C8B-B14F-4D97-AF65-F5344CB8AC3E}">
        <p14:creationId xmlns:p14="http://schemas.microsoft.com/office/powerpoint/2010/main" val="352448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CB1B98F-6A9D-4345-97CC-67423A9D5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8C8D4B-3E7D-418D-934F-53F8A1FBF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3110"/>
            <a:ext cx="12203209"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A72864-A3A4-43AA-90B4-1D12F173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10073" y="-36962"/>
            <a:ext cx="1594272" cy="12214418"/>
          </a:xfrm>
          <a:prstGeom prst="rect">
            <a:avLst/>
          </a:prstGeom>
          <a:gradFill>
            <a:gsLst>
              <a:gs pos="16000">
                <a:schemeClr val="accent4">
                  <a:alpha val="0"/>
                </a:schemeClr>
              </a:gs>
              <a:gs pos="99000">
                <a:schemeClr val="accent4">
                  <a:alpha val="3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14C4A3-45E8-4676-B196-C58A8AB50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870" y="5273110"/>
            <a:ext cx="7335639" cy="1594270"/>
          </a:xfrm>
          <a:prstGeom prst="rect">
            <a:avLst/>
          </a:prstGeom>
          <a:gradFill>
            <a:gsLst>
              <a:gs pos="22000">
                <a:schemeClr val="accent2">
                  <a:alpha val="0"/>
                </a:schemeClr>
              </a:gs>
              <a:gs pos="99000">
                <a:schemeClr val="accent2">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EA86709-BB35-450A-BCD5-7ECBBB7FC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2455" y="2583766"/>
            <a:ext cx="1600201" cy="6978889"/>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5869348-4204-45A8-854C-C71608CF3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4866" y="5273110"/>
            <a:ext cx="9729549" cy="1584890"/>
          </a:xfrm>
          <a:prstGeom prst="rect">
            <a:avLst/>
          </a:prstGeom>
          <a:gradFill>
            <a:gsLst>
              <a:gs pos="0">
                <a:schemeClr val="accent5">
                  <a:alpha val="37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ECC0-B5EC-7640-B5A6-7EA0F2C9A26D}"/>
              </a:ext>
            </a:extLst>
          </p:cNvPr>
          <p:cNvSpPr>
            <a:spLocks noGrp="1"/>
          </p:cNvSpPr>
          <p:nvPr>
            <p:ph type="title"/>
          </p:nvPr>
        </p:nvSpPr>
        <p:spPr>
          <a:xfrm>
            <a:off x="241741" y="5565256"/>
            <a:ext cx="8153398" cy="944426"/>
          </a:xfrm>
        </p:spPr>
        <p:txBody>
          <a:bodyPr vert="horz" lIns="0" tIns="0" rIns="0" bIns="0" rtlCol="0" anchor="ctr">
            <a:normAutofit/>
          </a:bodyPr>
          <a:lstStyle/>
          <a:p>
            <a:pPr>
              <a:lnSpc>
                <a:spcPct val="90000"/>
              </a:lnSpc>
            </a:pPr>
            <a:r>
              <a:rPr lang="en-US" sz="3200" spc="750">
                <a:solidFill>
                  <a:schemeClr val="bg1"/>
                </a:solidFill>
              </a:rPr>
              <a:t>Exploratory Data Analysis</a:t>
            </a:r>
          </a:p>
        </p:txBody>
      </p:sp>
      <p:sp>
        <p:nvSpPr>
          <p:cNvPr id="9" name="Content Placeholder 8">
            <a:extLst>
              <a:ext uri="{FF2B5EF4-FFF2-40B4-BE49-F238E27FC236}">
                <a16:creationId xmlns:a16="http://schemas.microsoft.com/office/drawing/2014/main" id="{AEE91705-4A29-434C-A697-590E7D2F851B}"/>
              </a:ext>
            </a:extLst>
          </p:cNvPr>
          <p:cNvSpPr>
            <a:spLocks noGrp="1"/>
          </p:cNvSpPr>
          <p:nvPr>
            <p:ph idx="1"/>
          </p:nvPr>
        </p:nvSpPr>
        <p:spPr>
          <a:xfrm>
            <a:off x="8510452" y="5588842"/>
            <a:ext cx="3224348" cy="946970"/>
          </a:xfrm>
        </p:spPr>
        <p:txBody>
          <a:bodyPr vert="horz" lIns="0" tIns="0" rIns="0" bIns="0" rtlCol="0" anchor="ctr">
            <a:normAutofit/>
          </a:bodyPr>
          <a:lstStyle/>
          <a:p>
            <a:pPr marL="0" indent="0">
              <a:lnSpc>
                <a:spcPct val="150000"/>
              </a:lnSpc>
              <a:buNone/>
            </a:pPr>
            <a:r>
              <a:rPr lang="en-US" sz="1200" b="1" cap="all" spc="600">
                <a:solidFill>
                  <a:schemeClr val="bg1"/>
                </a:solidFill>
              </a:rPr>
              <a:t>2. Statistical Calculation</a:t>
            </a:r>
          </a:p>
        </p:txBody>
      </p:sp>
      <p:graphicFrame>
        <p:nvGraphicFramePr>
          <p:cNvPr id="26" name="Content Placeholder 3">
            <a:extLst>
              <a:ext uri="{FF2B5EF4-FFF2-40B4-BE49-F238E27FC236}">
                <a16:creationId xmlns:a16="http://schemas.microsoft.com/office/drawing/2014/main" id="{B08BE520-1960-7D49-9AAD-AAF0A7723C93}"/>
              </a:ext>
            </a:extLst>
          </p:cNvPr>
          <p:cNvGraphicFramePr>
            <a:graphicFrameLocks/>
          </p:cNvGraphicFramePr>
          <p:nvPr>
            <p:extLst>
              <p:ext uri="{D42A27DB-BD31-4B8C-83A1-F6EECF244321}">
                <p14:modId xmlns:p14="http://schemas.microsoft.com/office/powerpoint/2010/main" val="3464983217"/>
              </p:ext>
            </p:extLst>
          </p:nvPr>
        </p:nvGraphicFramePr>
        <p:xfrm>
          <a:off x="3530634" y="513715"/>
          <a:ext cx="5546113" cy="4014732"/>
        </p:xfrm>
        <a:graphic>
          <a:graphicData uri="http://schemas.openxmlformats.org/drawingml/2006/table">
            <a:tbl>
              <a:tblPr firstRow="1" bandRow="1">
                <a:tableStyleId>{69012ECD-51FC-41F1-AA8D-1B2483CD663E}</a:tableStyleId>
              </a:tblPr>
              <a:tblGrid>
                <a:gridCol w="258884">
                  <a:extLst>
                    <a:ext uri="{9D8B030D-6E8A-4147-A177-3AD203B41FA5}">
                      <a16:colId xmlns:a16="http://schemas.microsoft.com/office/drawing/2014/main" val="3165540025"/>
                    </a:ext>
                  </a:extLst>
                </a:gridCol>
                <a:gridCol w="1045497">
                  <a:extLst>
                    <a:ext uri="{9D8B030D-6E8A-4147-A177-3AD203B41FA5}">
                      <a16:colId xmlns:a16="http://schemas.microsoft.com/office/drawing/2014/main" val="2649280635"/>
                    </a:ext>
                  </a:extLst>
                </a:gridCol>
                <a:gridCol w="1284468">
                  <a:extLst>
                    <a:ext uri="{9D8B030D-6E8A-4147-A177-3AD203B41FA5}">
                      <a16:colId xmlns:a16="http://schemas.microsoft.com/office/drawing/2014/main" val="3356600050"/>
                    </a:ext>
                  </a:extLst>
                </a:gridCol>
                <a:gridCol w="736827">
                  <a:extLst>
                    <a:ext uri="{9D8B030D-6E8A-4147-A177-3AD203B41FA5}">
                      <a16:colId xmlns:a16="http://schemas.microsoft.com/office/drawing/2014/main" val="2438684782"/>
                    </a:ext>
                  </a:extLst>
                </a:gridCol>
                <a:gridCol w="736827">
                  <a:extLst>
                    <a:ext uri="{9D8B030D-6E8A-4147-A177-3AD203B41FA5}">
                      <a16:colId xmlns:a16="http://schemas.microsoft.com/office/drawing/2014/main" val="2950412972"/>
                    </a:ext>
                  </a:extLst>
                </a:gridCol>
                <a:gridCol w="577513">
                  <a:extLst>
                    <a:ext uri="{9D8B030D-6E8A-4147-A177-3AD203B41FA5}">
                      <a16:colId xmlns:a16="http://schemas.microsoft.com/office/drawing/2014/main" val="3651684131"/>
                    </a:ext>
                  </a:extLst>
                </a:gridCol>
                <a:gridCol w="906097">
                  <a:extLst>
                    <a:ext uri="{9D8B030D-6E8A-4147-A177-3AD203B41FA5}">
                      <a16:colId xmlns:a16="http://schemas.microsoft.com/office/drawing/2014/main" val="3293730439"/>
                    </a:ext>
                  </a:extLst>
                </a:gridCol>
              </a:tblGrid>
              <a:tr h="288289">
                <a:tc>
                  <a:txBody>
                    <a:bodyPr/>
                    <a:lstStyle/>
                    <a:p>
                      <a:pPr marL="0" algn="ctr" defTabSz="914400" rtl="0" eaLnBrk="1" fontAlgn="ctr" latinLnBrk="0" hangingPunct="1"/>
                      <a:endParaRPr lang="en-US" sz="900" b="1">
                        <a:effectLst/>
                      </a:endParaRPr>
                    </a:p>
                  </a:txBody>
                  <a:tcPr marL="10531" marR="10531" marT="5265" marB="5265"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err="1">
                          <a:effectLst/>
                        </a:rPr>
                        <a:t>file_name</a:t>
                      </a:r>
                      <a:endParaRPr lang="en-US" sz="900" b="1">
                        <a:effectLst/>
                      </a:endParaRPr>
                    </a:p>
                    <a:p>
                      <a:pPr marL="0" algn="ctr" defTabSz="914400" rtl="0" eaLnBrk="1" fontAlgn="ctr" latinLnBrk="0" hangingPunct="1"/>
                      <a:endParaRPr lang="en-US" sz="900" b="1">
                        <a:effectLst/>
                      </a:endParaRPr>
                    </a:p>
                  </a:txBody>
                  <a:tcPr marL="10531" marR="10531" marT="5265" marB="5265"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err="1">
                          <a:effectLst/>
                        </a:rPr>
                        <a:t>us_text</a:t>
                      </a:r>
                      <a:endParaRPr lang="en-US" sz="900" b="1">
                        <a:effectLst/>
                      </a:endParaRPr>
                    </a:p>
                    <a:p>
                      <a:pPr marL="0" algn="ctr" defTabSz="914400" rtl="0" eaLnBrk="1" fontAlgn="ctr" latinLnBrk="0" hangingPunct="1"/>
                      <a:endParaRPr lang="en-US" sz="900" b="1">
                        <a:effectLst/>
                      </a:endParaRPr>
                    </a:p>
                  </a:txBody>
                  <a:tcPr marL="10531" marR="10531" marT="5265" marB="5265"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err="1">
                          <a:effectLst/>
                        </a:rPr>
                        <a:t>file_len</a:t>
                      </a:r>
                      <a:endParaRPr lang="en-US" sz="900" b="1">
                        <a:effectLst/>
                      </a:endParaRPr>
                    </a:p>
                    <a:p>
                      <a:pPr marL="0" algn="ctr" defTabSz="914400" rtl="0" eaLnBrk="1" fontAlgn="ctr" latinLnBrk="0" hangingPunct="1"/>
                      <a:endParaRPr lang="en-US" sz="900" b="1">
                        <a:effectLst/>
                      </a:endParaRPr>
                    </a:p>
                  </a:txBody>
                  <a:tcPr marL="10531" marR="10531" marT="5265" marB="5265"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err="1">
                          <a:effectLst/>
                        </a:rPr>
                        <a:t>word_count</a:t>
                      </a:r>
                      <a:endParaRPr lang="en-US" sz="900" b="1">
                        <a:effectLst/>
                      </a:endParaRPr>
                    </a:p>
                    <a:p>
                      <a:pPr marL="0" algn="ctr" defTabSz="914400" rtl="0" eaLnBrk="1" fontAlgn="ctr" latinLnBrk="0" hangingPunct="1"/>
                      <a:endParaRPr lang="en-US" sz="900" b="1">
                        <a:effectLst/>
                      </a:endParaRPr>
                    </a:p>
                  </a:txBody>
                  <a:tcPr marL="10531" marR="10531" marT="5265" marB="5265"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err="1">
                          <a:effectLst/>
                        </a:rPr>
                        <a:t>us_count</a:t>
                      </a:r>
                      <a:endParaRPr lang="en-US" sz="900" b="1">
                        <a:effectLst/>
                      </a:endParaRPr>
                    </a:p>
                    <a:p>
                      <a:pPr marL="0" algn="ctr" defTabSz="914400" rtl="0" eaLnBrk="1" fontAlgn="ctr" latinLnBrk="0" hangingPunct="1"/>
                      <a:endParaRPr lang="en-US" sz="900" b="1">
                        <a:effectLst/>
                      </a:endParaRPr>
                    </a:p>
                  </a:txBody>
                  <a:tcPr marL="10531" marR="10531" marT="5265" marB="526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err="1">
                          <a:effectLst/>
                        </a:rPr>
                        <a:t>avg_word_len</a:t>
                      </a:r>
                      <a:endParaRPr lang="en-US" sz="900" b="1">
                        <a:effectLst/>
                      </a:endParaRPr>
                    </a:p>
                    <a:p>
                      <a:pPr algn="ctr"/>
                      <a:endParaRPr lang="en-SA" sz="900"/>
                    </a:p>
                  </a:txBody>
                  <a:tcPr marL="10531" marR="10531" marT="5265" marB="5265"/>
                </a:tc>
                <a:extLst>
                  <a:ext uri="{0D108BD9-81ED-4DB2-BD59-A6C34878D82A}">
                    <a16:rowId xmlns:a16="http://schemas.microsoft.com/office/drawing/2014/main" val="2219725416"/>
                  </a:ext>
                </a:extLst>
              </a:tr>
              <a:tr h="427105">
                <a:tc>
                  <a:txBody>
                    <a:bodyPr/>
                    <a:lstStyle/>
                    <a:p>
                      <a:pPr algn="r" fontAlgn="ctr"/>
                      <a:r>
                        <a:rPr lang="en-SA" sz="900" b="1">
                          <a:effectLst/>
                        </a:rPr>
                        <a:t>0</a:t>
                      </a:r>
                    </a:p>
                  </a:txBody>
                  <a:tcPr marL="10531" marR="10531" marT="5265" marB="5265" anchor="ctr"/>
                </a:tc>
                <a:tc>
                  <a:txBody>
                    <a:bodyPr/>
                    <a:lstStyle/>
                    <a:p>
                      <a:pPr algn="r" fontAlgn="ctr"/>
                      <a:r>
                        <a:rPr lang="en-US" sz="900">
                          <a:effectLst/>
                        </a:rPr>
                        <a:t>g25-duraspace.txt</a:t>
                      </a:r>
                    </a:p>
                  </a:txBody>
                  <a:tcPr marL="10531" marR="10531" marT="5265" marB="5265" anchor="ctr"/>
                </a:tc>
                <a:tc>
                  <a:txBody>
                    <a:bodyPr/>
                    <a:lstStyle/>
                    <a:p>
                      <a:pPr algn="r" fontAlgn="ctr"/>
                      <a:r>
                        <a:rPr lang="en-US" sz="900">
                          <a:effectLst/>
                        </a:rPr>
                        <a:t>as a repository manager, i want to know all th...</a:t>
                      </a:r>
                    </a:p>
                  </a:txBody>
                  <a:tcPr marL="10531" marR="10531" marT="5265" marB="5265" anchor="ctr"/>
                </a:tc>
                <a:tc>
                  <a:txBody>
                    <a:bodyPr/>
                    <a:lstStyle/>
                    <a:p>
                      <a:pPr algn="r" fontAlgn="ctr"/>
                      <a:r>
                        <a:rPr lang="en-SA" sz="900">
                          <a:effectLst/>
                        </a:rPr>
                        <a:t>11420</a:t>
                      </a:r>
                    </a:p>
                  </a:txBody>
                  <a:tcPr marL="10531" marR="10531" marT="5265" marB="5265" anchor="ctr"/>
                </a:tc>
                <a:tc>
                  <a:txBody>
                    <a:bodyPr/>
                    <a:lstStyle/>
                    <a:p>
                      <a:pPr algn="r" fontAlgn="ctr"/>
                      <a:r>
                        <a:rPr lang="en-SA" sz="900">
                          <a:effectLst/>
                        </a:rPr>
                        <a:t>2015</a:t>
                      </a:r>
                    </a:p>
                  </a:txBody>
                  <a:tcPr marL="10531" marR="10531" marT="5265" marB="5265" anchor="ctr"/>
                </a:tc>
                <a:tc>
                  <a:txBody>
                    <a:bodyPr/>
                    <a:lstStyle/>
                    <a:p>
                      <a:pPr algn="r" fontAlgn="ctr"/>
                      <a:r>
                        <a:rPr lang="en-SA" sz="900">
                          <a:effectLst/>
                        </a:rPr>
                        <a:t>99</a:t>
                      </a:r>
                    </a:p>
                  </a:txBody>
                  <a:tcPr marL="10531" marR="10531" marT="5265" marB="5265" anchor="ctr"/>
                </a:tc>
                <a:tc>
                  <a:txBody>
                    <a:bodyPr/>
                    <a:lstStyle/>
                    <a:p>
                      <a:pPr algn="r" fontAlgn="ctr"/>
                      <a:r>
                        <a:rPr lang="en-SA" sz="900">
                          <a:effectLst/>
                        </a:rPr>
                        <a:t>4.667990</a:t>
                      </a:r>
                    </a:p>
                  </a:txBody>
                  <a:tcPr marL="10531" marR="10531" marT="5265" marB="5265" anchor="ctr"/>
                </a:tc>
                <a:extLst>
                  <a:ext uri="{0D108BD9-81ED-4DB2-BD59-A6C34878D82A}">
                    <a16:rowId xmlns:a16="http://schemas.microsoft.com/office/drawing/2014/main" val="1060772589"/>
                  </a:ext>
                </a:extLst>
              </a:tr>
              <a:tr h="427105">
                <a:tc>
                  <a:txBody>
                    <a:bodyPr/>
                    <a:lstStyle/>
                    <a:p>
                      <a:pPr algn="r" fontAlgn="ctr"/>
                      <a:r>
                        <a:rPr lang="en-SA" sz="900" b="1">
                          <a:effectLst/>
                        </a:rPr>
                        <a:t>1</a:t>
                      </a:r>
                    </a:p>
                  </a:txBody>
                  <a:tcPr marL="10531" marR="10531" marT="5265" marB="5265" anchor="ctr"/>
                </a:tc>
                <a:tc>
                  <a:txBody>
                    <a:bodyPr/>
                    <a:lstStyle/>
                    <a:p>
                      <a:pPr algn="r" fontAlgn="ctr"/>
                      <a:r>
                        <a:rPr lang="en-US" sz="900">
                          <a:effectLst/>
                        </a:rPr>
                        <a:t>g18-neurohub.txt</a:t>
                      </a:r>
                    </a:p>
                  </a:txBody>
                  <a:tcPr marL="10531" marR="10531" marT="5265" marB="5265" anchor="ctr"/>
                </a:tc>
                <a:tc>
                  <a:txBody>
                    <a:bodyPr/>
                    <a:lstStyle/>
                    <a:p>
                      <a:pPr algn="r" fontAlgn="ctr"/>
                      <a:r>
                        <a:rPr lang="en-US" sz="900">
                          <a:effectLst/>
                        </a:rPr>
                        <a:t>as a system administrator, i want to run a scr...</a:t>
                      </a:r>
                    </a:p>
                  </a:txBody>
                  <a:tcPr marL="10531" marR="10531" marT="5265" marB="5265" anchor="ctr"/>
                </a:tc>
                <a:tc>
                  <a:txBody>
                    <a:bodyPr/>
                    <a:lstStyle/>
                    <a:p>
                      <a:pPr algn="r" fontAlgn="ctr"/>
                      <a:r>
                        <a:rPr lang="en-SA" sz="900">
                          <a:effectLst/>
                        </a:rPr>
                        <a:t>11837</a:t>
                      </a:r>
                    </a:p>
                  </a:txBody>
                  <a:tcPr marL="10531" marR="10531" marT="5265" marB="5265" anchor="ctr"/>
                </a:tc>
                <a:tc>
                  <a:txBody>
                    <a:bodyPr/>
                    <a:lstStyle/>
                    <a:p>
                      <a:pPr algn="r" fontAlgn="ctr"/>
                      <a:r>
                        <a:rPr lang="en-SA" sz="900">
                          <a:effectLst/>
                        </a:rPr>
                        <a:t>2199</a:t>
                      </a:r>
                    </a:p>
                  </a:txBody>
                  <a:tcPr marL="10531" marR="10531" marT="5265" marB="5265" anchor="ctr"/>
                </a:tc>
                <a:tc>
                  <a:txBody>
                    <a:bodyPr/>
                    <a:lstStyle/>
                    <a:p>
                      <a:pPr algn="r" fontAlgn="ctr"/>
                      <a:r>
                        <a:rPr lang="en-SA" sz="900">
                          <a:effectLst/>
                        </a:rPr>
                        <a:t>101</a:t>
                      </a:r>
                    </a:p>
                  </a:txBody>
                  <a:tcPr marL="10531" marR="10531" marT="5265" marB="5265" anchor="ctr"/>
                </a:tc>
                <a:tc>
                  <a:txBody>
                    <a:bodyPr/>
                    <a:lstStyle/>
                    <a:p>
                      <a:pPr algn="r" fontAlgn="ctr"/>
                      <a:r>
                        <a:rPr lang="en-SA" sz="900">
                          <a:effectLst/>
                        </a:rPr>
                        <a:t>4.383356</a:t>
                      </a:r>
                    </a:p>
                  </a:txBody>
                  <a:tcPr marL="10531" marR="10531" marT="5265" marB="5265" anchor="ctr"/>
                </a:tc>
                <a:extLst>
                  <a:ext uri="{0D108BD9-81ED-4DB2-BD59-A6C34878D82A}">
                    <a16:rowId xmlns:a16="http://schemas.microsoft.com/office/drawing/2014/main" val="2051311907"/>
                  </a:ext>
                </a:extLst>
              </a:tr>
              <a:tr h="288289">
                <a:tc>
                  <a:txBody>
                    <a:bodyPr/>
                    <a:lstStyle/>
                    <a:p>
                      <a:pPr algn="r" fontAlgn="ctr"/>
                      <a:r>
                        <a:rPr lang="en-SA" sz="900" b="1">
                          <a:effectLst/>
                        </a:rPr>
                        <a:t>2</a:t>
                      </a:r>
                    </a:p>
                  </a:txBody>
                  <a:tcPr marL="10531" marR="10531" marT="5265" marB="5265" anchor="ctr"/>
                </a:tc>
                <a:tc>
                  <a:txBody>
                    <a:bodyPr/>
                    <a:lstStyle/>
                    <a:p>
                      <a:pPr algn="r" fontAlgn="ctr"/>
                      <a:r>
                        <a:rPr lang="en-US" sz="900">
                          <a:effectLst/>
                        </a:rPr>
                        <a:t>g26-racdam.txt</a:t>
                      </a:r>
                    </a:p>
                  </a:txBody>
                  <a:tcPr marL="10531" marR="10531" marT="5265" marB="5265" anchor="ctr"/>
                </a:tc>
                <a:tc>
                  <a:txBody>
                    <a:bodyPr/>
                    <a:lstStyle/>
                    <a:p>
                      <a:pPr algn="r" fontAlgn="ctr"/>
                      <a:r>
                        <a:rPr lang="en-US" sz="900">
                          <a:effectLst/>
                        </a:rPr>
                        <a:t>as an archivist, i want to apply a license or ...</a:t>
                      </a:r>
                    </a:p>
                  </a:txBody>
                  <a:tcPr marL="10531" marR="10531" marT="5265" marB="5265" anchor="ctr"/>
                </a:tc>
                <a:tc>
                  <a:txBody>
                    <a:bodyPr/>
                    <a:lstStyle/>
                    <a:p>
                      <a:pPr algn="r" fontAlgn="ctr"/>
                      <a:r>
                        <a:rPr lang="en-SA" sz="900">
                          <a:effectLst/>
                        </a:rPr>
                        <a:t>11779</a:t>
                      </a:r>
                    </a:p>
                  </a:txBody>
                  <a:tcPr marL="10531" marR="10531" marT="5265" marB="5265" anchor="ctr"/>
                </a:tc>
                <a:tc>
                  <a:txBody>
                    <a:bodyPr/>
                    <a:lstStyle/>
                    <a:p>
                      <a:pPr algn="r" fontAlgn="ctr"/>
                      <a:r>
                        <a:rPr lang="en-SA" sz="900">
                          <a:effectLst/>
                        </a:rPr>
                        <a:t>2122</a:t>
                      </a:r>
                    </a:p>
                  </a:txBody>
                  <a:tcPr marL="10531" marR="10531" marT="5265" marB="5265" anchor="ctr"/>
                </a:tc>
                <a:tc>
                  <a:txBody>
                    <a:bodyPr/>
                    <a:lstStyle/>
                    <a:p>
                      <a:pPr algn="r" fontAlgn="ctr"/>
                      <a:r>
                        <a:rPr lang="en-SA" sz="900">
                          <a:effectLst/>
                        </a:rPr>
                        <a:t>99</a:t>
                      </a:r>
                    </a:p>
                  </a:txBody>
                  <a:tcPr marL="10531" marR="10531" marT="5265" marB="5265" anchor="ctr"/>
                </a:tc>
                <a:tc>
                  <a:txBody>
                    <a:bodyPr/>
                    <a:lstStyle/>
                    <a:p>
                      <a:pPr algn="r" fontAlgn="ctr"/>
                      <a:r>
                        <a:rPr lang="en-SA" sz="900">
                          <a:effectLst/>
                        </a:rPr>
                        <a:t>4.551367</a:t>
                      </a:r>
                    </a:p>
                  </a:txBody>
                  <a:tcPr marL="10531" marR="10531" marT="5265" marB="5265" anchor="ctr"/>
                </a:tc>
                <a:extLst>
                  <a:ext uri="{0D108BD9-81ED-4DB2-BD59-A6C34878D82A}">
                    <a16:rowId xmlns:a16="http://schemas.microsoft.com/office/drawing/2014/main" val="1348713511"/>
                  </a:ext>
                </a:extLst>
              </a:tr>
              <a:tr h="427105">
                <a:tc>
                  <a:txBody>
                    <a:bodyPr/>
                    <a:lstStyle/>
                    <a:p>
                      <a:pPr algn="r" fontAlgn="ctr"/>
                      <a:r>
                        <a:rPr lang="en-SA" sz="900" b="1">
                          <a:effectLst/>
                        </a:rPr>
                        <a:t>3</a:t>
                      </a:r>
                    </a:p>
                  </a:txBody>
                  <a:tcPr marL="10531" marR="10531" marT="5265" marB="5265" anchor="ctr"/>
                </a:tc>
                <a:tc>
                  <a:txBody>
                    <a:bodyPr/>
                    <a:lstStyle/>
                    <a:p>
                      <a:pPr algn="r" fontAlgn="ctr"/>
                      <a:r>
                        <a:rPr lang="en-US" sz="900">
                          <a:effectLst/>
                        </a:rPr>
                        <a:t>g28-zooniverse.txt</a:t>
                      </a:r>
                    </a:p>
                  </a:txBody>
                  <a:tcPr marL="10531" marR="10531" marT="5265" marB="5265" anchor="ctr"/>
                </a:tc>
                <a:tc>
                  <a:txBody>
                    <a:bodyPr/>
                    <a:lstStyle/>
                    <a:p>
                      <a:pPr algn="r" fontAlgn="ctr"/>
                      <a:r>
                        <a:rPr lang="en-US" sz="900">
                          <a:effectLst/>
                        </a:rPr>
                        <a:t>as a user, i want to search and discover music...</a:t>
                      </a:r>
                    </a:p>
                  </a:txBody>
                  <a:tcPr marL="10531" marR="10531" marT="5265" marB="5265" anchor="ctr"/>
                </a:tc>
                <a:tc>
                  <a:txBody>
                    <a:bodyPr/>
                    <a:lstStyle/>
                    <a:p>
                      <a:pPr algn="r" fontAlgn="ctr"/>
                      <a:r>
                        <a:rPr lang="en-SA" sz="900">
                          <a:effectLst/>
                        </a:rPr>
                        <a:t>6124</a:t>
                      </a:r>
                    </a:p>
                  </a:txBody>
                  <a:tcPr marL="10531" marR="10531" marT="5265" marB="5265" anchor="ctr"/>
                </a:tc>
                <a:tc>
                  <a:txBody>
                    <a:bodyPr/>
                    <a:lstStyle/>
                    <a:p>
                      <a:pPr algn="r" fontAlgn="ctr"/>
                      <a:r>
                        <a:rPr lang="en-SA" sz="900">
                          <a:effectLst/>
                        </a:rPr>
                        <a:t>1060</a:t>
                      </a:r>
                    </a:p>
                  </a:txBody>
                  <a:tcPr marL="10531" marR="10531" marT="5265" marB="5265" anchor="ctr"/>
                </a:tc>
                <a:tc>
                  <a:txBody>
                    <a:bodyPr/>
                    <a:lstStyle/>
                    <a:p>
                      <a:pPr algn="r" fontAlgn="ctr"/>
                      <a:r>
                        <a:rPr lang="en-SA" sz="900">
                          <a:effectLst/>
                        </a:rPr>
                        <a:t>59</a:t>
                      </a:r>
                    </a:p>
                  </a:txBody>
                  <a:tcPr marL="10531" marR="10531" marT="5265" marB="5265" anchor="ctr"/>
                </a:tc>
                <a:tc>
                  <a:txBody>
                    <a:bodyPr/>
                    <a:lstStyle/>
                    <a:p>
                      <a:pPr algn="r" fontAlgn="ctr"/>
                      <a:r>
                        <a:rPr lang="en-SA" sz="900">
                          <a:effectLst/>
                        </a:rPr>
                        <a:t>4.778302</a:t>
                      </a:r>
                    </a:p>
                  </a:txBody>
                  <a:tcPr marL="10531" marR="10531" marT="5265" marB="5265" anchor="ctr"/>
                </a:tc>
                <a:extLst>
                  <a:ext uri="{0D108BD9-81ED-4DB2-BD59-A6C34878D82A}">
                    <a16:rowId xmlns:a16="http://schemas.microsoft.com/office/drawing/2014/main" val="847732393"/>
                  </a:ext>
                </a:extLst>
              </a:tr>
              <a:tr h="288289">
                <a:tc>
                  <a:txBody>
                    <a:bodyPr/>
                    <a:lstStyle/>
                    <a:p>
                      <a:pPr algn="r" fontAlgn="ctr"/>
                      <a:r>
                        <a:rPr lang="en-SA" sz="900" b="1">
                          <a:effectLst/>
                        </a:rPr>
                        <a:t>4</a:t>
                      </a:r>
                    </a:p>
                  </a:txBody>
                  <a:tcPr marL="10531" marR="10531" marT="5265" marB="5265" anchor="ctr"/>
                </a:tc>
                <a:tc>
                  <a:txBody>
                    <a:bodyPr/>
                    <a:lstStyle/>
                    <a:p>
                      <a:pPr algn="r" fontAlgn="ctr"/>
                      <a:r>
                        <a:rPr lang="en-US" sz="900">
                          <a:effectLst/>
                        </a:rPr>
                        <a:t>g23-archivesspace.txt</a:t>
                      </a:r>
                    </a:p>
                  </a:txBody>
                  <a:tcPr marL="10531" marR="10531" marT="5265" marB="5265" anchor="ctr"/>
                </a:tc>
                <a:tc>
                  <a:txBody>
                    <a:bodyPr/>
                    <a:lstStyle/>
                    <a:p>
                      <a:pPr algn="r" fontAlgn="ctr"/>
                      <a:r>
                        <a:rPr lang="en-US" sz="900">
                          <a:effectLst/>
                        </a:rPr>
                        <a:t>as a researcher, i want to be able to view a f...</a:t>
                      </a:r>
                    </a:p>
                  </a:txBody>
                  <a:tcPr marL="10531" marR="10531" marT="5265" marB="5265" anchor="ctr"/>
                </a:tc>
                <a:tc>
                  <a:txBody>
                    <a:bodyPr/>
                    <a:lstStyle/>
                    <a:p>
                      <a:pPr algn="r" fontAlgn="ctr"/>
                      <a:r>
                        <a:rPr lang="en-SA" sz="900">
                          <a:effectLst/>
                        </a:rPr>
                        <a:t>4931</a:t>
                      </a:r>
                    </a:p>
                  </a:txBody>
                  <a:tcPr marL="10531" marR="10531" marT="5265" marB="5265" anchor="ctr"/>
                </a:tc>
                <a:tc>
                  <a:txBody>
                    <a:bodyPr/>
                    <a:lstStyle/>
                    <a:p>
                      <a:pPr algn="r" fontAlgn="ctr"/>
                      <a:r>
                        <a:rPr lang="en-SA" sz="900">
                          <a:effectLst/>
                        </a:rPr>
                        <a:t>875</a:t>
                      </a:r>
                    </a:p>
                  </a:txBody>
                  <a:tcPr marL="10531" marR="10531" marT="5265" marB="5265" anchor="ctr"/>
                </a:tc>
                <a:tc>
                  <a:txBody>
                    <a:bodyPr/>
                    <a:lstStyle/>
                    <a:p>
                      <a:pPr algn="r" fontAlgn="ctr"/>
                      <a:r>
                        <a:rPr lang="en-SA" sz="900">
                          <a:effectLst/>
                        </a:rPr>
                        <a:t>56</a:t>
                      </a:r>
                    </a:p>
                  </a:txBody>
                  <a:tcPr marL="10531" marR="10531" marT="5265" marB="5265" anchor="ctr"/>
                </a:tc>
                <a:tc>
                  <a:txBody>
                    <a:bodyPr/>
                    <a:lstStyle/>
                    <a:p>
                      <a:pPr algn="r" fontAlgn="ctr"/>
                      <a:r>
                        <a:rPr lang="en-SA" sz="900">
                          <a:effectLst/>
                        </a:rPr>
                        <a:t>4.636571</a:t>
                      </a:r>
                    </a:p>
                  </a:txBody>
                  <a:tcPr marL="10531" marR="10531" marT="5265" marB="5265" anchor="ctr"/>
                </a:tc>
                <a:extLst>
                  <a:ext uri="{0D108BD9-81ED-4DB2-BD59-A6C34878D82A}">
                    <a16:rowId xmlns:a16="http://schemas.microsoft.com/office/drawing/2014/main" val="3855972598"/>
                  </a:ext>
                </a:extLst>
              </a:tr>
              <a:tr h="288289">
                <a:tc>
                  <a:txBody>
                    <a:bodyPr/>
                    <a:lstStyle/>
                    <a:p>
                      <a:pPr algn="r" fontAlgn="ctr"/>
                      <a:r>
                        <a:rPr lang="en-SA" sz="900" b="1">
                          <a:effectLst/>
                        </a:rPr>
                        <a:t>5</a:t>
                      </a:r>
                    </a:p>
                  </a:txBody>
                  <a:tcPr marL="10531" marR="10531" marT="5265" marB="5265" anchor="ctr"/>
                </a:tc>
                <a:tc>
                  <a:txBody>
                    <a:bodyPr/>
                    <a:lstStyle/>
                    <a:p>
                      <a:pPr algn="r" fontAlgn="ctr"/>
                      <a:r>
                        <a:rPr lang="en-US" sz="900">
                          <a:effectLst/>
                        </a:rPr>
                        <a:t>g03-loudoun.txt</a:t>
                      </a:r>
                    </a:p>
                  </a:txBody>
                  <a:tcPr marL="10531" marR="10531" marT="5265" marB="5265" anchor="ctr"/>
                </a:tc>
                <a:tc>
                  <a:txBody>
                    <a:bodyPr/>
                    <a:lstStyle/>
                    <a:p>
                      <a:pPr algn="r" fontAlgn="ctr"/>
                      <a:r>
                        <a:rPr lang="en-US" sz="900">
                          <a:effectLst/>
                        </a:rPr>
                        <a:t>as a public user, i want to search for informa...</a:t>
                      </a:r>
                    </a:p>
                  </a:txBody>
                  <a:tcPr marL="10531" marR="10531" marT="5265" marB="5265" anchor="ctr"/>
                </a:tc>
                <a:tc>
                  <a:txBody>
                    <a:bodyPr/>
                    <a:lstStyle/>
                    <a:p>
                      <a:pPr algn="r" fontAlgn="ctr"/>
                      <a:r>
                        <a:rPr lang="en-SA" sz="900">
                          <a:effectLst/>
                        </a:rPr>
                        <a:t>9097</a:t>
                      </a:r>
                    </a:p>
                  </a:txBody>
                  <a:tcPr marL="10531" marR="10531" marT="5265" marB="5265" anchor="ctr"/>
                </a:tc>
                <a:tc>
                  <a:txBody>
                    <a:bodyPr/>
                    <a:lstStyle/>
                    <a:p>
                      <a:pPr algn="r" fontAlgn="ctr"/>
                      <a:r>
                        <a:rPr lang="en-SA" sz="900">
                          <a:effectLst/>
                        </a:rPr>
                        <a:t>1579</a:t>
                      </a:r>
                    </a:p>
                  </a:txBody>
                  <a:tcPr marL="10531" marR="10531" marT="5265" marB="5265" anchor="ctr"/>
                </a:tc>
                <a:tc>
                  <a:txBody>
                    <a:bodyPr/>
                    <a:lstStyle/>
                    <a:p>
                      <a:pPr algn="r" fontAlgn="ctr"/>
                      <a:r>
                        <a:rPr lang="en-SA" sz="900">
                          <a:effectLst/>
                        </a:rPr>
                        <a:t>57</a:t>
                      </a:r>
                    </a:p>
                  </a:txBody>
                  <a:tcPr marL="10531" marR="10531" marT="5265" marB="5265" anchor="ctr"/>
                </a:tc>
                <a:tc>
                  <a:txBody>
                    <a:bodyPr/>
                    <a:lstStyle/>
                    <a:p>
                      <a:pPr algn="r" fontAlgn="ctr"/>
                      <a:r>
                        <a:rPr lang="en-SA" sz="900">
                          <a:effectLst/>
                        </a:rPr>
                        <a:t>4.761875</a:t>
                      </a:r>
                    </a:p>
                  </a:txBody>
                  <a:tcPr marL="10531" marR="10531" marT="5265" marB="5265" anchor="ctr"/>
                </a:tc>
                <a:extLst>
                  <a:ext uri="{0D108BD9-81ED-4DB2-BD59-A6C34878D82A}">
                    <a16:rowId xmlns:a16="http://schemas.microsoft.com/office/drawing/2014/main" val="3519247926"/>
                  </a:ext>
                </a:extLst>
              </a:tr>
              <a:tr h="288289">
                <a:tc>
                  <a:txBody>
                    <a:bodyPr/>
                    <a:lstStyle/>
                    <a:p>
                      <a:pPr algn="r" fontAlgn="ctr"/>
                      <a:r>
                        <a:rPr lang="en-SA" sz="900" b="1">
                          <a:effectLst/>
                        </a:rPr>
                        <a:t>6</a:t>
                      </a:r>
                    </a:p>
                  </a:txBody>
                  <a:tcPr marL="10531" marR="10531" marT="5265" marB="5265" anchor="ctr"/>
                </a:tc>
                <a:tc>
                  <a:txBody>
                    <a:bodyPr/>
                    <a:lstStyle/>
                    <a:p>
                      <a:pPr algn="r" fontAlgn="ctr"/>
                      <a:r>
                        <a:rPr lang="en-US" sz="900">
                          <a:effectLst/>
                        </a:rPr>
                        <a:t>g12-camperplus.txt</a:t>
                      </a:r>
                    </a:p>
                  </a:txBody>
                  <a:tcPr marL="10531" marR="10531" marT="5265" marB="5265" anchor="ctr"/>
                </a:tc>
                <a:tc>
                  <a:txBody>
                    <a:bodyPr/>
                    <a:lstStyle/>
                    <a:p>
                      <a:pPr algn="r" fontAlgn="ctr"/>
                      <a:r>
                        <a:rPr lang="en-US" sz="900">
                          <a:effectLst/>
                        </a:rPr>
                        <a:t>as a camp administrator, i want to be able to ...</a:t>
                      </a:r>
                    </a:p>
                  </a:txBody>
                  <a:tcPr marL="10531" marR="10531" marT="5265" marB="5265" anchor="ctr"/>
                </a:tc>
                <a:tc>
                  <a:txBody>
                    <a:bodyPr/>
                    <a:lstStyle/>
                    <a:p>
                      <a:pPr algn="r" fontAlgn="ctr"/>
                      <a:r>
                        <a:rPr lang="en-SA" sz="900">
                          <a:effectLst/>
                        </a:rPr>
                        <a:t>7132</a:t>
                      </a:r>
                    </a:p>
                  </a:txBody>
                  <a:tcPr marL="10531" marR="10531" marT="5265" marB="5265" anchor="ctr"/>
                </a:tc>
                <a:tc>
                  <a:txBody>
                    <a:bodyPr/>
                    <a:lstStyle/>
                    <a:p>
                      <a:pPr algn="r" fontAlgn="ctr"/>
                      <a:r>
                        <a:rPr lang="en-SA" sz="900">
                          <a:effectLst/>
                        </a:rPr>
                        <a:t>1397</a:t>
                      </a:r>
                    </a:p>
                  </a:txBody>
                  <a:tcPr marL="10531" marR="10531" marT="5265" marB="5265" anchor="ctr"/>
                </a:tc>
                <a:tc>
                  <a:txBody>
                    <a:bodyPr/>
                    <a:lstStyle/>
                    <a:p>
                      <a:pPr algn="r" fontAlgn="ctr"/>
                      <a:r>
                        <a:rPr lang="en-SA" sz="900">
                          <a:effectLst/>
                        </a:rPr>
                        <a:t>54</a:t>
                      </a:r>
                    </a:p>
                  </a:txBody>
                  <a:tcPr marL="10531" marR="10531" marT="5265" marB="5265" anchor="ctr"/>
                </a:tc>
                <a:tc>
                  <a:txBody>
                    <a:bodyPr/>
                    <a:lstStyle/>
                    <a:p>
                      <a:pPr algn="r" fontAlgn="ctr"/>
                      <a:r>
                        <a:rPr lang="en-SA" sz="900">
                          <a:effectLst/>
                        </a:rPr>
                        <a:t>4.105941</a:t>
                      </a:r>
                    </a:p>
                  </a:txBody>
                  <a:tcPr marL="10531" marR="10531" marT="5265" marB="5265" anchor="ctr"/>
                </a:tc>
                <a:extLst>
                  <a:ext uri="{0D108BD9-81ED-4DB2-BD59-A6C34878D82A}">
                    <a16:rowId xmlns:a16="http://schemas.microsoft.com/office/drawing/2014/main" val="2898617659"/>
                  </a:ext>
                </a:extLst>
              </a:tr>
              <a:tr h="427105">
                <a:tc>
                  <a:txBody>
                    <a:bodyPr/>
                    <a:lstStyle/>
                    <a:p>
                      <a:pPr marL="0" algn="ctr" defTabSz="914400" rtl="0" eaLnBrk="1" fontAlgn="ctr" latinLnBrk="0" hangingPunct="1"/>
                      <a:r>
                        <a:rPr lang="en-SA" sz="900" b="1">
                          <a:effectLst/>
                        </a:rPr>
                        <a:t>.</a:t>
                      </a:r>
                    </a:p>
                    <a:p>
                      <a:pPr marL="0" algn="ctr" defTabSz="914400" rtl="0" eaLnBrk="1" fontAlgn="ctr" latinLnBrk="0" hangingPunct="1"/>
                      <a:r>
                        <a:rPr lang="en-SA" sz="900" b="1">
                          <a:effectLst/>
                        </a:rPr>
                        <a:t>.</a:t>
                      </a:r>
                    </a:p>
                    <a:p>
                      <a:pPr marL="0" algn="ctr" defTabSz="914400" rtl="0" eaLnBrk="1" fontAlgn="ctr" latinLnBrk="0" hangingPunct="1"/>
                      <a:r>
                        <a:rPr lang="en-SA" sz="900" b="1">
                          <a:effectLst/>
                        </a:rPr>
                        <a:t>.</a:t>
                      </a:r>
                    </a:p>
                  </a:txBody>
                  <a:tcPr marL="10531" marR="10531" marT="5265" marB="5265" anchor="ctr"/>
                </a:tc>
                <a:tc>
                  <a:txBody>
                    <a:bodyPr/>
                    <a:lstStyle/>
                    <a:p>
                      <a:pPr marL="0" algn="ctr" defTabSz="914400" rtl="0" eaLnBrk="1" fontAlgn="ctr" latinLnBrk="0" hangingPunct="1"/>
                      <a:r>
                        <a:rPr lang="en-US" sz="900">
                          <a:effectLst/>
                        </a:rPr>
                        <a:t>.</a:t>
                      </a:r>
                    </a:p>
                    <a:p>
                      <a:pPr marL="0" algn="ctr" defTabSz="914400" rtl="0" eaLnBrk="1" fontAlgn="ctr" latinLnBrk="0" hangingPunct="1"/>
                      <a:r>
                        <a:rPr lang="en-US" sz="900">
                          <a:effectLst/>
                        </a:rPr>
                        <a:t>.</a:t>
                      </a:r>
                    </a:p>
                    <a:p>
                      <a:pPr marL="0" algn="ctr" defTabSz="914400" rtl="0" eaLnBrk="1" fontAlgn="ctr" latinLnBrk="0" hangingPunct="1"/>
                      <a:r>
                        <a:rPr lang="en-US" sz="900">
                          <a:effectLst/>
                        </a:rPr>
                        <a:t>.</a:t>
                      </a:r>
                    </a:p>
                  </a:txBody>
                  <a:tcPr marL="10531" marR="10531" marT="5265" marB="5265" anchor="ctr"/>
                </a:tc>
                <a:tc>
                  <a:txBody>
                    <a:bodyPr/>
                    <a:lstStyle/>
                    <a:p>
                      <a:pPr marL="0" algn="ctr" defTabSz="914400" rtl="0" eaLnBrk="1" fontAlgn="ctr" latinLnBrk="0" hangingPunct="1"/>
                      <a:r>
                        <a:rPr lang="en-US" sz="900">
                          <a:effectLst/>
                        </a:rPr>
                        <a:t>.</a:t>
                      </a:r>
                    </a:p>
                    <a:p>
                      <a:pPr marL="0" algn="ctr" defTabSz="914400" rtl="0" eaLnBrk="1" fontAlgn="ctr" latinLnBrk="0" hangingPunct="1"/>
                      <a:r>
                        <a:rPr lang="en-US" sz="900">
                          <a:effectLst/>
                        </a:rPr>
                        <a:t>.</a:t>
                      </a:r>
                    </a:p>
                    <a:p>
                      <a:pPr marL="0" algn="ctr" defTabSz="914400" rtl="0" eaLnBrk="1" fontAlgn="ctr" latinLnBrk="0" hangingPunct="1"/>
                      <a:r>
                        <a:rPr lang="en-US" sz="900">
                          <a:effectLst/>
                        </a:rPr>
                        <a:t>.</a:t>
                      </a:r>
                    </a:p>
                  </a:txBody>
                  <a:tcPr marL="10531" marR="10531" marT="5265" marB="5265" anchor="ctr"/>
                </a:tc>
                <a:tc>
                  <a:txBody>
                    <a:bodyPr/>
                    <a:lstStyle/>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txBody>
                  <a:tcPr marL="10531" marR="10531" marT="5265" marB="5265" anchor="ctr"/>
                </a:tc>
                <a:tc>
                  <a:txBody>
                    <a:bodyPr/>
                    <a:lstStyle/>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txBody>
                  <a:tcPr marL="10531" marR="10531" marT="5265" marB="5265" anchor="ctr"/>
                </a:tc>
                <a:tc>
                  <a:txBody>
                    <a:bodyPr/>
                    <a:lstStyle/>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txBody>
                  <a:tcPr marL="10531" marR="10531" marT="5265" marB="5265" anchor="ctr"/>
                </a:tc>
                <a:tc>
                  <a:txBody>
                    <a:bodyPr/>
                    <a:lstStyle/>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p>
                      <a:pPr marL="0" algn="ctr" defTabSz="914400" rtl="0" eaLnBrk="1" fontAlgn="ctr" latinLnBrk="0" hangingPunct="1"/>
                      <a:r>
                        <a:rPr lang="en-SA" sz="900">
                          <a:effectLst/>
                        </a:rPr>
                        <a:t>.</a:t>
                      </a:r>
                    </a:p>
                  </a:txBody>
                  <a:tcPr marL="10531" marR="10531" marT="5265" marB="5265" anchor="ctr"/>
                </a:tc>
                <a:extLst>
                  <a:ext uri="{0D108BD9-81ED-4DB2-BD59-A6C34878D82A}">
                    <a16:rowId xmlns:a16="http://schemas.microsoft.com/office/drawing/2014/main" val="3540114870"/>
                  </a:ext>
                </a:extLst>
              </a:tr>
              <a:tr h="288289">
                <a:tc>
                  <a:txBody>
                    <a:bodyPr/>
                    <a:lstStyle/>
                    <a:p>
                      <a:pPr algn="r" fontAlgn="ctr"/>
                      <a:r>
                        <a:rPr lang="en-SA" sz="900" b="1">
                          <a:effectLst/>
                        </a:rPr>
                        <a:t>19</a:t>
                      </a:r>
                    </a:p>
                  </a:txBody>
                  <a:tcPr marL="10531" marR="10531" marT="5265" marB="5265" anchor="ctr"/>
                </a:tc>
                <a:tc>
                  <a:txBody>
                    <a:bodyPr/>
                    <a:lstStyle/>
                    <a:p>
                      <a:pPr algn="r" fontAlgn="ctr"/>
                      <a:r>
                        <a:rPr lang="en-US" sz="900">
                          <a:effectLst/>
                        </a:rPr>
                        <a:t>g16-mis.txt</a:t>
                      </a:r>
                    </a:p>
                  </a:txBody>
                  <a:tcPr marL="10531" marR="10531" marT="5265" marB="5265" anchor="ctr"/>
                </a:tc>
                <a:tc>
                  <a:txBody>
                    <a:bodyPr/>
                    <a:lstStyle/>
                    <a:p>
                      <a:pPr algn="r" fontAlgn="ctr"/>
                      <a:r>
                        <a:rPr lang="en-US" sz="900">
                          <a:effectLst/>
                        </a:rPr>
                        <a:t>as a collection curator, i want to set a date ...</a:t>
                      </a:r>
                    </a:p>
                  </a:txBody>
                  <a:tcPr marL="10531" marR="10531" marT="5265" marB="5265" anchor="ctr"/>
                </a:tc>
                <a:tc>
                  <a:txBody>
                    <a:bodyPr/>
                    <a:lstStyle/>
                    <a:p>
                      <a:pPr algn="r" fontAlgn="ctr"/>
                      <a:r>
                        <a:rPr lang="en-SA" sz="900">
                          <a:effectLst/>
                        </a:rPr>
                        <a:t>8926</a:t>
                      </a:r>
                    </a:p>
                  </a:txBody>
                  <a:tcPr marL="10531" marR="10531" marT="5265" marB="5265" anchor="ctr"/>
                </a:tc>
                <a:tc>
                  <a:txBody>
                    <a:bodyPr/>
                    <a:lstStyle/>
                    <a:p>
                      <a:pPr algn="r" fontAlgn="ctr"/>
                      <a:r>
                        <a:rPr lang="en-SA" sz="900">
                          <a:effectLst/>
                        </a:rPr>
                        <a:t>1534</a:t>
                      </a:r>
                    </a:p>
                  </a:txBody>
                  <a:tcPr marL="10531" marR="10531" marT="5265" marB="5265" anchor="ctr"/>
                </a:tc>
                <a:tc>
                  <a:txBody>
                    <a:bodyPr/>
                    <a:lstStyle/>
                    <a:p>
                      <a:pPr algn="r" fontAlgn="ctr"/>
                      <a:r>
                        <a:rPr lang="en-SA" sz="900">
                          <a:effectLst/>
                        </a:rPr>
                        <a:t>67</a:t>
                      </a:r>
                    </a:p>
                  </a:txBody>
                  <a:tcPr marL="10531" marR="10531" marT="5265" marB="5265" anchor="ctr"/>
                </a:tc>
                <a:tc>
                  <a:txBody>
                    <a:bodyPr/>
                    <a:lstStyle/>
                    <a:p>
                      <a:pPr algn="r" fontAlgn="ctr"/>
                      <a:r>
                        <a:rPr lang="en-SA" sz="900">
                          <a:effectLst/>
                        </a:rPr>
                        <a:t>4.819426</a:t>
                      </a:r>
                    </a:p>
                  </a:txBody>
                  <a:tcPr marL="10531" marR="10531" marT="5265" marB="5265" anchor="ctr"/>
                </a:tc>
                <a:extLst>
                  <a:ext uri="{0D108BD9-81ED-4DB2-BD59-A6C34878D82A}">
                    <a16:rowId xmlns:a16="http://schemas.microsoft.com/office/drawing/2014/main" val="3646476382"/>
                  </a:ext>
                </a:extLst>
              </a:tr>
              <a:tr h="288289">
                <a:tc>
                  <a:txBody>
                    <a:bodyPr/>
                    <a:lstStyle/>
                    <a:p>
                      <a:pPr algn="r" fontAlgn="ctr"/>
                      <a:r>
                        <a:rPr lang="en-SA" sz="900" b="1">
                          <a:effectLst/>
                        </a:rPr>
                        <a:t>20</a:t>
                      </a:r>
                    </a:p>
                  </a:txBody>
                  <a:tcPr marL="10531" marR="10531" marT="5265" marB="5265" anchor="ctr"/>
                </a:tc>
                <a:tc>
                  <a:txBody>
                    <a:bodyPr/>
                    <a:lstStyle/>
                    <a:p>
                      <a:pPr algn="r" fontAlgn="ctr"/>
                      <a:r>
                        <a:rPr lang="en-US" sz="900">
                          <a:effectLst/>
                        </a:rPr>
                        <a:t>g27-culrepo.txt</a:t>
                      </a:r>
                    </a:p>
                  </a:txBody>
                  <a:tcPr marL="10531" marR="10531" marT="5265" marB="5265" anchor="ctr"/>
                </a:tc>
                <a:tc>
                  <a:txBody>
                    <a:bodyPr/>
                    <a:lstStyle/>
                    <a:p>
                      <a:pPr algn="r" fontAlgn="ctr"/>
                      <a:r>
                        <a:rPr lang="en-US" sz="900">
                          <a:effectLst/>
                        </a:rPr>
                        <a:t>as a faculty member, i want to access a collec...</a:t>
                      </a:r>
                    </a:p>
                  </a:txBody>
                  <a:tcPr marL="10531" marR="10531" marT="5265" marB="5265" anchor="ctr"/>
                </a:tc>
                <a:tc>
                  <a:txBody>
                    <a:bodyPr/>
                    <a:lstStyle/>
                    <a:p>
                      <a:pPr algn="r" fontAlgn="ctr"/>
                      <a:r>
                        <a:rPr lang="en-SA" sz="900">
                          <a:effectLst/>
                        </a:rPr>
                        <a:t>19265</a:t>
                      </a:r>
                    </a:p>
                  </a:txBody>
                  <a:tcPr marL="10531" marR="10531" marT="5265" marB="5265" anchor="ctr"/>
                </a:tc>
                <a:tc>
                  <a:txBody>
                    <a:bodyPr/>
                    <a:lstStyle/>
                    <a:p>
                      <a:pPr algn="r" fontAlgn="ctr"/>
                      <a:r>
                        <a:rPr lang="en-SA" sz="900">
                          <a:effectLst/>
                        </a:rPr>
                        <a:t>3314</a:t>
                      </a:r>
                    </a:p>
                  </a:txBody>
                  <a:tcPr marL="10531" marR="10531" marT="5265" marB="5265" anchor="ctr"/>
                </a:tc>
                <a:tc>
                  <a:txBody>
                    <a:bodyPr/>
                    <a:lstStyle/>
                    <a:p>
                      <a:pPr algn="r" fontAlgn="ctr"/>
                      <a:r>
                        <a:rPr lang="en-SA" sz="900">
                          <a:effectLst/>
                        </a:rPr>
                        <a:t>114</a:t>
                      </a:r>
                    </a:p>
                  </a:txBody>
                  <a:tcPr marL="10531" marR="10531" marT="5265" marB="5265" anchor="ctr"/>
                </a:tc>
                <a:tc>
                  <a:txBody>
                    <a:bodyPr/>
                    <a:lstStyle/>
                    <a:p>
                      <a:pPr algn="r" fontAlgn="ctr"/>
                      <a:r>
                        <a:rPr lang="en-SA" sz="900">
                          <a:effectLst/>
                        </a:rPr>
                        <a:t>4.813518</a:t>
                      </a:r>
                    </a:p>
                  </a:txBody>
                  <a:tcPr marL="10531" marR="10531" marT="5265" marB="5265" anchor="ctr"/>
                </a:tc>
                <a:extLst>
                  <a:ext uri="{0D108BD9-81ED-4DB2-BD59-A6C34878D82A}">
                    <a16:rowId xmlns:a16="http://schemas.microsoft.com/office/drawing/2014/main" val="869517808"/>
                  </a:ext>
                </a:extLst>
              </a:tr>
              <a:tr h="288289">
                <a:tc>
                  <a:txBody>
                    <a:bodyPr/>
                    <a:lstStyle/>
                    <a:p>
                      <a:pPr algn="r" fontAlgn="ctr"/>
                      <a:r>
                        <a:rPr lang="en-SA" sz="900" b="1">
                          <a:effectLst/>
                        </a:rPr>
                        <a:t>21</a:t>
                      </a:r>
                    </a:p>
                  </a:txBody>
                  <a:tcPr marL="10531" marR="10531" marT="5265" marB="5265" anchor="ctr"/>
                </a:tc>
                <a:tc>
                  <a:txBody>
                    <a:bodyPr/>
                    <a:lstStyle/>
                    <a:p>
                      <a:pPr algn="r" fontAlgn="ctr"/>
                      <a:r>
                        <a:rPr lang="en-US" sz="900">
                          <a:effectLst/>
                        </a:rPr>
                        <a:t>g04-recycling.txt</a:t>
                      </a:r>
                    </a:p>
                  </a:txBody>
                  <a:tcPr marL="10531" marR="10531" marT="5265" marB="5265" anchor="ctr"/>
                </a:tc>
                <a:tc>
                  <a:txBody>
                    <a:bodyPr/>
                    <a:lstStyle/>
                    <a:p>
                      <a:pPr algn="r" fontAlgn="ctr"/>
                      <a:r>
                        <a:rPr lang="en-US" sz="900">
                          <a:effectLst/>
                        </a:rPr>
                        <a:t>as a user, </a:t>
                      </a:r>
                      <a:r>
                        <a:rPr lang="en-US" sz="900" err="1">
                          <a:effectLst/>
                        </a:rPr>
                        <a:t>i</a:t>
                      </a:r>
                      <a:r>
                        <a:rPr lang="en-US" sz="900">
                          <a:effectLst/>
                        </a:rPr>
                        <a:t> want to click on the address, so ...</a:t>
                      </a:r>
                    </a:p>
                  </a:txBody>
                  <a:tcPr marL="10531" marR="10531" marT="5265" marB="5265" anchor="ctr"/>
                </a:tc>
                <a:tc>
                  <a:txBody>
                    <a:bodyPr/>
                    <a:lstStyle/>
                    <a:p>
                      <a:pPr algn="r" fontAlgn="ctr"/>
                      <a:r>
                        <a:rPr lang="en-SA" sz="900">
                          <a:effectLst/>
                        </a:rPr>
                        <a:t>6617</a:t>
                      </a:r>
                    </a:p>
                  </a:txBody>
                  <a:tcPr marL="10531" marR="10531" marT="5265" marB="5265" anchor="ctr"/>
                </a:tc>
                <a:tc>
                  <a:txBody>
                    <a:bodyPr/>
                    <a:lstStyle/>
                    <a:p>
                      <a:pPr algn="r" fontAlgn="ctr"/>
                      <a:r>
                        <a:rPr lang="en-SA" sz="900">
                          <a:effectLst/>
                        </a:rPr>
                        <a:t>1287</a:t>
                      </a:r>
                    </a:p>
                  </a:txBody>
                  <a:tcPr marL="10531" marR="10531" marT="5265" marB="5265" anchor="ctr"/>
                </a:tc>
                <a:tc>
                  <a:txBody>
                    <a:bodyPr/>
                    <a:lstStyle/>
                    <a:p>
                      <a:pPr algn="r" fontAlgn="ctr"/>
                      <a:r>
                        <a:rPr lang="en-SA" sz="900">
                          <a:effectLst/>
                        </a:rPr>
                        <a:t>50</a:t>
                      </a:r>
                    </a:p>
                  </a:txBody>
                  <a:tcPr marL="10531" marR="10531" marT="5265" marB="5265" anchor="ctr"/>
                </a:tc>
                <a:tc>
                  <a:txBody>
                    <a:bodyPr/>
                    <a:lstStyle/>
                    <a:p>
                      <a:pPr algn="r" fontAlgn="ctr"/>
                      <a:r>
                        <a:rPr lang="en-SA" sz="900">
                          <a:effectLst/>
                        </a:rPr>
                        <a:t>4.142191</a:t>
                      </a:r>
                    </a:p>
                  </a:txBody>
                  <a:tcPr marL="10531" marR="10531" marT="5265" marB="5265" anchor="ctr"/>
                </a:tc>
                <a:extLst>
                  <a:ext uri="{0D108BD9-81ED-4DB2-BD59-A6C34878D82A}">
                    <a16:rowId xmlns:a16="http://schemas.microsoft.com/office/drawing/2014/main" val="77129130"/>
                  </a:ext>
                </a:extLst>
              </a:tr>
            </a:tbl>
          </a:graphicData>
        </a:graphic>
      </p:graphicFrame>
    </p:spTree>
    <p:extLst>
      <p:ext uri="{BB962C8B-B14F-4D97-AF65-F5344CB8AC3E}">
        <p14:creationId xmlns:p14="http://schemas.microsoft.com/office/powerpoint/2010/main" val="49463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CB1B98F-6A9D-4345-97CC-67423A9D5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8C8D4B-3E7D-418D-934F-53F8A1FBF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3110"/>
            <a:ext cx="12203209"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A72864-A3A4-43AA-90B4-1D12F173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10073" y="-36962"/>
            <a:ext cx="1594272" cy="12214418"/>
          </a:xfrm>
          <a:prstGeom prst="rect">
            <a:avLst/>
          </a:prstGeom>
          <a:gradFill>
            <a:gsLst>
              <a:gs pos="16000">
                <a:schemeClr val="accent4">
                  <a:alpha val="0"/>
                </a:schemeClr>
              </a:gs>
              <a:gs pos="99000">
                <a:schemeClr val="accent4">
                  <a:alpha val="3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14C4A3-45E8-4676-B196-C58A8AB50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870" y="5273110"/>
            <a:ext cx="7335639" cy="1594270"/>
          </a:xfrm>
          <a:prstGeom prst="rect">
            <a:avLst/>
          </a:prstGeom>
          <a:gradFill>
            <a:gsLst>
              <a:gs pos="22000">
                <a:schemeClr val="accent2">
                  <a:alpha val="0"/>
                </a:schemeClr>
              </a:gs>
              <a:gs pos="99000">
                <a:schemeClr val="accent2">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EA86709-BB35-450A-BCD5-7ECBBB7FC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2455" y="2583766"/>
            <a:ext cx="1600201" cy="6978889"/>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5869348-4204-45A8-854C-C71608CF3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4866" y="5273110"/>
            <a:ext cx="9729549" cy="1584890"/>
          </a:xfrm>
          <a:prstGeom prst="rect">
            <a:avLst/>
          </a:prstGeom>
          <a:gradFill>
            <a:gsLst>
              <a:gs pos="0">
                <a:schemeClr val="accent5">
                  <a:alpha val="37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ECC0-B5EC-7640-B5A6-7EA0F2C9A26D}"/>
              </a:ext>
            </a:extLst>
          </p:cNvPr>
          <p:cNvSpPr>
            <a:spLocks noGrp="1"/>
          </p:cNvSpPr>
          <p:nvPr>
            <p:ph type="title"/>
          </p:nvPr>
        </p:nvSpPr>
        <p:spPr>
          <a:xfrm>
            <a:off x="241741" y="5565256"/>
            <a:ext cx="8153398" cy="944426"/>
          </a:xfrm>
        </p:spPr>
        <p:txBody>
          <a:bodyPr vert="horz" lIns="0" tIns="0" rIns="0" bIns="0" rtlCol="0" anchor="ctr">
            <a:normAutofit/>
          </a:bodyPr>
          <a:lstStyle/>
          <a:p>
            <a:pPr>
              <a:lnSpc>
                <a:spcPct val="90000"/>
              </a:lnSpc>
            </a:pPr>
            <a:r>
              <a:rPr lang="en-US" sz="3200" spc="750">
                <a:solidFill>
                  <a:schemeClr val="bg1"/>
                </a:solidFill>
              </a:rPr>
              <a:t>Exploratory Data Analysis</a:t>
            </a:r>
          </a:p>
        </p:txBody>
      </p:sp>
      <p:sp>
        <p:nvSpPr>
          <p:cNvPr id="9" name="Content Placeholder 8">
            <a:extLst>
              <a:ext uri="{FF2B5EF4-FFF2-40B4-BE49-F238E27FC236}">
                <a16:creationId xmlns:a16="http://schemas.microsoft.com/office/drawing/2014/main" id="{AEE91705-4A29-434C-A697-590E7D2F851B}"/>
              </a:ext>
            </a:extLst>
          </p:cNvPr>
          <p:cNvSpPr>
            <a:spLocks noGrp="1"/>
          </p:cNvSpPr>
          <p:nvPr>
            <p:ph idx="1"/>
          </p:nvPr>
        </p:nvSpPr>
        <p:spPr>
          <a:xfrm>
            <a:off x="8510452" y="5588842"/>
            <a:ext cx="3224348" cy="946970"/>
          </a:xfrm>
        </p:spPr>
        <p:txBody>
          <a:bodyPr vert="horz" lIns="0" tIns="0" rIns="0" bIns="0" rtlCol="0" anchor="ctr">
            <a:normAutofit/>
          </a:bodyPr>
          <a:lstStyle/>
          <a:p>
            <a:pPr marL="0" indent="0">
              <a:lnSpc>
                <a:spcPct val="150000"/>
              </a:lnSpc>
              <a:buNone/>
            </a:pPr>
            <a:r>
              <a:rPr lang="en-US" sz="1200" b="1" cap="all" spc="600">
                <a:solidFill>
                  <a:schemeClr val="bg1"/>
                </a:solidFill>
              </a:rPr>
              <a:t>2. Most common words</a:t>
            </a:r>
          </a:p>
        </p:txBody>
      </p:sp>
      <p:pic>
        <p:nvPicPr>
          <p:cNvPr id="5" name="Content Placeholder 4" descr="Chart, bar chart&#10;&#10;Description automatically generated">
            <a:extLst>
              <a:ext uri="{FF2B5EF4-FFF2-40B4-BE49-F238E27FC236}">
                <a16:creationId xmlns:a16="http://schemas.microsoft.com/office/drawing/2014/main" id="{94836EA2-95AA-DD42-AE41-6F3637BC7C4F}"/>
              </a:ext>
            </a:extLst>
          </p:cNvPr>
          <p:cNvPicPr>
            <a:picLocks noChangeAspect="1"/>
          </p:cNvPicPr>
          <p:nvPr/>
        </p:nvPicPr>
        <p:blipFill rotWithShape="1">
          <a:blip r:embed="rId3"/>
          <a:srcRect t="10071" b="5860"/>
          <a:stretch/>
        </p:blipFill>
        <p:spPr>
          <a:xfrm>
            <a:off x="1371600" y="1028700"/>
            <a:ext cx="4724400" cy="3207178"/>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D92ECEF4-D34B-AB45-9A5B-AC5EC265F0D9}"/>
              </a:ext>
            </a:extLst>
          </p:cNvPr>
          <p:cNvPicPr>
            <a:picLocks noChangeAspect="1"/>
          </p:cNvPicPr>
          <p:nvPr/>
        </p:nvPicPr>
        <p:blipFill rotWithShape="1">
          <a:blip r:embed="rId4"/>
          <a:srcRect b="897"/>
          <a:stretch/>
        </p:blipFill>
        <p:spPr>
          <a:xfrm>
            <a:off x="6096000" y="1028700"/>
            <a:ext cx="4724400" cy="3207178"/>
          </a:xfrm>
          <a:prstGeom prst="rect">
            <a:avLst/>
          </a:prstGeom>
        </p:spPr>
      </p:pic>
    </p:spTree>
    <p:extLst>
      <p:ext uri="{BB962C8B-B14F-4D97-AF65-F5344CB8AC3E}">
        <p14:creationId xmlns:p14="http://schemas.microsoft.com/office/powerpoint/2010/main" val="344707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7F7F2020-3718-4400-926B-893A0FBDC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00C66CE-2B3E-4513-9B9D-EC2B8182F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6" y="5230792"/>
            <a:ext cx="12198725" cy="1645027"/>
          </a:xfrm>
          <a:prstGeom prst="rect">
            <a:avLst/>
          </a:prstGeom>
          <a:gradFill>
            <a:gsLst>
              <a:gs pos="0">
                <a:schemeClr val="accent5"/>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9F3C764-BCFB-4F32-B897-6513FF0F6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6" y="5230792"/>
            <a:ext cx="8122026" cy="1653935"/>
          </a:xfrm>
          <a:prstGeom prst="rect">
            <a:avLst/>
          </a:prstGeom>
          <a:gradFill>
            <a:gsLst>
              <a:gs pos="24000">
                <a:schemeClr val="accent2">
                  <a:alpha val="0"/>
                </a:schemeClr>
              </a:gs>
              <a:gs pos="99000">
                <a:schemeClr val="accent2">
                  <a:alpha val="68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11D24A-F765-48C8-813D-D3A5E5AAB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895080" y="3111827"/>
            <a:ext cx="1177951" cy="5415888"/>
          </a:xfrm>
          <a:prstGeom prst="rect">
            <a:avLst/>
          </a:prstGeom>
          <a:gradFill>
            <a:gsLst>
              <a:gs pos="23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ECC0-B5EC-7640-B5A6-7EA0F2C9A26D}"/>
              </a:ext>
            </a:extLst>
          </p:cNvPr>
          <p:cNvSpPr>
            <a:spLocks noGrp="1"/>
          </p:cNvSpPr>
          <p:nvPr>
            <p:ph type="title"/>
          </p:nvPr>
        </p:nvSpPr>
        <p:spPr>
          <a:xfrm>
            <a:off x="963349" y="5510306"/>
            <a:ext cx="7260031" cy="1092200"/>
          </a:xfrm>
        </p:spPr>
        <p:txBody>
          <a:bodyPr vert="horz" lIns="0" tIns="0" rIns="0" bIns="0" rtlCol="0" anchor="ctr">
            <a:normAutofit/>
          </a:bodyPr>
          <a:lstStyle/>
          <a:p>
            <a:r>
              <a:rPr lang="en-US" sz="3200" spc="750">
                <a:solidFill>
                  <a:schemeClr val="bg1"/>
                </a:solidFill>
              </a:rPr>
              <a:t>Exploratory Data Analysis</a:t>
            </a:r>
          </a:p>
        </p:txBody>
      </p:sp>
      <p:sp>
        <p:nvSpPr>
          <p:cNvPr id="9" name="Content Placeholder 8">
            <a:extLst>
              <a:ext uri="{FF2B5EF4-FFF2-40B4-BE49-F238E27FC236}">
                <a16:creationId xmlns:a16="http://schemas.microsoft.com/office/drawing/2014/main" id="{AEE91705-4A29-434C-A697-590E7D2F851B}"/>
              </a:ext>
            </a:extLst>
          </p:cNvPr>
          <p:cNvSpPr>
            <a:spLocks noGrp="1"/>
          </p:cNvSpPr>
          <p:nvPr>
            <p:ph idx="1"/>
          </p:nvPr>
        </p:nvSpPr>
        <p:spPr>
          <a:xfrm>
            <a:off x="8790582" y="5674659"/>
            <a:ext cx="2944218" cy="733654"/>
          </a:xfrm>
        </p:spPr>
        <p:txBody>
          <a:bodyPr vert="horz" lIns="0" tIns="0" rIns="0" bIns="0" rtlCol="0" anchor="ctr">
            <a:normAutofit/>
          </a:bodyPr>
          <a:lstStyle/>
          <a:p>
            <a:pPr marL="0" indent="0">
              <a:lnSpc>
                <a:spcPct val="150000"/>
              </a:lnSpc>
              <a:buNone/>
            </a:pPr>
            <a:r>
              <a:rPr lang="en-US" sz="1100" b="1" cap="all" spc="600">
                <a:solidFill>
                  <a:schemeClr val="bg1"/>
                </a:solidFill>
              </a:rPr>
              <a:t>3. How many requirements in each fil?</a:t>
            </a:r>
          </a:p>
        </p:txBody>
      </p:sp>
      <p:pic>
        <p:nvPicPr>
          <p:cNvPr id="8" name="Picture 7" descr="Text&#10;&#10;Description automatically generated">
            <a:extLst>
              <a:ext uri="{FF2B5EF4-FFF2-40B4-BE49-F238E27FC236}">
                <a16:creationId xmlns:a16="http://schemas.microsoft.com/office/drawing/2014/main" id="{31068C0F-FAF6-264B-B29C-C7FA05B73F43}"/>
              </a:ext>
            </a:extLst>
          </p:cNvPr>
          <p:cNvPicPr>
            <a:picLocks noChangeAspect="1"/>
          </p:cNvPicPr>
          <p:nvPr/>
        </p:nvPicPr>
        <p:blipFill>
          <a:blip r:embed="rId3"/>
          <a:stretch>
            <a:fillRect/>
          </a:stretch>
        </p:blipFill>
        <p:spPr>
          <a:xfrm>
            <a:off x="6304690" y="1559075"/>
            <a:ext cx="5491005" cy="2375615"/>
          </a:xfrm>
          <a:prstGeom prst="rect">
            <a:avLst/>
          </a:prstGeom>
        </p:spPr>
      </p:pic>
      <p:pic>
        <p:nvPicPr>
          <p:cNvPr id="6" name="Picture 5" descr="Chart, bar chart&#10;&#10;Description automatically generated">
            <a:extLst>
              <a:ext uri="{FF2B5EF4-FFF2-40B4-BE49-F238E27FC236}">
                <a16:creationId xmlns:a16="http://schemas.microsoft.com/office/drawing/2014/main" id="{69E19123-9FBB-6A4A-AC49-88DC12D3F29A}"/>
              </a:ext>
            </a:extLst>
          </p:cNvPr>
          <p:cNvPicPr>
            <a:picLocks noChangeAspect="1"/>
          </p:cNvPicPr>
          <p:nvPr/>
        </p:nvPicPr>
        <p:blipFill>
          <a:blip r:embed="rId4"/>
          <a:stretch>
            <a:fillRect/>
          </a:stretch>
        </p:blipFill>
        <p:spPr>
          <a:xfrm>
            <a:off x="936309" y="1454274"/>
            <a:ext cx="4971783" cy="2659903"/>
          </a:xfrm>
          <a:prstGeom prst="rect">
            <a:avLst/>
          </a:prstGeom>
        </p:spPr>
      </p:pic>
    </p:spTree>
    <p:extLst>
      <p:ext uri="{BB962C8B-B14F-4D97-AF65-F5344CB8AC3E}">
        <p14:creationId xmlns:p14="http://schemas.microsoft.com/office/powerpoint/2010/main" val="348609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CB1B98F-6A9D-4345-97CC-67423A9D5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8C8D4B-3E7D-418D-934F-53F8A1FBF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3110"/>
            <a:ext cx="12203209"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A72864-A3A4-43AA-90B4-1D12F173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10073" y="-36962"/>
            <a:ext cx="1594272" cy="12214418"/>
          </a:xfrm>
          <a:prstGeom prst="rect">
            <a:avLst/>
          </a:prstGeom>
          <a:gradFill>
            <a:gsLst>
              <a:gs pos="16000">
                <a:schemeClr val="accent4">
                  <a:alpha val="0"/>
                </a:schemeClr>
              </a:gs>
              <a:gs pos="99000">
                <a:schemeClr val="accent4">
                  <a:alpha val="3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14C4A3-45E8-4676-B196-C58A8AB50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870" y="5273110"/>
            <a:ext cx="7335639" cy="1594270"/>
          </a:xfrm>
          <a:prstGeom prst="rect">
            <a:avLst/>
          </a:prstGeom>
          <a:gradFill>
            <a:gsLst>
              <a:gs pos="22000">
                <a:schemeClr val="accent2">
                  <a:alpha val="0"/>
                </a:schemeClr>
              </a:gs>
              <a:gs pos="99000">
                <a:schemeClr val="accent2">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EA86709-BB35-450A-BCD5-7ECBBB7FC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2455" y="2583766"/>
            <a:ext cx="1600201" cy="6978889"/>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5869348-4204-45A8-854C-C71608CF3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4866" y="5273110"/>
            <a:ext cx="9729549" cy="1584890"/>
          </a:xfrm>
          <a:prstGeom prst="rect">
            <a:avLst/>
          </a:prstGeom>
          <a:gradFill>
            <a:gsLst>
              <a:gs pos="0">
                <a:schemeClr val="accent5">
                  <a:alpha val="37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ECC0-B5EC-7640-B5A6-7EA0F2C9A26D}"/>
              </a:ext>
            </a:extLst>
          </p:cNvPr>
          <p:cNvSpPr>
            <a:spLocks noGrp="1"/>
          </p:cNvSpPr>
          <p:nvPr>
            <p:ph type="title"/>
          </p:nvPr>
        </p:nvSpPr>
        <p:spPr>
          <a:xfrm>
            <a:off x="241741" y="5565256"/>
            <a:ext cx="8153398" cy="944426"/>
          </a:xfrm>
        </p:spPr>
        <p:txBody>
          <a:bodyPr vert="horz" lIns="0" tIns="0" rIns="0" bIns="0" rtlCol="0" anchor="ctr">
            <a:normAutofit/>
          </a:bodyPr>
          <a:lstStyle/>
          <a:p>
            <a:pPr>
              <a:lnSpc>
                <a:spcPct val="90000"/>
              </a:lnSpc>
            </a:pPr>
            <a:r>
              <a:rPr lang="en-US" sz="3200" spc="750">
                <a:solidFill>
                  <a:schemeClr val="bg1"/>
                </a:solidFill>
              </a:rPr>
              <a:t>Exploratory Data Analysis</a:t>
            </a:r>
          </a:p>
        </p:txBody>
      </p:sp>
      <p:sp>
        <p:nvSpPr>
          <p:cNvPr id="9" name="Content Placeholder 8">
            <a:extLst>
              <a:ext uri="{FF2B5EF4-FFF2-40B4-BE49-F238E27FC236}">
                <a16:creationId xmlns:a16="http://schemas.microsoft.com/office/drawing/2014/main" id="{AEE91705-4A29-434C-A697-590E7D2F851B}"/>
              </a:ext>
            </a:extLst>
          </p:cNvPr>
          <p:cNvSpPr>
            <a:spLocks noGrp="1"/>
          </p:cNvSpPr>
          <p:nvPr>
            <p:ph idx="1"/>
          </p:nvPr>
        </p:nvSpPr>
        <p:spPr>
          <a:xfrm>
            <a:off x="8510452" y="5588842"/>
            <a:ext cx="3224348" cy="946970"/>
          </a:xfrm>
        </p:spPr>
        <p:txBody>
          <a:bodyPr vert="horz" lIns="0" tIns="0" rIns="0" bIns="0" rtlCol="0" anchor="ctr">
            <a:normAutofit/>
          </a:bodyPr>
          <a:lstStyle/>
          <a:p>
            <a:pPr marL="0" indent="0">
              <a:lnSpc>
                <a:spcPct val="150000"/>
              </a:lnSpc>
              <a:buNone/>
            </a:pPr>
            <a:r>
              <a:rPr lang="en-US" sz="1200" b="1" cap="all" spc="600">
                <a:solidFill>
                  <a:schemeClr val="bg1"/>
                </a:solidFill>
              </a:rPr>
              <a:t>2. Top 20 n-gram</a:t>
            </a:r>
          </a:p>
        </p:txBody>
      </p:sp>
      <p:pic>
        <p:nvPicPr>
          <p:cNvPr id="4" name="Picture 3" descr="Graphical user interface, text&#10;&#10;Description automatically generated">
            <a:extLst>
              <a:ext uri="{FF2B5EF4-FFF2-40B4-BE49-F238E27FC236}">
                <a16:creationId xmlns:a16="http://schemas.microsoft.com/office/drawing/2014/main" id="{0011E865-7E77-264F-8892-4BBBFBD607FB}"/>
              </a:ext>
            </a:extLst>
          </p:cNvPr>
          <p:cNvPicPr>
            <a:picLocks noChangeAspect="1"/>
          </p:cNvPicPr>
          <p:nvPr/>
        </p:nvPicPr>
        <p:blipFill>
          <a:blip r:embed="rId3"/>
          <a:stretch>
            <a:fillRect/>
          </a:stretch>
        </p:blipFill>
        <p:spPr>
          <a:xfrm>
            <a:off x="6457374" y="1349740"/>
            <a:ext cx="5346700" cy="2705100"/>
          </a:xfrm>
          <a:prstGeom prst="rect">
            <a:avLst/>
          </a:prstGeom>
        </p:spPr>
      </p:pic>
      <p:pic>
        <p:nvPicPr>
          <p:cNvPr id="11" name="Picture 10" descr="Text&#10;&#10;Description automatically generated">
            <a:extLst>
              <a:ext uri="{FF2B5EF4-FFF2-40B4-BE49-F238E27FC236}">
                <a16:creationId xmlns:a16="http://schemas.microsoft.com/office/drawing/2014/main" id="{AF295C78-B029-DB49-92C7-A3AE94638BFC}"/>
              </a:ext>
            </a:extLst>
          </p:cNvPr>
          <p:cNvPicPr>
            <a:picLocks noChangeAspect="1"/>
          </p:cNvPicPr>
          <p:nvPr/>
        </p:nvPicPr>
        <p:blipFill rotWithShape="1">
          <a:blip r:embed="rId4"/>
          <a:srcRect r="20079"/>
          <a:stretch/>
        </p:blipFill>
        <p:spPr>
          <a:xfrm>
            <a:off x="626889" y="356021"/>
            <a:ext cx="2547641" cy="375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Text&#10;&#10;Description automatically generated">
            <a:extLst>
              <a:ext uri="{FF2B5EF4-FFF2-40B4-BE49-F238E27FC236}">
                <a16:creationId xmlns:a16="http://schemas.microsoft.com/office/drawing/2014/main" id="{F53D03DE-C397-8F4F-AB6B-8D16BBF0EA08}"/>
              </a:ext>
            </a:extLst>
          </p:cNvPr>
          <p:cNvPicPr>
            <a:picLocks noChangeAspect="1"/>
          </p:cNvPicPr>
          <p:nvPr/>
        </p:nvPicPr>
        <p:blipFill>
          <a:blip r:embed="rId5"/>
          <a:stretch>
            <a:fillRect/>
          </a:stretch>
        </p:blipFill>
        <p:spPr>
          <a:xfrm>
            <a:off x="927100" y="878833"/>
            <a:ext cx="3111500" cy="370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Text&#10;&#10;Description automatically generated">
            <a:extLst>
              <a:ext uri="{FF2B5EF4-FFF2-40B4-BE49-F238E27FC236}">
                <a16:creationId xmlns:a16="http://schemas.microsoft.com/office/drawing/2014/main" id="{14B42802-939B-9D41-AB91-6513FBAE1DEC}"/>
              </a:ext>
            </a:extLst>
          </p:cNvPr>
          <p:cNvPicPr>
            <a:picLocks noChangeAspect="1"/>
          </p:cNvPicPr>
          <p:nvPr/>
        </p:nvPicPr>
        <p:blipFill>
          <a:blip r:embed="rId6"/>
          <a:stretch>
            <a:fillRect/>
          </a:stretch>
        </p:blipFill>
        <p:spPr>
          <a:xfrm>
            <a:off x="2142268" y="1298383"/>
            <a:ext cx="3187700" cy="375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621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CB1B98F-6A9D-4345-97CC-67423A9D5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8C8D4B-3E7D-418D-934F-53F8A1FBF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3110"/>
            <a:ext cx="12203209"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A72864-A3A4-43AA-90B4-1D12F173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10073" y="-36962"/>
            <a:ext cx="1594272" cy="12214418"/>
          </a:xfrm>
          <a:prstGeom prst="rect">
            <a:avLst/>
          </a:prstGeom>
          <a:gradFill>
            <a:gsLst>
              <a:gs pos="16000">
                <a:schemeClr val="accent4">
                  <a:alpha val="0"/>
                </a:schemeClr>
              </a:gs>
              <a:gs pos="99000">
                <a:schemeClr val="accent4">
                  <a:alpha val="3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14C4A3-45E8-4676-B196-C58A8AB50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870" y="5273110"/>
            <a:ext cx="7335639" cy="1594270"/>
          </a:xfrm>
          <a:prstGeom prst="rect">
            <a:avLst/>
          </a:prstGeom>
          <a:gradFill>
            <a:gsLst>
              <a:gs pos="22000">
                <a:schemeClr val="accent2">
                  <a:alpha val="0"/>
                </a:schemeClr>
              </a:gs>
              <a:gs pos="99000">
                <a:schemeClr val="accent2">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EA86709-BB35-450A-BCD5-7ECBBB7FC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2455" y="2583766"/>
            <a:ext cx="1600201" cy="6978889"/>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5869348-4204-45A8-854C-C71608CF3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4866" y="5273110"/>
            <a:ext cx="9729549" cy="1584890"/>
          </a:xfrm>
          <a:prstGeom prst="rect">
            <a:avLst/>
          </a:prstGeom>
          <a:gradFill>
            <a:gsLst>
              <a:gs pos="0">
                <a:schemeClr val="accent5">
                  <a:alpha val="37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ECC0-B5EC-7640-B5A6-7EA0F2C9A26D}"/>
              </a:ext>
            </a:extLst>
          </p:cNvPr>
          <p:cNvSpPr>
            <a:spLocks noGrp="1"/>
          </p:cNvSpPr>
          <p:nvPr>
            <p:ph type="title"/>
          </p:nvPr>
        </p:nvSpPr>
        <p:spPr>
          <a:xfrm>
            <a:off x="241741" y="5565256"/>
            <a:ext cx="8153398" cy="944426"/>
          </a:xfrm>
        </p:spPr>
        <p:txBody>
          <a:bodyPr vert="horz" lIns="0" tIns="0" rIns="0" bIns="0" rtlCol="0" anchor="ctr">
            <a:normAutofit/>
          </a:bodyPr>
          <a:lstStyle/>
          <a:p>
            <a:pPr>
              <a:lnSpc>
                <a:spcPct val="90000"/>
              </a:lnSpc>
            </a:pPr>
            <a:r>
              <a:rPr lang="en-US" sz="3200" spc="750">
                <a:solidFill>
                  <a:schemeClr val="bg1"/>
                </a:solidFill>
              </a:rPr>
              <a:t>Exploratory Data Analysis</a:t>
            </a:r>
          </a:p>
        </p:txBody>
      </p:sp>
      <p:sp>
        <p:nvSpPr>
          <p:cNvPr id="9" name="Content Placeholder 8">
            <a:extLst>
              <a:ext uri="{FF2B5EF4-FFF2-40B4-BE49-F238E27FC236}">
                <a16:creationId xmlns:a16="http://schemas.microsoft.com/office/drawing/2014/main" id="{AEE91705-4A29-434C-A697-590E7D2F851B}"/>
              </a:ext>
            </a:extLst>
          </p:cNvPr>
          <p:cNvSpPr>
            <a:spLocks noGrp="1"/>
          </p:cNvSpPr>
          <p:nvPr>
            <p:ph idx="1"/>
          </p:nvPr>
        </p:nvSpPr>
        <p:spPr>
          <a:xfrm>
            <a:off x="8510452" y="5588842"/>
            <a:ext cx="3224348" cy="946970"/>
          </a:xfrm>
        </p:spPr>
        <p:txBody>
          <a:bodyPr vert="horz" lIns="0" tIns="0" rIns="0" bIns="0" rtlCol="0" anchor="ctr">
            <a:normAutofit/>
          </a:bodyPr>
          <a:lstStyle/>
          <a:p>
            <a:pPr marL="0" indent="0">
              <a:lnSpc>
                <a:spcPct val="150000"/>
              </a:lnSpc>
              <a:buNone/>
            </a:pPr>
            <a:r>
              <a:rPr lang="en-US" sz="1200" b="1" cap="all" spc="600">
                <a:solidFill>
                  <a:schemeClr val="bg1"/>
                </a:solidFill>
              </a:rPr>
              <a:t>2. Top-20 Part-Of-Speech (POS)</a:t>
            </a:r>
          </a:p>
        </p:txBody>
      </p:sp>
      <p:pic>
        <p:nvPicPr>
          <p:cNvPr id="4" name="Picture 3">
            <a:extLst>
              <a:ext uri="{FF2B5EF4-FFF2-40B4-BE49-F238E27FC236}">
                <a16:creationId xmlns:a16="http://schemas.microsoft.com/office/drawing/2014/main" id="{05EF6C9F-F9AD-4A41-95D8-44A07B92107C}"/>
              </a:ext>
            </a:extLst>
          </p:cNvPr>
          <p:cNvPicPr>
            <a:picLocks noChangeAspect="1"/>
          </p:cNvPicPr>
          <p:nvPr/>
        </p:nvPicPr>
        <p:blipFill>
          <a:blip r:embed="rId3"/>
          <a:stretch>
            <a:fillRect/>
          </a:stretch>
        </p:blipFill>
        <p:spPr>
          <a:xfrm>
            <a:off x="675557" y="1274618"/>
            <a:ext cx="4737240" cy="579119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23A9C483-C749-9A49-BDDD-AA8EAB7B71D8}"/>
              </a:ext>
            </a:extLst>
          </p:cNvPr>
          <p:cNvPicPr>
            <a:picLocks noChangeAspect="1"/>
          </p:cNvPicPr>
          <p:nvPr/>
        </p:nvPicPr>
        <p:blipFill>
          <a:blip r:embed="rId4"/>
          <a:stretch>
            <a:fillRect/>
          </a:stretch>
        </p:blipFill>
        <p:spPr>
          <a:xfrm>
            <a:off x="5995698" y="2359464"/>
            <a:ext cx="5613400" cy="914400"/>
          </a:xfrm>
          <a:prstGeom prst="rect">
            <a:avLst/>
          </a:prstGeom>
        </p:spPr>
      </p:pic>
    </p:spTree>
    <p:extLst>
      <p:ext uri="{BB962C8B-B14F-4D97-AF65-F5344CB8AC3E}">
        <p14:creationId xmlns:p14="http://schemas.microsoft.com/office/powerpoint/2010/main" val="279172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7C6C-E9B9-E448-A238-E515551206D9}"/>
              </a:ext>
            </a:extLst>
          </p:cNvPr>
          <p:cNvSpPr>
            <a:spLocks noGrp="1"/>
          </p:cNvSpPr>
          <p:nvPr>
            <p:ph type="title"/>
          </p:nvPr>
        </p:nvSpPr>
        <p:spPr/>
        <p:txBody>
          <a:bodyPr/>
          <a:lstStyle/>
          <a:p>
            <a:r>
              <a:rPr lang="en-SA"/>
              <a:t>Cocepts and RelationshiPS</a:t>
            </a:r>
          </a:p>
        </p:txBody>
      </p:sp>
      <p:graphicFrame>
        <p:nvGraphicFramePr>
          <p:cNvPr id="4" name="Content Placeholder 3">
            <a:extLst>
              <a:ext uri="{FF2B5EF4-FFF2-40B4-BE49-F238E27FC236}">
                <a16:creationId xmlns:a16="http://schemas.microsoft.com/office/drawing/2014/main" id="{1A1E555A-C3A2-A740-B8B7-BE1C3DC00F22}"/>
              </a:ext>
            </a:extLst>
          </p:cNvPr>
          <p:cNvGraphicFramePr>
            <a:graphicFrameLocks noGrp="1"/>
          </p:cNvGraphicFramePr>
          <p:nvPr>
            <p:ph idx="1"/>
            <p:extLst>
              <p:ext uri="{D42A27DB-BD31-4B8C-83A1-F6EECF244321}">
                <p14:modId xmlns:p14="http://schemas.microsoft.com/office/powerpoint/2010/main" val="3959009832"/>
              </p:ext>
            </p:extLst>
          </p:nvPr>
        </p:nvGraphicFramePr>
        <p:xfrm>
          <a:off x="1371600" y="2112264"/>
          <a:ext cx="8174736" cy="3950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40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7C6C-E9B9-E448-A238-E515551206D9}"/>
              </a:ext>
            </a:extLst>
          </p:cNvPr>
          <p:cNvSpPr>
            <a:spLocks noGrp="1"/>
          </p:cNvSpPr>
          <p:nvPr>
            <p:ph type="title"/>
          </p:nvPr>
        </p:nvSpPr>
        <p:spPr/>
        <p:txBody>
          <a:bodyPr/>
          <a:lstStyle/>
          <a:p>
            <a:r>
              <a:rPr lang="en-SA" dirty="0"/>
              <a:t>Cocepts and RelationshiPS</a:t>
            </a:r>
          </a:p>
        </p:txBody>
      </p:sp>
      <p:graphicFrame>
        <p:nvGraphicFramePr>
          <p:cNvPr id="4" name="Content Placeholder 3">
            <a:extLst>
              <a:ext uri="{FF2B5EF4-FFF2-40B4-BE49-F238E27FC236}">
                <a16:creationId xmlns:a16="http://schemas.microsoft.com/office/drawing/2014/main" id="{1A1E555A-C3A2-A740-B8B7-BE1C3DC00F22}"/>
              </a:ext>
            </a:extLst>
          </p:cNvPr>
          <p:cNvGraphicFramePr>
            <a:graphicFrameLocks noGrp="1"/>
          </p:cNvGraphicFramePr>
          <p:nvPr>
            <p:ph idx="1"/>
            <p:extLst>
              <p:ext uri="{D42A27DB-BD31-4B8C-83A1-F6EECF244321}">
                <p14:modId xmlns:p14="http://schemas.microsoft.com/office/powerpoint/2010/main" val="3310333847"/>
              </p:ext>
            </p:extLst>
          </p:nvPr>
        </p:nvGraphicFramePr>
        <p:xfrm>
          <a:off x="1371600" y="2880360"/>
          <a:ext cx="8174736" cy="3182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332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A264-8745-5148-A03D-DC58F688442F}"/>
              </a:ext>
            </a:extLst>
          </p:cNvPr>
          <p:cNvSpPr>
            <a:spLocks noGrp="1"/>
          </p:cNvSpPr>
          <p:nvPr>
            <p:ph type="title"/>
          </p:nvPr>
        </p:nvSpPr>
        <p:spPr/>
        <p:txBody>
          <a:bodyPr/>
          <a:lstStyle/>
          <a:p>
            <a:r>
              <a:rPr lang="en-US"/>
              <a:t>Named-entity recognition</a:t>
            </a:r>
            <a:r>
              <a:rPr lang="en-US" b="0"/>
              <a:t> (</a:t>
            </a:r>
            <a:r>
              <a:rPr lang="en-US"/>
              <a:t>NER</a:t>
            </a:r>
            <a:r>
              <a:rPr lang="en-US" b="0"/>
              <a:t>)</a:t>
            </a:r>
            <a:endParaRPr lang="en-SA"/>
          </a:p>
        </p:txBody>
      </p:sp>
      <p:sp>
        <p:nvSpPr>
          <p:cNvPr id="3" name="Content Placeholder 2">
            <a:extLst>
              <a:ext uri="{FF2B5EF4-FFF2-40B4-BE49-F238E27FC236}">
                <a16:creationId xmlns:a16="http://schemas.microsoft.com/office/drawing/2014/main" id="{1B97CBC5-F93A-C340-8688-1B0D1D005EB4}"/>
              </a:ext>
            </a:extLst>
          </p:cNvPr>
          <p:cNvSpPr>
            <a:spLocks noGrp="1"/>
          </p:cNvSpPr>
          <p:nvPr>
            <p:ph idx="1"/>
          </p:nvPr>
        </p:nvSpPr>
        <p:spPr>
          <a:xfrm>
            <a:off x="1371600" y="2112264"/>
            <a:ext cx="5084064" cy="3959352"/>
          </a:xfrm>
        </p:spPr>
        <p:txBody>
          <a:bodyPr>
            <a:normAutofit fontScale="92500" lnSpcReduction="20000"/>
          </a:bodyPr>
          <a:lstStyle/>
          <a:p>
            <a:r>
              <a:rPr lang="en-US" dirty="0"/>
              <a:t>Named Entity Recognizer: is a model that can do this recognizing task. It should be able to identify named entities like ‘America’ , ‘Emily’ , ‘London’ ,etc.. and categorize them as PERSON, LOCATION , and so on. It is a very useful tool and helps in Information Retrieval.</a:t>
            </a:r>
          </a:p>
          <a:p>
            <a:r>
              <a:rPr lang="en-US" dirty="0" err="1"/>
              <a:t>spaCy</a:t>
            </a:r>
            <a:r>
              <a:rPr lang="en-US" dirty="0"/>
              <a:t> has in-built pipeline </a:t>
            </a:r>
            <a:r>
              <a:rPr lang="en-US" sz="1800" dirty="0" err="1"/>
              <a:t>ner</a:t>
            </a:r>
            <a:r>
              <a:rPr lang="en-US" dirty="0"/>
              <a:t> for Named recognition.</a:t>
            </a:r>
          </a:p>
          <a:p>
            <a:r>
              <a:rPr lang="en-US" dirty="0" err="1"/>
              <a:t>spaCy</a:t>
            </a:r>
            <a:r>
              <a:rPr lang="en-US" dirty="0"/>
              <a:t> offers the availability of updating and training </a:t>
            </a:r>
            <a:r>
              <a:rPr lang="en-US" dirty="0" err="1"/>
              <a:t>ner</a:t>
            </a:r>
            <a:r>
              <a:rPr lang="en-US" dirty="0"/>
              <a:t> model </a:t>
            </a:r>
            <a:endParaRPr lang="en-SA" dirty="0"/>
          </a:p>
        </p:txBody>
      </p:sp>
      <p:pic>
        <p:nvPicPr>
          <p:cNvPr id="3074" name="Picture 2" descr="Spacy Library Architecture ">
            <a:extLst>
              <a:ext uri="{FF2B5EF4-FFF2-40B4-BE49-F238E27FC236}">
                <a16:creationId xmlns:a16="http://schemas.microsoft.com/office/drawing/2014/main" id="{808A1DA6-BA32-FE4B-BFBC-A32D39A33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51" y="2297629"/>
            <a:ext cx="4413505" cy="358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7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7C6C-E9B9-E448-A238-E515551206D9}"/>
              </a:ext>
            </a:extLst>
          </p:cNvPr>
          <p:cNvSpPr>
            <a:spLocks noGrp="1"/>
          </p:cNvSpPr>
          <p:nvPr>
            <p:ph type="title"/>
          </p:nvPr>
        </p:nvSpPr>
        <p:spPr/>
        <p:txBody>
          <a:bodyPr/>
          <a:lstStyle/>
          <a:p>
            <a:r>
              <a:rPr lang="en-US" b="0" dirty="0"/>
              <a:t>1. </a:t>
            </a:r>
            <a:r>
              <a:rPr lang="en-SA" dirty="0"/>
              <a:t>Data Format</a:t>
            </a:r>
          </a:p>
        </p:txBody>
      </p:sp>
      <p:sp>
        <p:nvSpPr>
          <p:cNvPr id="5" name="Content Placeholder 4">
            <a:extLst>
              <a:ext uri="{FF2B5EF4-FFF2-40B4-BE49-F238E27FC236}">
                <a16:creationId xmlns:a16="http://schemas.microsoft.com/office/drawing/2014/main" id="{D1E7F01E-FE81-A146-B315-0B5144144760}"/>
              </a:ext>
            </a:extLst>
          </p:cNvPr>
          <p:cNvSpPr>
            <a:spLocks noGrp="1"/>
          </p:cNvSpPr>
          <p:nvPr>
            <p:ph idx="1"/>
          </p:nvPr>
        </p:nvSpPr>
        <p:spPr>
          <a:xfrm>
            <a:off x="1371600" y="2112264"/>
            <a:ext cx="4724398" cy="3959352"/>
          </a:xfrm>
        </p:spPr>
        <p:txBody>
          <a:bodyPr>
            <a:normAutofit fontScale="92500" lnSpcReduction="10000"/>
          </a:bodyPr>
          <a:lstStyle/>
          <a:p>
            <a:r>
              <a:rPr lang="en-US" dirty="0"/>
              <a:t>Th</a:t>
            </a:r>
            <a:r>
              <a:rPr lang="en-SA" dirty="0"/>
              <a:t>e datd splitted as 15 files for the training and 7 for the testing</a:t>
            </a:r>
            <a:endParaRPr lang="en-US" dirty="0"/>
          </a:p>
          <a:p>
            <a:r>
              <a:rPr lang="en-US" dirty="0" err="1"/>
              <a:t>spaCy</a:t>
            </a:r>
            <a:r>
              <a:rPr lang="en-US" dirty="0"/>
              <a:t> accepts training data as list of tuples</a:t>
            </a:r>
          </a:p>
          <a:p>
            <a:pPr lvl="1"/>
            <a:r>
              <a:rPr lang="en-US" dirty="0"/>
              <a:t>Tuple of two elements:</a:t>
            </a:r>
          </a:p>
          <a:p>
            <a:pPr lvl="2"/>
            <a:r>
              <a:rPr lang="en-US" dirty="0"/>
              <a:t>Text: in our case is the preprocessed User Story.</a:t>
            </a:r>
          </a:p>
          <a:p>
            <a:pPr lvl="2"/>
            <a:r>
              <a:rPr lang="en-US" dirty="0"/>
              <a:t>Dictionary of Entities: the dictionary consists of list tuples, each one of them consists of the following:</a:t>
            </a:r>
          </a:p>
        </p:txBody>
      </p:sp>
      <p:pic>
        <p:nvPicPr>
          <p:cNvPr id="7" name="Picture 6">
            <a:extLst>
              <a:ext uri="{FF2B5EF4-FFF2-40B4-BE49-F238E27FC236}">
                <a16:creationId xmlns:a16="http://schemas.microsoft.com/office/drawing/2014/main" id="{37C53E40-2B73-7E44-9465-B83E0C37077A}"/>
              </a:ext>
            </a:extLst>
          </p:cNvPr>
          <p:cNvPicPr>
            <a:picLocks noChangeAspect="1"/>
          </p:cNvPicPr>
          <p:nvPr/>
        </p:nvPicPr>
        <p:blipFill>
          <a:blip r:embed="rId3"/>
          <a:stretch>
            <a:fillRect/>
          </a:stretch>
        </p:blipFill>
        <p:spPr>
          <a:xfrm>
            <a:off x="6318504" y="2803404"/>
            <a:ext cx="5224272" cy="1606959"/>
          </a:xfrm>
          <a:prstGeom prst="rect">
            <a:avLst/>
          </a:prstGeom>
        </p:spPr>
      </p:pic>
    </p:spTree>
    <p:extLst>
      <p:ext uri="{BB962C8B-B14F-4D97-AF65-F5344CB8AC3E}">
        <p14:creationId xmlns:p14="http://schemas.microsoft.com/office/powerpoint/2010/main" val="85372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6C3E-19E5-E64A-884C-E3825A131DE2}"/>
              </a:ext>
            </a:extLst>
          </p:cNvPr>
          <p:cNvSpPr>
            <a:spLocks noGrp="1"/>
          </p:cNvSpPr>
          <p:nvPr>
            <p:ph type="title"/>
          </p:nvPr>
        </p:nvSpPr>
        <p:spPr/>
        <p:txBody>
          <a:bodyPr/>
          <a:lstStyle/>
          <a:p>
            <a:r>
              <a:rPr lang="en-SA" dirty="0"/>
              <a:t>2. Updating NER Model</a:t>
            </a:r>
          </a:p>
        </p:txBody>
      </p:sp>
      <p:sp>
        <p:nvSpPr>
          <p:cNvPr id="3" name="Content Placeholder 2">
            <a:extLst>
              <a:ext uri="{FF2B5EF4-FFF2-40B4-BE49-F238E27FC236}">
                <a16:creationId xmlns:a16="http://schemas.microsoft.com/office/drawing/2014/main" id="{45E23D33-B006-1541-8945-7B9ACD39D359}"/>
              </a:ext>
            </a:extLst>
          </p:cNvPr>
          <p:cNvSpPr>
            <a:spLocks noGrp="1"/>
          </p:cNvSpPr>
          <p:nvPr>
            <p:ph idx="1"/>
          </p:nvPr>
        </p:nvSpPr>
        <p:spPr/>
        <p:txBody>
          <a:bodyPr/>
          <a:lstStyle/>
          <a:p>
            <a:r>
              <a:rPr lang="en-US"/>
              <a:t>Load a pre-existing spacy model with an in-built </a:t>
            </a:r>
            <a:r>
              <a:rPr lang="en-US" err="1"/>
              <a:t>ner</a:t>
            </a:r>
            <a:r>
              <a:rPr lang="en-US"/>
              <a:t> component. </a:t>
            </a:r>
          </a:p>
          <a:p>
            <a:pPr marL="0" indent="0">
              <a:buNone/>
            </a:pPr>
            <a:r>
              <a:rPr lang="en-US"/>
              <a:t> 	</a:t>
            </a:r>
          </a:p>
          <a:p>
            <a:r>
              <a:rPr lang="en-US"/>
              <a:t>Create the Named Entity Recognizer using </a:t>
            </a:r>
            <a:r>
              <a:rPr lang="en-US" err="1"/>
              <a:t>create_pipe</a:t>
            </a:r>
            <a:r>
              <a:rPr lang="en-US"/>
              <a:t>() method .</a:t>
            </a:r>
          </a:p>
          <a:p>
            <a:pPr marL="0" indent="0">
              <a:buNone/>
            </a:pPr>
            <a:endParaRPr lang="en-SA"/>
          </a:p>
        </p:txBody>
      </p:sp>
      <p:pic>
        <p:nvPicPr>
          <p:cNvPr id="5" name="Picture 4" descr="Text&#10;&#10;Description automatically generated">
            <a:extLst>
              <a:ext uri="{FF2B5EF4-FFF2-40B4-BE49-F238E27FC236}">
                <a16:creationId xmlns:a16="http://schemas.microsoft.com/office/drawing/2014/main" id="{07BBC17D-6CCA-C544-87E5-6A540A5C3DC6}"/>
              </a:ext>
            </a:extLst>
          </p:cNvPr>
          <p:cNvPicPr>
            <a:picLocks noChangeAspect="1"/>
          </p:cNvPicPr>
          <p:nvPr/>
        </p:nvPicPr>
        <p:blipFill>
          <a:blip r:embed="rId3"/>
          <a:stretch>
            <a:fillRect/>
          </a:stretch>
        </p:blipFill>
        <p:spPr>
          <a:xfrm>
            <a:off x="1828800" y="3962908"/>
            <a:ext cx="4267200" cy="787400"/>
          </a:xfrm>
          <a:prstGeom prst="rect">
            <a:avLst/>
          </a:prstGeom>
        </p:spPr>
      </p:pic>
      <p:pic>
        <p:nvPicPr>
          <p:cNvPr id="7" name="Picture 6">
            <a:extLst>
              <a:ext uri="{FF2B5EF4-FFF2-40B4-BE49-F238E27FC236}">
                <a16:creationId xmlns:a16="http://schemas.microsoft.com/office/drawing/2014/main" id="{660AEC79-FBC4-5644-B08F-679F63F132EB}"/>
              </a:ext>
            </a:extLst>
          </p:cNvPr>
          <p:cNvPicPr>
            <a:picLocks noChangeAspect="1"/>
          </p:cNvPicPr>
          <p:nvPr/>
        </p:nvPicPr>
        <p:blipFill>
          <a:blip r:embed="rId4"/>
          <a:stretch>
            <a:fillRect/>
          </a:stretch>
        </p:blipFill>
        <p:spPr>
          <a:xfrm>
            <a:off x="1828800" y="2862580"/>
            <a:ext cx="2743200" cy="368300"/>
          </a:xfrm>
          <a:prstGeom prst="rect">
            <a:avLst/>
          </a:prstGeom>
        </p:spPr>
      </p:pic>
    </p:spTree>
    <p:extLst>
      <p:ext uri="{BB962C8B-B14F-4D97-AF65-F5344CB8AC3E}">
        <p14:creationId xmlns:p14="http://schemas.microsoft.com/office/powerpoint/2010/main" val="417805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B123D-0985-AB47-8725-1BEF62BC39FB}"/>
              </a:ext>
            </a:extLst>
          </p:cNvPr>
          <p:cNvSpPr>
            <a:spLocks noGrp="1"/>
          </p:cNvSpPr>
          <p:nvPr>
            <p:ph type="title"/>
          </p:nvPr>
        </p:nvSpPr>
        <p:spPr>
          <a:xfrm>
            <a:off x="1157084" y="374427"/>
            <a:ext cx="10374517" cy="971512"/>
          </a:xfrm>
        </p:spPr>
        <p:txBody>
          <a:bodyPr anchor="ctr">
            <a:normAutofit/>
          </a:bodyPr>
          <a:lstStyle/>
          <a:p>
            <a:r>
              <a:rPr lang="en-SA" sz="3200">
                <a:solidFill>
                  <a:schemeClr val="bg1"/>
                </a:solidFill>
              </a:rPr>
              <a:t>Outline</a:t>
            </a:r>
          </a:p>
        </p:txBody>
      </p:sp>
      <p:graphicFrame>
        <p:nvGraphicFramePr>
          <p:cNvPr id="4" name="Content Placeholder 3">
            <a:extLst>
              <a:ext uri="{FF2B5EF4-FFF2-40B4-BE49-F238E27FC236}">
                <a16:creationId xmlns:a16="http://schemas.microsoft.com/office/drawing/2014/main" id="{AA999847-D968-B34C-AE4F-64B20505C584}"/>
              </a:ext>
            </a:extLst>
          </p:cNvPr>
          <p:cNvGraphicFramePr>
            <a:graphicFrameLocks noGrp="1"/>
          </p:cNvGraphicFramePr>
          <p:nvPr>
            <p:ph idx="1"/>
            <p:extLst>
              <p:ext uri="{D42A27DB-BD31-4B8C-83A1-F6EECF244321}">
                <p14:modId xmlns:p14="http://schemas.microsoft.com/office/powerpoint/2010/main" val="2011657483"/>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79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E160-2B9F-CA48-A070-38E4F2B5A29F}"/>
              </a:ext>
            </a:extLst>
          </p:cNvPr>
          <p:cNvSpPr>
            <a:spLocks noGrp="1"/>
          </p:cNvSpPr>
          <p:nvPr>
            <p:ph type="title"/>
          </p:nvPr>
        </p:nvSpPr>
        <p:spPr/>
        <p:txBody>
          <a:bodyPr/>
          <a:lstStyle/>
          <a:p>
            <a:r>
              <a:rPr lang="en-US" b="0" dirty="0"/>
              <a:t>3. </a:t>
            </a:r>
            <a:r>
              <a:rPr lang="en-SA" dirty="0"/>
              <a:t>Traing NER Model</a:t>
            </a:r>
          </a:p>
        </p:txBody>
      </p:sp>
      <p:sp>
        <p:nvSpPr>
          <p:cNvPr id="3" name="Content Placeholder 2">
            <a:extLst>
              <a:ext uri="{FF2B5EF4-FFF2-40B4-BE49-F238E27FC236}">
                <a16:creationId xmlns:a16="http://schemas.microsoft.com/office/drawing/2014/main" id="{AE34E971-388E-9249-8752-70F405807DB5}"/>
              </a:ext>
            </a:extLst>
          </p:cNvPr>
          <p:cNvSpPr>
            <a:spLocks noGrp="1"/>
          </p:cNvSpPr>
          <p:nvPr>
            <p:ph idx="1"/>
          </p:nvPr>
        </p:nvSpPr>
        <p:spPr/>
        <p:txBody>
          <a:bodyPr>
            <a:normAutofit lnSpcReduction="10000"/>
          </a:bodyPr>
          <a:lstStyle/>
          <a:p>
            <a:r>
              <a:rPr lang="en-US" dirty="0"/>
              <a:t>30 iterations</a:t>
            </a:r>
          </a:p>
          <a:p>
            <a:r>
              <a:rPr lang="en-US" dirty="0"/>
              <a:t>Using </a:t>
            </a:r>
            <a:r>
              <a:rPr lang="en-US" dirty="0" err="1"/>
              <a:t>random.shuffle</a:t>
            </a:r>
            <a:r>
              <a:rPr lang="en-US" dirty="0"/>
              <a:t>() function .</a:t>
            </a:r>
          </a:p>
          <a:p>
            <a:r>
              <a:rPr lang="en-SA" dirty="0"/>
              <a:t>Batches using </a:t>
            </a:r>
            <a:r>
              <a:rPr lang="en-US" dirty="0"/>
              <a:t>minibatch() function.</a:t>
            </a:r>
          </a:p>
          <a:p>
            <a:r>
              <a:rPr lang="en-US" dirty="0"/>
              <a:t>For each batch the model is updated by </a:t>
            </a:r>
            <a:r>
              <a:rPr lang="en-US" dirty="0" err="1"/>
              <a:t>nlp.update</a:t>
            </a:r>
            <a:r>
              <a:rPr lang="en-US" dirty="0"/>
              <a:t>().</a:t>
            </a:r>
          </a:p>
          <a:p>
            <a:pPr lvl="1"/>
            <a:r>
              <a:rPr lang="en-US" dirty="0"/>
              <a:t>docs: batches of text and annotations.</a:t>
            </a:r>
          </a:p>
          <a:p>
            <a:pPr lvl="1"/>
            <a:r>
              <a:rPr lang="en-US" dirty="0"/>
              <a:t>gold: annotations</a:t>
            </a:r>
          </a:p>
          <a:p>
            <a:pPr lvl="1"/>
            <a:r>
              <a:rPr lang="en-US" dirty="0"/>
              <a:t>drop: dropout rate</a:t>
            </a:r>
          </a:p>
          <a:p>
            <a:pPr lvl="1"/>
            <a:r>
              <a:rPr lang="en-US" dirty="0"/>
              <a:t>losses: empty dictionary of losses </a:t>
            </a:r>
          </a:p>
          <a:p>
            <a:endParaRPr lang="en-SA" dirty="0"/>
          </a:p>
        </p:txBody>
      </p:sp>
    </p:spTree>
    <p:extLst>
      <p:ext uri="{BB962C8B-B14F-4D97-AF65-F5344CB8AC3E}">
        <p14:creationId xmlns:p14="http://schemas.microsoft.com/office/powerpoint/2010/main" val="35490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B8B3-9858-4C4C-AA84-6E9F620FB91D}"/>
              </a:ext>
            </a:extLst>
          </p:cNvPr>
          <p:cNvSpPr>
            <a:spLocks noGrp="1"/>
          </p:cNvSpPr>
          <p:nvPr>
            <p:ph type="title"/>
          </p:nvPr>
        </p:nvSpPr>
        <p:spPr/>
        <p:txBody>
          <a:bodyPr/>
          <a:lstStyle/>
          <a:p>
            <a:pPr lvl="0"/>
            <a:r>
              <a:rPr lang="en-US" dirty="0"/>
              <a:t>4. predict on new texts</a:t>
            </a:r>
          </a:p>
        </p:txBody>
      </p:sp>
      <p:sp>
        <p:nvSpPr>
          <p:cNvPr id="3" name="Content Placeholder 2">
            <a:extLst>
              <a:ext uri="{FF2B5EF4-FFF2-40B4-BE49-F238E27FC236}">
                <a16:creationId xmlns:a16="http://schemas.microsoft.com/office/drawing/2014/main" id="{FE10D6C9-64D3-9540-9999-909AE97539D1}"/>
              </a:ext>
            </a:extLst>
          </p:cNvPr>
          <p:cNvSpPr>
            <a:spLocks noGrp="1"/>
          </p:cNvSpPr>
          <p:nvPr>
            <p:ph idx="1"/>
          </p:nvPr>
        </p:nvSpPr>
        <p:spPr/>
        <p:txBody>
          <a:bodyPr/>
          <a:lstStyle/>
          <a:p>
            <a:r>
              <a:rPr lang="en-US" dirty="0"/>
              <a:t>T</a:t>
            </a:r>
            <a:r>
              <a:rPr lang="en-SA" dirty="0"/>
              <a:t>he model recognze the reationships R2 and concepts C2 as below:</a:t>
            </a:r>
          </a:p>
        </p:txBody>
      </p:sp>
      <p:pic>
        <p:nvPicPr>
          <p:cNvPr id="6" name="Picture 5">
            <a:extLst>
              <a:ext uri="{FF2B5EF4-FFF2-40B4-BE49-F238E27FC236}">
                <a16:creationId xmlns:a16="http://schemas.microsoft.com/office/drawing/2014/main" id="{2E937D03-9869-7D4B-950C-80C61DD9EE8E}"/>
              </a:ext>
            </a:extLst>
          </p:cNvPr>
          <p:cNvPicPr>
            <a:picLocks noChangeAspect="1"/>
          </p:cNvPicPr>
          <p:nvPr/>
        </p:nvPicPr>
        <p:blipFill>
          <a:blip r:embed="rId2"/>
          <a:stretch>
            <a:fillRect/>
          </a:stretch>
        </p:blipFill>
        <p:spPr>
          <a:xfrm>
            <a:off x="4059936" y="2555748"/>
            <a:ext cx="4169664" cy="3759660"/>
          </a:xfrm>
          <a:prstGeom prst="rect">
            <a:avLst/>
          </a:prstGeom>
        </p:spPr>
      </p:pic>
    </p:spTree>
    <p:extLst>
      <p:ext uri="{BB962C8B-B14F-4D97-AF65-F5344CB8AC3E}">
        <p14:creationId xmlns:p14="http://schemas.microsoft.com/office/powerpoint/2010/main" val="17637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B8B3-9858-4C4C-AA84-6E9F620FB91D}"/>
              </a:ext>
            </a:extLst>
          </p:cNvPr>
          <p:cNvSpPr>
            <a:spLocks noGrp="1"/>
          </p:cNvSpPr>
          <p:nvPr>
            <p:ph type="title"/>
          </p:nvPr>
        </p:nvSpPr>
        <p:spPr/>
        <p:txBody>
          <a:bodyPr/>
          <a:lstStyle/>
          <a:p>
            <a:pPr lvl="0"/>
            <a:r>
              <a:rPr lang="en-US"/>
              <a:t>Discussion-</a:t>
            </a:r>
            <a:r>
              <a:rPr lang="en-SA"/>
              <a:t> Challenges</a:t>
            </a:r>
            <a:endParaRPr lang="en-US"/>
          </a:p>
        </p:txBody>
      </p:sp>
      <p:sp>
        <p:nvSpPr>
          <p:cNvPr id="3" name="Content Placeholder 2">
            <a:extLst>
              <a:ext uri="{FF2B5EF4-FFF2-40B4-BE49-F238E27FC236}">
                <a16:creationId xmlns:a16="http://schemas.microsoft.com/office/drawing/2014/main" id="{FE10D6C9-64D3-9540-9999-909AE97539D1}"/>
              </a:ext>
            </a:extLst>
          </p:cNvPr>
          <p:cNvSpPr>
            <a:spLocks noGrp="1"/>
          </p:cNvSpPr>
          <p:nvPr>
            <p:ph idx="1"/>
          </p:nvPr>
        </p:nvSpPr>
        <p:spPr/>
        <p:txBody>
          <a:bodyPr/>
          <a:lstStyle/>
          <a:p>
            <a:pPr lvl="1"/>
            <a:r>
              <a:rPr lang="en-SA" dirty="0"/>
              <a:t>The time limitation </a:t>
            </a:r>
          </a:p>
          <a:p>
            <a:pPr lvl="1"/>
            <a:r>
              <a:rPr lang="en-US" dirty="0"/>
              <a:t>T</a:t>
            </a:r>
            <a:r>
              <a:rPr lang="en-SA" dirty="0"/>
              <a:t>he dataset is very small for the NER model.</a:t>
            </a:r>
          </a:p>
          <a:p>
            <a:pPr lvl="1"/>
            <a:r>
              <a:rPr lang="en-SA" dirty="0"/>
              <a:t>spaCy complications when using the rule-based matcher.</a:t>
            </a:r>
          </a:p>
          <a:p>
            <a:pPr lvl="1"/>
            <a:r>
              <a:rPr lang="en-SA" dirty="0"/>
              <a:t>Learning a new tool spaCy in a small widow of time.</a:t>
            </a:r>
          </a:p>
          <a:p>
            <a:pPr lvl="1"/>
            <a:endParaRPr lang="en-SA" dirty="0"/>
          </a:p>
        </p:txBody>
      </p:sp>
    </p:spTree>
    <p:extLst>
      <p:ext uri="{BB962C8B-B14F-4D97-AF65-F5344CB8AC3E}">
        <p14:creationId xmlns:p14="http://schemas.microsoft.com/office/powerpoint/2010/main" val="359640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B8B3-9858-4C4C-AA84-6E9F620FB91D}"/>
              </a:ext>
            </a:extLst>
          </p:cNvPr>
          <p:cNvSpPr>
            <a:spLocks noGrp="1"/>
          </p:cNvSpPr>
          <p:nvPr>
            <p:ph type="title"/>
          </p:nvPr>
        </p:nvSpPr>
        <p:spPr/>
        <p:txBody>
          <a:bodyPr>
            <a:normAutofit/>
          </a:bodyPr>
          <a:lstStyle/>
          <a:p>
            <a:r>
              <a:rPr lang="en-US"/>
              <a:t>Results &amp; Discussion-</a:t>
            </a:r>
            <a:br>
              <a:rPr lang="en-US"/>
            </a:br>
            <a:r>
              <a:rPr lang="en-SA"/>
              <a:t>Advantages and Drawbak</a:t>
            </a:r>
            <a:endParaRPr lang="en-US"/>
          </a:p>
        </p:txBody>
      </p:sp>
      <p:sp>
        <p:nvSpPr>
          <p:cNvPr id="3" name="Content Placeholder 2">
            <a:extLst>
              <a:ext uri="{FF2B5EF4-FFF2-40B4-BE49-F238E27FC236}">
                <a16:creationId xmlns:a16="http://schemas.microsoft.com/office/drawing/2014/main" id="{FE10D6C9-64D3-9540-9999-909AE97539D1}"/>
              </a:ext>
            </a:extLst>
          </p:cNvPr>
          <p:cNvSpPr>
            <a:spLocks noGrp="1"/>
          </p:cNvSpPr>
          <p:nvPr>
            <p:ph idx="1"/>
          </p:nvPr>
        </p:nvSpPr>
        <p:spPr/>
        <p:txBody>
          <a:bodyPr/>
          <a:lstStyle/>
          <a:p>
            <a:r>
              <a:rPr lang="en-US" dirty="0"/>
              <a:t>Advantage</a:t>
            </a:r>
          </a:p>
          <a:p>
            <a:pPr lvl="1"/>
            <a:r>
              <a:rPr lang="en-US" dirty="0"/>
              <a:t>The ease of implementing the model</a:t>
            </a:r>
          </a:p>
          <a:p>
            <a:r>
              <a:rPr lang="en-SA" dirty="0"/>
              <a:t>Drawback</a:t>
            </a:r>
          </a:p>
          <a:p>
            <a:pPr lvl="1"/>
            <a:r>
              <a:rPr lang="en-SA" dirty="0"/>
              <a:t>The need to a complicated and specific format for the training data.</a:t>
            </a:r>
          </a:p>
          <a:p>
            <a:pPr lvl="1"/>
            <a:r>
              <a:rPr lang="en-US" dirty="0"/>
              <a:t>Small data can lead to Catastrophic Forgetting</a:t>
            </a:r>
            <a:endParaRPr lang="en-SA" dirty="0"/>
          </a:p>
          <a:p>
            <a:pPr lvl="1"/>
            <a:endParaRPr lang="en-SA" dirty="0"/>
          </a:p>
          <a:p>
            <a:pPr lvl="1"/>
            <a:endParaRPr lang="en-US" dirty="0"/>
          </a:p>
        </p:txBody>
      </p:sp>
    </p:spTree>
    <p:extLst>
      <p:ext uri="{BB962C8B-B14F-4D97-AF65-F5344CB8AC3E}">
        <p14:creationId xmlns:p14="http://schemas.microsoft.com/office/powerpoint/2010/main" val="359740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6B1A-D1DE-114C-B2F1-F28F1FF6E46A}"/>
              </a:ext>
            </a:extLst>
          </p:cNvPr>
          <p:cNvSpPr>
            <a:spLocks noGrp="1"/>
          </p:cNvSpPr>
          <p:nvPr>
            <p:ph type="title"/>
          </p:nvPr>
        </p:nvSpPr>
        <p:spPr/>
        <p:txBody>
          <a:bodyPr/>
          <a:lstStyle/>
          <a:p>
            <a:r>
              <a:rPr lang="en-SA"/>
              <a:t>Conclusion</a:t>
            </a:r>
          </a:p>
        </p:txBody>
      </p:sp>
      <p:sp>
        <p:nvSpPr>
          <p:cNvPr id="3" name="Content Placeholder 2">
            <a:extLst>
              <a:ext uri="{FF2B5EF4-FFF2-40B4-BE49-F238E27FC236}">
                <a16:creationId xmlns:a16="http://schemas.microsoft.com/office/drawing/2014/main" id="{E5E6E762-7945-6F4D-93C8-A389C4B8EC82}"/>
              </a:ext>
            </a:extLst>
          </p:cNvPr>
          <p:cNvSpPr>
            <a:spLocks noGrp="1"/>
          </p:cNvSpPr>
          <p:nvPr>
            <p:ph idx="1"/>
          </p:nvPr>
        </p:nvSpPr>
        <p:spPr/>
        <p:txBody>
          <a:bodyPr>
            <a:normAutofit/>
          </a:bodyPr>
          <a:lstStyle/>
          <a:p>
            <a:r>
              <a:rPr lang="en-SA" dirty="0"/>
              <a:t>The need for the Design Diagram after requierments gathering.</a:t>
            </a:r>
          </a:p>
          <a:p>
            <a:r>
              <a:rPr lang="en-SA" dirty="0"/>
              <a:t>Proposal for an approach that use NER model to predict the relationships and concepts.</a:t>
            </a:r>
          </a:p>
          <a:p>
            <a:pPr lvl="0"/>
            <a:r>
              <a:rPr lang="en-SA" dirty="0"/>
              <a:t>The project stages: </a:t>
            </a:r>
            <a:r>
              <a:rPr lang="en-US" dirty="0"/>
              <a:t>data collection data munging, text annotating, NER model training and diagrams generation.</a:t>
            </a:r>
          </a:p>
          <a:p>
            <a:pPr lvl="0"/>
            <a:r>
              <a:rPr lang="en-US" dirty="0"/>
              <a:t>T</a:t>
            </a:r>
            <a:r>
              <a:rPr lang="en-SA" dirty="0"/>
              <a:t>he model recognize the reationships R2 and concepts C2.</a:t>
            </a:r>
            <a:endParaRPr lang="en-US" dirty="0"/>
          </a:p>
          <a:p>
            <a:pPr lvl="0"/>
            <a:endParaRPr lang="en-US" dirty="0"/>
          </a:p>
          <a:p>
            <a:pPr lvl="0"/>
            <a:endParaRPr lang="en-SA" dirty="0"/>
          </a:p>
          <a:p>
            <a:endParaRPr lang="en-SA" dirty="0"/>
          </a:p>
        </p:txBody>
      </p:sp>
    </p:spTree>
    <p:extLst>
      <p:ext uri="{BB962C8B-B14F-4D97-AF65-F5344CB8AC3E}">
        <p14:creationId xmlns:p14="http://schemas.microsoft.com/office/powerpoint/2010/main" val="121234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1EFA-E902-5545-B069-0903226509D4}"/>
              </a:ext>
            </a:extLst>
          </p:cNvPr>
          <p:cNvSpPr>
            <a:spLocks noGrp="1"/>
          </p:cNvSpPr>
          <p:nvPr>
            <p:ph type="title"/>
          </p:nvPr>
        </p:nvSpPr>
        <p:spPr/>
        <p:txBody>
          <a:bodyPr/>
          <a:lstStyle/>
          <a:p>
            <a:r>
              <a:rPr lang="en-SA" dirty="0"/>
              <a:t>Future Work</a:t>
            </a:r>
          </a:p>
        </p:txBody>
      </p:sp>
      <p:sp>
        <p:nvSpPr>
          <p:cNvPr id="3" name="Content Placeholder 2">
            <a:extLst>
              <a:ext uri="{FF2B5EF4-FFF2-40B4-BE49-F238E27FC236}">
                <a16:creationId xmlns:a16="http://schemas.microsoft.com/office/drawing/2014/main" id="{FFAE1B1A-6E9F-7F43-B93C-88E7607856F3}"/>
              </a:ext>
            </a:extLst>
          </p:cNvPr>
          <p:cNvSpPr>
            <a:spLocks noGrp="1"/>
          </p:cNvSpPr>
          <p:nvPr>
            <p:ph idx="1"/>
          </p:nvPr>
        </p:nvSpPr>
        <p:spPr/>
        <p:txBody>
          <a:bodyPr/>
          <a:lstStyle/>
          <a:p>
            <a:r>
              <a:rPr lang="en-US" dirty="0"/>
              <a:t>Provide a metric evaluation</a:t>
            </a:r>
          </a:p>
          <a:p>
            <a:r>
              <a:rPr lang="en-US" dirty="0"/>
              <a:t>Improving the annotating functionality.</a:t>
            </a:r>
          </a:p>
          <a:p>
            <a:r>
              <a:rPr lang="en-US" dirty="0"/>
              <a:t>Semi-supervised approaches</a:t>
            </a:r>
          </a:p>
          <a:p>
            <a:r>
              <a:rPr lang="en-US" dirty="0"/>
              <a:t>Collecting a larger amount of data</a:t>
            </a:r>
          </a:p>
          <a:p>
            <a:r>
              <a:rPr lang="en-US" dirty="0"/>
              <a:t>Generalization of the model to be applied also in dataset that not written in User Story pattern.</a:t>
            </a:r>
          </a:p>
          <a:p>
            <a:endParaRPr lang="en-US" dirty="0"/>
          </a:p>
          <a:p>
            <a:endParaRPr lang="en-US" dirty="0"/>
          </a:p>
          <a:p>
            <a:endParaRPr lang="en-SA" dirty="0"/>
          </a:p>
        </p:txBody>
      </p:sp>
    </p:spTree>
    <p:extLst>
      <p:ext uri="{BB962C8B-B14F-4D97-AF65-F5344CB8AC3E}">
        <p14:creationId xmlns:p14="http://schemas.microsoft.com/office/powerpoint/2010/main" val="41248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4E21-0AE5-3947-82E0-083315257B2B}"/>
              </a:ext>
            </a:extLst>
          </p:cNvPr>
          <p:cNvSpPr>
            <a:spLocks noGrp="1"/>
          </p:cNvSpPr>
          <p:nvPr>
            <p:ph type="title"/>
          </p:nvPr>
        </p:nvSpPr>
        <p:spPr/>
        <p:txBody>
          <a:bodyPr/>
          <a:lstStyle/>
          <a:p>
            <a:r>
              <a:rPr lang="en-SA"/>
              <a:t>Refrences</a:t>
            </a:r>
          </a:p>
        </p:txBody>
      </p:sp>
      <p:sp>
        <p:nvSpPr>
          <p:cNvPr id="3" name="Content Placeholder 2">
            <a:extLst>
              <a:ext uri="{FF2B5EF4-FFF2-40B4-BE49-F238E27FC236}">
                <a16:creationId xmlns:a16="http://schemas.microsoft.com/office/drawing/2014/main" id="{4D6A176A-7736-D444-A8AB-1619DADF96BE}"/>
              </a:ext>
            </a:extLst>
          </p:cNvPr>
          <p:cNvSpPr>
            <a:spLocks noGrp="1"/>
          </p:cNvSpPr>
          <p:nvPr>
            <p:ph idx="1"/>
          </p:nvPr>
        </p:nvSpPr>
        <p:spPr/>
        <p:txBody>
          <a:bodyPr/>
          <a:lstStyle/>
          <a:p>
            <a:r>
              <a:rPr lang="en-US" dirty="0"/>
              <a:t>M. </a:t>
            </a:r>
            <a:r>
              <a:rPr lang="en-US" dirty="0" err="1"/>
              <a:t>Robeer</a:t>
            </a:r>
            <a:r>
              <a:rPr lang="en-US" dirty="0"/>
              <a:t>, G. Lucassen, J. M. E. M. van der Werf, F. </a:t>
            </a:r>
            <a:r>
              <a:rPr lang="en-US" dirty="0" err="1"/>
              <a:t>Dalpiaz</a:t>
            </a:r>
            <a:r>
              <a:rPr lang="en-US" dirty="0"/>
              <a:t> and S. </a:t>
            </a:r>
            <a:r>
              <a:rPr lang="en-US" dirty="0" err="1"/>
              <a:t>Brinkkemper</a:t>
            </a:r>
            <a:r>
              <a:rPr lang="en-US" dirty="0"/>
              <a:t>, "Automated Extraction of Conceptual Models from User Stories via NLP," 2016 IEEE 24th International Requirements Engineering Conference (RE), Beijing, 2016, pp. 196-205, </a:t>
            </a:r>
            <a:r>
              <a:rPr lang="en-US" dirty="0" err="1"/>
              <a:t>doi</a:t>
            </a:r>
            <a:r>
              <a:rPr lang="en-US" dirty="0"/>
              <a:t>: 10.1109/RE.2016.40.</a:t>
            </a:r>
            <a:endParaRPr lang="en-SA" dirty="0"/>
          </a:p>
        </p:txBody>
      </p:sp>
    </p:spTree>
    <p:extLst>
      <p:ext uri="{BB962C8B-B14F-4D97-AF65-F5344CB8AC3E}">
        <p14:creationId xmlns:p14="http://schemas.microsoft.com/office/powerpoint/2010/main" val="219499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685CED1-6702-4D43-8464-E1979B514608}"/>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dirty="0">
                <a:solidFill>
                  <a:schemeClr val="bg1"/>
                </a:solidFill>
              </a:rPr>
              <a:t>Thank you</a:t>
            </a:r>
            <a:br>
              <a:rPr lang="en-US" sz="4400" spc="750" dirty="0">
                <a:solidFill>
                  <a:schemeClr val="bg1"/>
                </a:solidFill>
              </a:rPr>
            </a:br>
            <a:endParaRPr lang="en-US" sz="4400" spc="750" dirty="0">
              <a:solidFill>
                <a:schemeClr val="bg1"/>
              </a:solidFill>
            </a:endParaRPr>
          </a:p>
        </p:txBody>
      </p:sp>
    </p:spTree>
    <p:extLst>
      <p:ext uri="{BB962C8B-B14F-4D97-AF65-F5344CB8AC3E}">
        <p14:creationId xmlns:p14="http://schemas.microsoft.com/office/powerpoint/2010/main" val="3307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EB74C693-B788-0C4E-91E8-D9667E4C5956}"/>
              </a:ext>
            </a:extLst>
          </p:cNvPr>
          <p:cNvSpPr>
            <a:spLocks noGrp="1"/>
          </p:cNvSpPr>
          <p:nvPr>
            <p:ph type="title"/>
          </p:nvPr>
        </p:nvSpPr>
        <p:spPr>
          <a:xfrm>
            <a:off x="457200" y="358224"/>
            <a:ext cx="7540906" cy="1556724"/>
          </a:xfrm>
        </p:spPr>
        <p:txBody>
          <a:bodyPr vert="horz" lIns="0" tIns="0" rIns="0" bIns="0" rtlCol="0" anchor="b">
            <a:normAutofit/>
          </a:bodyPr>
          <a:lstStyle/>
          <a:p>
            <a:pPr>
              <a:lnSpc>
                <a:spcPct val="90000"/>
              </a:lnSpc>
            </a:pPr>
            <a:r>
              <a:rPr lang="en-US"/>
              <a:t>WHAT IS THE USER STORY?</a:t>
            </a:r>
            <a:br>
              <a:rPr lang="en-US"/>
            </a:br>
            <a:endParaRPr lang="en-US"/>
          </a:p>
        </p:txBody>
      </p:sp>
      <p:sp>
        <p:nvSpPr>
          <p:cNvPr id="17" name="Rectangle 16">
            <a:extLst>
              <a:ext uri="{FF2B5EF4-FFF2-40B4-BE49-F238E27FC236}">
                <a16:creationId xmlns:a16="http://schemas.microsoft.com/office/drawing/2014/main" id="{E547CBF6-B539-3F4E-AE64-C9F307E5E8F3}"/>
              </a:ext>
            </a:extLst>
          </p:cNvPr>
          <p:cNvSpPr/>
          <p:nvPr/>
        </p:nvSpPr>
        <p:spPr>
          <a:xfrm>
            <a:off x="1288582" y="2235078"/>
            <a:ext cx="4299994" cy="324994"/>
          </a:xfrm>
          <a:prstGeom prst="rect">
            <a:avLst/>
          </a:prstGeom>
        </p:spPr>
        <p:txBody>
          <a:bodyPr vert="horz" lIns="0" tIns="0" rIns="0" bIns="0" rtlCol="0" anchor="t">
            <a:normAutofit fontScale="85000" lnSpcReduction="10000"/>
          </a:bodyPr>
          <a:lstStyle/>
          <a:p>
            <a:pPr defTabSz="914400">
              <a:lnSpc>
                <a:spcPct val="120000"/>
              </a:lnSpc>
              <a:spcAft>
                <a:spcPts val="600"/>
              </a:spcAft>
            </a:pPr>
            <a:r>
              <a:rPr lang="en-US" sz="2400" b="1"/>
              <a:t>&lt; </a:t>
            </a:r>
            <a:r>
              <a:rPr lang="en-US" sz="2400" b="1">
                <a:solidFill>
                  <a:schemeClr val="accent5"/>
                </a:solidFill>
              </a:rPr>
              <a:t>As a (....)</a:t>
            </a:r>
            <a:r>
              <a:rPr lang="en-US" sz="2400" b="1"/>
              <a:t>, </a:t>
            </a:r>
            <a:r>
              <a:rPr lang="en-US" sz="2400" b="1">
                <a:solidFill>
                  <a:schemeClr val="accent1"/>
                </a:solidFill>
              </a:rPr>
              <a:t>I want (....),</a:t>
            </a:r>
            <a:r>
              <a:rPr lang="en-US" sz="2400" b="1"/>
              <a:t> </a:t>
            </a:r>
            <a:r>
              <a:rPr lang="en-US" sz="2400" b="1">
                <a:solidFill>
                  <a:schemeClr val="accent4"/>
                </a:solidFill>
              </a:rPr>
              <a:t>So that (....) </a:t>
            </a:r>
            <a:r>
              <a:rPr lang="en-US" sz="2400" b="1"/>
              <a:t>&gt;</a:t>
            </a:r>
            <a:endParaRPr lang="en-US" sz="2400"/>
          </a:p>
        </p:txBody>
      </p:sp>
      <p:sp>
        <p:nvSpPr>
          <p:cNvPr id="48" name="Rectangle 47">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11D6DF-ACCF-E642-83D9-4BA96284B0EC}"/>
              </a:ext>
            </a:extLst>
          </p:cNvPr>
          <p:cNvSpPr/>
          <p:nvPr/>
        </p:nvSpPr>
        <p:spPr>
          <a:xfrm>
            <a:off x="1288582" y="3243051"/>
            <a:ext cx="6096000" cy="2585323"/>
          </a:xfrm>
          <a:prstGeom prst="rect">
            <a:avLst/>
          </a:prstGeom>
        </p:spPr>
        <p:txBody>
          <a:bodyPr>
            <a:spAutoFit/>
          </a:bodyPr>
          <a:lstStyle/>
          <a:p>
            <a:pPr>
              <a:buFont typeface="Arial" panose="020B0604020202020204" pitchFamily="34" charset="0"/>
              <a:buChar char="•"/>
            </a:pPr>
            <a:r>
              <a:rPr lang="en-US" b="1">
                <a:solidFill>
                  <a:schemeClr val="accent5"/>
                </a:solidFill>
                <a:latin typeface="Menlo" panose="020B0609030804020204" pitchFamily="49" charset="0"/>
              </a:rPr>
              <a:t> Role:</a:t>
            </a:r>
            <a:r>
              <a:rPr lang="en-US">
                <a:solidFill>
                  <a:schemeClr val="accent5"/>
                </a:solidFill>
                <a:latin typeface="Menlo" panose="020B0609030804020204" pitchFamily="49" charset="0"/>
              </a:rPr>
              <a:t> represent the one who want the functionality.</a:t>
            </a:r>
          </a:p>
          <a:p>
            <a:pPr>
              <a:buFont typeface="Arial" panose="020B0604020202020204" pitchFamily="34" charset="0"/>
              <a:buChar char="•"/>
            </a:pPr>
            <a:endParaRPr lang="en-US">
              <a:solidFill>
                <a:schemeClr val="accent5"/>
              </a:solidFill>
              <a:latin typeface="Menlo" panose="020B0609030804020204" pitchFamily="49" charset="0"/>
            </a:endParaRPr>
          </a:p>
          <a:p>
            <a:pPr>
              <a:buFont typeface="Arial" panose="020B0604020202020204" pitchFamily="34" charset="0"/>
              <a:buChar char="•"/>
            </a:pPr>
            <a:r>
              <a:rPr lang="en-US" b="1">
                <a:solidFill>
                  <a:schemeClr val="accent1"/>
                </a:solidFill>
                <a:latin typeface="Menlo" panose="020B0609030804020204" pitchFamily="49" charset="0"/>
              </a:rPr>
              <a:t> Means:</a:t>
            </a:r>
            <a:r>
              <a:rPr lang="en-US">
                <a:solidFill>
                  <a:schemeClr val="accent1"/>
                </a:solidFill>
                <a:latin typeface="Menlo" panose="020B0609030804020204" pitchFamily="49" charset="0"/>
              </a:rPr>
              <a:t> represent the functionality that the end user ask for.</a:t>
            </a:r>
          </a:p>
          <a:p>
            <a:endParaRPr lang="en-US">
              <a:solidFill>
                <a:schemeClr val="accent1"/>
              </a:solidFill>
              <a:latin typeface="Menlo" panose="020B0609030804020204" pitchFamily="49" charset="0"/>
            </a:endParaRPr>
          </a:p>
          <a:p>
            <a:pPr>
              <a:buFont typeface="Arial" panose="020B0604020202020204" pitchFamily="34" charset="0"/>
              <a:buChar char="•"/>
            </a:pPr>
            <a:r>
              <a:rPr lang="en-US" b="1">
                <a:solidFill>
                  <a:schemeClr val="accent4"/>
                </a:solidFill>
                <a:latin typeface="Menlo" panose="020B0609030804020204" pitchFamily="49" charset="0"/>
              </a:rPr>
              <a:t> End:</a:t>
            </a:r>
            <a:r>
              <a:rPr lang="en-US">
                <a:solidFill>
                  <a:schemeClr val="accent4"/>
                </a:solidFill>
                <a:latin typeface="Menlo" panose="020B0609030804020204" pitchFamily="49" charset="0"/>
              </a:rPr>
              <a:t> the reason behind the need of the functionality in end user perspective. (optional)</a:t>
            </a:r>
            <a:endParaRPr lang="en-US" b="0" i="0">
              <a:solidFill>
                <a:schemeClr val="accent4"/>
              </a:solidFill>
              <a:effectLst/>
              <a:latin typeface="Menlo" panose="020B0609030804020204" pitchFamily="49" charset="0"/>
            </a:endParaRPr>
          </a:p>
        </p:txBody>
      </p:sp>
    </p:spTree>
    <p:extLst>
      <p:ext uri="{BB962C8B-B14F-4D97-AF65-F5344CB8AC3E}">
        <p14:creationId xmlns:p14="http://schemas.microsoft.com/office/powerpoint/2010/main" val="210040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15BB4-C213-5F44-A425-FB644EEFD6CB}"/>
              </a:ext>
            </a:extLst>
          </p:cNvPr>
          <p:cNvSpPr>
            <a:spLocks noGrp="1"/>
          </p:cNvSpPr>
          <p:nvPr>
            <p:ph type="title"/>
          </p:nvPr>
        </p:nvSpPr>
        <p:spPr>
          <a:xfrm>
            <a:off x="1371600" y="457200"/>
            <a:ext cx="5268036" cy="2140145"/>
          </a:xfrm>
        </p:spPr>
        <p:txBody>
          <a:bodyPr anchor="b">
            <a:normAutofit/>
          </a:bodyPr>
          <a:lstStyle/>
          <a:p>
            <a:r>
              <a:rPr lang="en-SA"/>
              <a:t>Problem Statement</a:t>
            </a:r>
          </a:p>
        </p:txBody>
      </p:sp>
      <p:graphicFrame>
        <p:nvGraphicFramePr>
          <p:cNvPr id="5" name="Content Placeholder 4">
            <a:extLst>
              <a:ext uri="{FF2B5EF4-FFF2-40B4-BE49-F238E27FC236}">
                <a16:creationId xmlns:a16="http://schemas.microsoft.com/office/drawing/2014/main" id="{F1288D08-58AC-A04A-BAA1-45C7AEF968B6}"/>
              </a:ext>
            </a:extLst>
          </p:cNvPr>
          <p:cNvGraphicFramePr>
            <a:graphicFrameLocks noGrp="1"/>
          </p:cNvGraphicFramePr>
          <p:nvPr>
            <p:ph idx="1"/>
            <p:extLst>
              <p:ext uri="{D42A27DB-BD31-4B8C-83A1-F6EECF244321}">
                <p14:modId xmlns:p14="http://schemas.microsoft.com/office/powerpoint/2010/main" val="4248822735"/>
              </p:ext>
            </p:extLst>
          </p:nvPr>
        </p:nvGraphicFramePr>
        <p:xfrm>
          <a:off x="1371599" y="3054545"/>
          <a:ext cx="5268037" cy="2567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ECBB564-7B99-A245-83F8-5C5341CDD259}"/>
              </a:ext>
            </a:extLst>
          </p:cNvPr>
          <p:cNvPicPr>
            <a:picLocks noChangeAspect="1"/>
          </p:cNvPicPr>
          <p:nvPr/>
        </p:nvPicPr>
        <p:blipFill rotWithShape="1">
          <a:blip r:embed="rId8"/>
          <a:srcRect l="5578" r="19419" b="-3"/>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07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1071A-E466-6744-B709-280AFB92B83C}"/>
              </a:ext>
            </a:extLst>
          </p:cNvPr>
          <p:cNvSpPr>
            <a:spLocks noGrp="1"/>
          </p:cNvSpPr>
          <p:nvPr>
            <p:ph type="title"/>
          </p:nvPr>
        </p:nvSpPr>
        <p:spPr>
          <a:xfrm>
            <a:off x="1371600" y="457200"/>
            <a:ext cx="5268036" cy="2140145"/>
          </a:xfrm>
        </p:spPr>
        <p:txBody>
          <a:bodyPr anchor="b">
            <a:normAutofit/>
          </a:bodyPr>
          <a:lstStyle/>
          <a:p>
            <a:r>
              <a:rPr lang="en-SA"/>
              <a:t>Approach</a:t>
            </a:r>
          </a:p>
        </p:txBody>
      </p:sp>
      <p:sp>
        <p:nvSpPr>
          <p:cNvPr id="22" name="Rectangle 2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BC28320-273F-4941-8D06-55AC89046F70}"/>
              </a:ext>
            </a:extLst>
          </p:cNvPr>
          <p:cNvGraphicFramePr>
            <a:graphicFrameLocks noGrp="1"/>
          </p:cNvGraphicFramePr>
          <p:nvPr>
            <p:ph idx="1"/>
            <p:extLst>
              <p:ext uri="{D42A27DB-BD31-4B8C-83A1-F6EECF244321}">
                <p14:modId xmlns:p14="http://schemas.microsoft.com/office/powerpoint/2010/main" val="1162427969"/>
              </p:ext>
            </p:extLst>
          </p:nvPr>
        </p:nvGraphicFramePr>
        <p:xfrm>
          <a:off x="1119747" y="2684324"/>
          <a:ext cx="5268037" cy="2567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Diagram&#10;&#10;Description automatically generated">
            <a:extLst>
              <a:ext uri="{FF2B5EF4-FFF2-40B4-BE49-F238E27FC236}">
                <a16:creationId xmlns:a16="http://schemas.microsoft.com/office/drawing/2014/main" id="{7E82E9BA-ACC1-DE43-AD32-E231BB9C95A3}"/>
              </a:ext>
            </a:extLst>
          </p:cNvPr>
          <p:cNvPicPr>
            <a:picLocks noChangeAspect="1"/>
          </p:cNvPicPr>
          <p:nvPr/>
        </p:nvPicPr>
        <p:blipFill>
          <a:blip r:embed="rId8"/>
          <a:stretch>
            <a:fillRect/>
          </a:stretch>
        </p:blipFill>
        <p:spPr>
          <a:xfrm>
            <a:off x="7507530" y="2953264"/>
            <a:ext cx="3956504" cy="2804984"/>
          </a:xfrm>
          <a:prstGeom prst="rect">
            <a:avLst/>
          </a:prstGeom>
        </p:spPr>
      </p:pic>
      <p:sp>
        <p:nvSpPr>
          <p:cNvPr id="16" name="Rectangle 15">
            <a:extLst>
              <a:ext uri="{FF2B5EF4-FFF2-40B4-BE49-F238E27FC236}">
                <a16:creationId xmlns:a16="http://schemas.microsoft.com/office/drawing/2014/main" id="{BD53C0E8-ACB4-2B40-A05D-1E96D60AA73C}"/>
              </a:ext>
            </a:extLst>
          </p:cNvPr>
          <p:cNvSpPr/>
          <p:nvPr/>
        </p:nvSpPr>
        <p:spPr>
          <a:xfrm>
            <a:off x="7507530" y="1174494"/>
            <a:ext cx="4299994" cy="324994"/>
          </a:xfrm>
          <a:prstGeom prst="rect">
            <a:avLst/>
          </a:prstGeom>
        </p:spPr>
        <p:txBody>
          <a:bodyPr vert="horz" lIns="0" tIns="0" rIns="0" bIns="0" rtlCol="0" anchor="t">
            <a:normAutofit fontScale="85000" lnSpcReduction="10000"/>
          </a:bodyPr>
          <a:lstStyle/>
          <a:p>
            <a:pPr defTabSz="914400">
              <a:lnSpc>
                <a:spcPct val="120000"/>
              </a:lnSpc>
              <a:spcAft>
                <a:spcPts val="600"/>
              </a:spcAft>
            </a:pPr>
            <a:r>
              <a:rPr lang="en-US" sz="2400">
                <a:ln w="0"/>
                <a:effectLst>
                  <a:outerShdw blurRad="38100" dist="19050" dir="2700000" algn="tl" rotWithShape="0">
                    <a:schemeClr val="dk1">
                      <a:alpha val="40000"/>
                    </a:schemeClr>
                  </a:outerShdw>
                </a:effectLst>
              </a:rPr>
              <a:t>&lt; As a (....), I want (....), So that (....) &gt;</a:t>
            </a:r>
          </a:p>
        </p:txBody>
      </p:sp>
      <p:pic>
        <p:nvPicPr>
          <p:cNvPr id="12" name="Graphic 11" descr="Arrow Down with solid fill">
            <a:extLst>
              <a:ext uri="{FF2B5EF4-FFF2-40B4-BE49-F238E27FC236}">
                <a16:creationId xmlns:a16="http://schemas.microsoft.com/office/drawing/2014/main" id="{C6B103F4-26B3-2A48-A2F9-13BC25AE53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28582" y="1786708"/>
            <a:ext cx="914400" cy="914400"/>
          </a:xfrm>
          <a:prstGeom prst="rect">
            <a:avLst/>
          </a:prstGeom>
          <a:effectLst>
            <a:outerShdw blurRad="50800" dist="38100" dir="2700000" algn="tl" rotWithShape="0">
              <a:prstClr val="black">
                <a:alpha val="40000"/>
              </a:prstClr>
            </a:outerShdw>
          </a:effectLst>
        </p:spPr>
      </p:pic>
      <p:cxnSp>
        <p:nvCxnSpPr>
          <p:cNvPr id="17" name="Straight Connector 16">
            <a:extLst>
              <a:ext uri="{FF2B5EF4-FFF2-40B4-BE49-F238E27FC236}">
                <a16:creationId xmlns:a16="http://schemas.microsoft.com/office/drawing/2014/main" id="{EBF2D1C3-E317-C841-BF76-D11A41C4AE1B}"/>
              </a:ext>
            </a:extLst>
          </p:cNvPr>
          <p:cNvCxnSpPr/>
          <p:nvPr/>
        </p:nvCxnSpPr>
        <p:spPr>
          <a:xfrm>
            <a:off x="6981568" y="889686"/>
            <a:ext cx="0" cy="4917990"/>
          </a:xfrm>
          <a:prstGeom prst="line">
            <a:avLst/>
          </a:prstGeom>
          <a:ln w="12700"/>
          <a:effectLst>
            <a:outerShdw blurRad="50800" dist="38100" algn="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8119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2E37-32AD-384A-9F1A-7EB0F6E5F7AA}"/>
              </a:ext>
            </a:extLst>
          </p:cNvPr>
          <p:cNvSpPr>
            <a:spLocks noGrp="1"/>
          </p:cNvSpPr>
          <p:nvPr>
            <p:ph type="title"/>
          </p:nvPr>
        </p:nvSpPr>
        <p:spPr>
          <a:xfrm>
            <a:off x="1157084" y="374427"/>
            <a:ext cx="10374517" cy="971512"/>
          </a:xfrm>
        </p:spPr>
        <p:txBody>
          <a:bodyPr anchor="ctr">
            <a:normAutofit/>
          </a:bodyPr>
          <a:lstStyle/>
          <a:p>
            <a:r>
              <a:rPr lang="en-SA" sz="3200">
                <a:solidFill>
                  <a:schemeClr val="bg1"/>
                </a:solidFill>
              </a:rPr>
              <a:t>Project Stages</a:t>
            </a:r>
          </a:p>
        </p:txBody>
      </p:sp>
      <p:graphicFrame>
        <p:nvGraphicFramePr>
          <p:cNvPr id="4" name="Content Placeholder 3">
            <a:extLst>
              <a:ext uri="{FF2B5EF4-FFF2-40B4-BE49-F238E27FC236}">
                <a16:creationId xmlns:a16="http://schemas.microsoft.com/office/drawing/2014/main" id="{CD499C05-0FF3-4A45-A172-53EAF9BA1668}"/>
              </a:ext>
            </a:extLst>
          </p:cNvPr>
          <p:cNvGraphicFramePr>
            <a:graphicFrameLocks noGrp="1"/>
          </p:cNvGraphicFramePr>
          <p:nvPr>
            <p:ph idx="1"/>
            <p:extLst>
              <p:ext uri="{D42A27DB-BD31-4B8C-83A1-F6EECF244321}">
                <p14:modId xmlns:p14="http://schemas.microsoft.com/office/powerpoint/2010/main" val="172335054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Badge Tick1 with solid fill">
            <a:extLst>
              <a:ext uri="{FF2B5EF4-FFF2-40B4-BE49-F238E27FC236}">
                <a16:creationId xmlns:a16="http://schemas.microsoft.com/office/drawing/2014/main" id="{232E8408-7C94-4A4F-8AC2-C72588F8F5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25397" y="5354666"/>
            <a:ext cx="525832" cy="525832"/>
          </a:xfrm>
          <a:prstGeom prst="rect">
            <a:avLst/>
          </a:prstGeom>
        </p:spPr>
      </p:pic>
      <p:pic>
        <p:nvPicPr>
          <p:cNvPr id="25" name="Graphic 24" descr="Badge Tick1 with solid fill">
            <a:extLst>
              <a:ext uri="{FF2B5EF4-FFF2-40B4-BE49-F238E27FC236}">
                <a16:creationId xmlns:a16="http://schemas.microsoft.com/office/drawing/2014/main" id="{610C6CFC-98E1-3543-98D1-37DBB8855C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12912" y="5354666"/>
            <a:ext cx="525832" cy="525832"/>
          </a:xfrm>
          <a:prstGeom prst="rect">
            <a:avLst/>
          </a:prstGeom>
        </p:spPr>
      </p:pic>
      <p:pic>
        <p:nvPicPr>
          <p:cNvPr id="27" name="Graphic 26" descr="Badge Tick1 with solid fill">
            <a:extLst>
              <a:ext uri="{FF2B5EF4-FFF2-40B4-BE49-F238E27FC236}">
                <a16:creationId xmlns:a16="http://schemas.microsoft.com/office/drawing/2014/main" id="{19EE7240-C073-6544-937D-C944C00F8A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37498" y="5322721"/>
            <a:ext cx="525832" cy="525832"/>
          </a:xfrm>
          <a:prstGeom prst="rect">
            <a:avLst/>
          </a:prstGeom>
        </p:spPr>
      </p:pic>
      <p:pic>
        <p:nvPicPr>
          <p:cNvPr id="29" name="Graphic 28" descr="Badge Tick1 with solid fill">
            <a:extLst>
              <a:ext uri="{FF2B5EF4-FFF2-40B4-BE49-F238E27FC236}">
                <a16:creationId xmlns:a16="http://schemas.microsoft.com/office/drawing/2014/main" id="{332568F7-F97C-3046-A442-72212C87EA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14066" y="5322721"/>
            <a:ext cx="525832" cy="525832"/>
          </a:xfrm>
          <a:prstGeom prst="rect">
            <a:avLst/>
          </a:prstGeom>
        </p:spPr>
      </p:pic>
      <p:pic>
        <p:nvPicPr>
          <p:cNvPr id="12" name="Graphic 11" descr="Bookmark with solid fill">
            <a:extLst>
              <a:ext uri="{FF2B5EF4-FFF2-40B4-BE49-F238E27FC236}">
                <a16:creationId xmlns:a16="http://schemas.microsoft.com/office/drawing/2014/main" id="{29377CC3-F6DF-5A41-B517-ACF38BB9C9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34616" y="4016448"/>
            <a:ext cx="700217" cy="700217"/>
          </a:xfrm>
          <a:prstGeom prst="rect">
            <a:avLst/>
          </a:prstGeom>
        </p:spPr>
      </p:pic>
    </p:spTree>
    <p:extLst>
      <p:ext uri="{BB962C8B-B14F-4D97-AF65-F5344CB8AC3E}">
        <p14:creationId xmlns:p14="http://schemas.microsoft.com/office/powerpoint/2010/main" val="367411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1BF1-BFEE-7D4F-BBC5-2CA64365F8F7}"/>
              </a:ext>
            </a:extLst>
          </p:cNvPr>
          <p:cNvSpPr>
            <a:spLocks noGrp="1"/>
          </p:cNvSpPr>
          <p:nvPr>
            <p:ph type="title"/>
          </p:nvPr>
        </p:nvSpPr>
        <p:spPr/>
        <p:txBody>
          <a:bodyPr/>
          <a:lstStyle/>
          <a:p>
            <a:r>
              <a:rPr lang="en-SA"/>
              <a:t>Data Desciption</a:t>
            </a:r>
          </a:p>
        </p:txBody>
      </p:sp>
      <p:sp>
        <p:nvSpPr>
          <p:cNvPr id="3" name="Content Placeholder 2">
            <a:extLst>
              <a:ext uri="{FF2B5EF4-FFF2-40B4-BE49-F238E27FC236}">
                <a16:creationId xmlns:a16="http://schemas.microsoft.com/office/drawing/2014/main" id="{899E20F3-2F0A-1747-A7DD-6F60403029E9}"/>
              </a:ext>
            </a:extLst>
          </p:cNvPr>
          <p:cNvSpPr>
            <a:spLocks noGrp="1"/>
          </p:cNvSpPr>
          <p:nvPr>
            <p:ph idx="1"/>
          </p:nvPr>
        </p:nvSpPr>
        <p:spPr/>
        <p:txBody>
          <a:bodyPr/>
          <a:lstStyle/>
          <a:p>
            <a:r>
              <a:rPr lang="en-US" dirty="0"/>
              <a:t>A collection of 22 dataset of more than 50 </a:t>
            </a:r>
            <a:r>
              <a:rPr lang="en-US" dirty="0" err="1"/>
              <a:t>requierments</a:t>
            </a:r>
            <a:r>
              <a:rPr lang="en-US" dirty="0"/>
              <a:t> each </a:t>
            </a:r>
            <a:r>
              <a:rPr lang="en-US" dirty="0" err="1"/>
              <a:t>a.k.a</a:t>
            </a:r>
            <a:r>
              <a:rPr lang="en-US" dirty="0"/>
              <a:t> 'user story'. These were all found online, or retrieved from software companies with a permission to disclose. </a:t>
            </a:r>
          </a:p>
          <a:p>
            <a:endParaRPr lang="en-US" dirty="0"/>
          </a:p>
          <a:p>
            <a:r>
              <a:rPr lang="en-US" dirty="0"/>
              <a:t>Dataset: </a:t>
            </a:r>
            <a:r>
              <a:rPr lang="en-US" dirty="0">
                <a:hlinkClick r:id="rId3"/>
              </a:rPr>
              <a:t>https://data.mendeley.com/datasets/7zbk8zsd8y/1</a:t>
            </a:r>
            <a:endParaRPr lang="en-SA" dirty="0"/>
          </a:p>
        </p:txBody>
      </p:sp>
    </p:spTree>
    <p:extLst>
      <p:ext uri="{BB962C8B-B14F-4D97-AF65-F5344CB8AC3E}">
        <p14:creationId xmlns:p14="http://schemas.microsoft.com/office/powerpoint/2010/main" val="154957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94392-0FBC-2549-9994-069A7B8FAC6E}"/>
              </a:ext>
            </a:extLst>
          </p:cNvPr>
          <p:cNvSpPr>
            <a:spLocks noGrp="1"/>
          </p:cNvSpPr>
          <p:nvPr>
            <p:ph type="title"/>
          </p:nvPr>
        </p:nvSpPr>
        <p:spPr>
          <a:xfrm>
            <a:off x="1371600" y="457200"/>
            <a:ext cx="4911393" cy="1556724"/>
          </a:xfrm>
        </p:spPr>
        <p:txBody>
          <a:bodyPr vert="horz" lIns="0" tIns="0" rIns="0" bIns="0" rtlCol="0" anchor="b">
            <a:normAutofit/>
          </a:bodyPr>
          <a:lstStyle/>
          <a:p>
            <a:r>
              <a:rPr lang="en-US"/>
              <a:t>Data Desciption</a:t>
            </a:r>
          </a:p>
        </p:txBody>
      </p:sp>
      <p:sp>
        <p:nvSpPr>
          <p:cNvPr id="8" name="TextBox 7">
            <a:extLst>
              <a:ext uri="{FF2B5EF4-FFF2-40B4-BE49-F238E27FC236}">
                <a16:creationId xmlns:a16="http://schemas.microsoft.com/office/drawing/2014/main" id="{70F94EBD-40EB-BA4F-A25E-187F0A198062}"/>
              </a:ext>
            </a:extLst>
          </p:cNvPr>
          <p:cNvSpPr txBox="1"/>
          <p:nvPr/>
        </p:nvSpPr>
        <p:spPr>
          <a:xfrm>
            <a:off x="1371601" y="2345635"/>
            <a:ext cx="4911392" cy="3583940"/>
          </a:xfrm>
          <a:prstGeom prst="rect">
            <a:avLst/>
          </a:prstGeom>
        </p:spPr>
        <p:txBody>
          <a:bodyPr vert="horz" lIns="0" tIns="0" rIns="0" bIns="0" rtlCol="0" anchor="t">
            <a:normAutofit/>
          </a:bodyPr>
          <a:lstStyle/>
          <a:p>
            <a:pPr marL="285750" indent="-228600" defTabSz="914400">
              <a:lnSpc>
                <a:spcPct val="120000"/>
              </a:lnSpc>
              <a:spcAft>
                <a:spcPts val="600"/>
              </a:spcAft>
              <a:buFont typeface="Arial" panose="020B0604020202020204" pitchFamily="34" charset="0"/>
              <a:buChar char="•"/>
            </a:pPr>
            <a:r>
              <a:rPr lang="en-US" sz="1600"/>
              <a:t>Each line in each file represent a User Story </a:t>
            </a:r>
          </a:p>
        </p:txBody>
      </p:sp>
      <p:pic>
        <p:nvPicPr>
          <p:cNvPr id="7" name="Content Placeholder 6" descr="Text&#10;&#10;Description automatically generated">
            <a:extLst>
              <a:ext uri="{FF2B5EF4-FFF2-40B4-BE49-F238E27FC236}">
                <a16:creationId xmlns:a16="http://schemas.microsoft.com/office/drawing/2014/main" id="{1AE02F73-B00C-9F44-AE4C-FCD200B45A35}"/>
              </a:ext>
            </a:extLst>
          </p:cNvPr>
          <p:cNvPicPr>
            <a:picLocks noGrp="1" noChangeAspect="1"/>
          </p:cNvPicPr>
          <p:nvPr>
            <p:ph idx="1"/>
          </p:nvPr>
        </p:nvPicPr>
        <p:blipFill>
          <a:blip r:embed="rId3"/>
          <a:stretch>
            <a:fillRect/>
          </a:stretch>
        </p:blipFill>
        <p:spPr>
          <a:xfrm>
            <a:off x="1583112" y="2818824"/>
            <a:ext cx="6914343" cy="3025025"/>
          </a:xfrm>
          <a:prstGeom prst="rect">
            <a:avLst/>
          </a:prstGeom>
        </p:spPr>
      </p:pic>
      <p:sp>
        <p:nvSpPr>
          <p:cNvPr id="23" name="Rectangle 2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05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CA02-600A-5B4C-9432-CB3875A6F9B4}"/>
              </a:ext>
            </a:extLst>
          </p:cNvPr>
          <p:cNvSpPr>
            <a:spLocks noGrp="1"/>
          </p:cNvSpPr>
          <p:nvPr>
            <p:ph type="title"/>
          </p:nvPr>
        </p:nvSpPr>
        <p:spPr/>
        <p:txBody>
          <a:bodyPr/>
          <a:lstStyle/>
          <a:p>
            <a:r>
              <a:rPr lang="en-SA"/>
              <a:t>Data Munging</a:t>
            </a:r>
          </a:p>
        </p:txBody>
      </p:sp>
      <p:graphicFrame>
        <p:nvGraphicFramePr>
          <p:cNvPr id="4" name="Content Placeholder 3">
            <a:extLst>
              <a:ext uri="{FF2B5EF4-FFF2-40B4-BE49-F238E27FC236}">
                <a16:creationId xmlns:a16="http://schemas.microsoft.com/office/drawing/2014/main" id="{E5B130BC-BA34-6E4B-80D7-2CC12A8AE4BD}"/>
              </a:ext>
            </a:extLst>
          </p:cNvPr>
          <p:cNvGraphicFramePr>
            <a:graphicFrameLocks noGrp="1"/>
          </p:cNvGraphicFramePr>
          <p:nvPr>
            <p:ph idx="1"/>
            <p:extLst>
              <p:ext uri="{D42A27DB-BD31-4B8C-83A1-F6EECF244321}">
                <p14:modId xmlns:p14="http://schemas.microsoft.com/office/powerpoint/2010/main" val="2513663854"/>
              </p:ext>
            </p:extLst>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03332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1405</Words>
  <Application>Microsoft Macintosh PowerPoint</Application>
  <PresentationFormat>Widescreen</PresentationFormat>
  <Paragraphs>247</Paragraphs>
  <Slides>27</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Menlo</vt:lpstr>
      <vt:lpstr>Tw Cen MT</vt:lpstr>
      <vt:lpstr>GradientRiseVTI</vt:lpstr>
      <vt:lpstr>Conceptual Modeling for User Story</vt:lpstr>
      <vt:lpstr>Outline</vt:lpstr>
      <vt:lpstr>WHAT IS THE USER STORY? </vt:lpstr>
      <vt:lpstr>Problem Statement</vt:lpstr>
      <vt:lpstr>Approach</vt:lpstr>
      <vt:lpstr>Project Stages</vt:lpstr>
      <vt:lpstr>Data Desciption</vt:lpstr>
      <vt:lpstr>Data Desciption</vt:lpstr>
      <vt:lpstr>Data Munging</vt:lpstr>
      <vt:lpstr>Exploratory Data Analysis</vt:lpstr>
      <vt:lpstr>Exploratory Data Analysis</vt:lpstr>
      <vt:lpstr>Exploratory Data Analysis</vt:lpstr>
      <vt:lpstr>Exploratory Data Analysis</vt:lpstr>
      <vt:lpstr>Exploratory Data Analysis</vt:lpstr>
      <vt:lpstr>Cocepts and RelationshiPS</vt:lpstr>
      <vt:lpstr>Cocepts and RelationshiPS</vt:lpstr>
      <vt:lpstr>Named-entity recognition (NER)</vt:lpstr>
      <vt:lpstr>1. Data Format</vt:lpstr>
      <vt:lpstr>2. Updating NER Model</vt:lpstr>
      <vt:lpstr>3. Traing NER Model</vt:lpstr>
      <vt:lpstr>4. predict on new texts</vt:lpstr>
      <vt:lpstr>Discussion- Challenges</vt:lpstr>
      <vt:lpstr>Results &amp; Discussion- Advantages and Drawbak</vt:lpstr>
      <vt:lpstr>Conclusion</vt:lpstr>
      <vt:lpstr>Future Work</vt:lpstr>
      <vt:lpstr>Refrences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Modeling for User Story</dc:title>
  <dc:creator>Sarah Ali</dc:creator>
  <cp:lastModifiedBy>Sarah Ali</cp:lastModifiedBy>
  <cp:revision>12</cp:revision>
  <dcterms:created xsi:type="dcterms:W3CDTF">2020-12-17T08:54:40Z</dcterms:created>
  <dcterms:modified xsi:type="dcterms:W3CDTF">2020-12-17T11:53:37Z</dcterms:modified>
</cp:coreProperties>
</file>