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1"/>
  </p:notesMasterIdLst>
  <p:sldIdLst>
    <p:sldId id="256" r:id="rId5"/>
    <p:sldId id="273" r:id="rId6"/>
    <p:sldId id="277" r:id="rId7"/>
    <p:sldId id="276" r:id="rId8"/>
    <p:sldId id="272" r:id="rId9"/>
    <p:sldId id="264" r:id="rId10"/>
    <p:sldId id="262" r:id="rId11"/>
    <p:sldId id="263" r:id="rId12"/>
    <p:sldId id="275" r:id="rId13"/>
    <p:sldId id="265" r:id="rId14"/>
    <p:sldId id="260" r:id="rId15"/>
    <p:sldId id="267" r:id="rId16"/>
    <p:sldId id="268" r:id="rId17"/>
    <p:sldId id="269" r:id="rId18"/>
    <p:sldId id="271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44648-B597-D6AB-E3A9-ED33865EDAAE}" v="2" dt="2022-11-29T16:47:2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CB0B-AA2C-4FB5-92CD-865EB4211EC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B6AA6-5F31-4A5C-9E46-69CD8F04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DE96-5C9A-4750-B1B5-AFE23366C7DA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3809-E0A8-445F-947C-AA89106BE56A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9AE-BC48-41D5-B5BD-F6789873D717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3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714E-0D43-4E68-9FCE-EC8C33541D87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EB2F-BCB8-41FD-952F-B2437E60C9B2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DE5E-14CA-4084-BEE7-C76407C7BBD6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9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78BFB984-BF5E-4F17-8F0E-EE00A719D63A}" type="datetime1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4D8-2E4A-41FC-8863-74EB3CB4E01E}" type="datetime1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BA62-48CF-4D9F-BF5D-50D551CC2F15}" type="datetime1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CE1-1B79-4665-B9B5-7FCB831CC3B8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42AF-D33E-4DED-AFD7-8D18CB70EFBC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9DCD-3A2E-49B0-A609-82232EFFE64C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Shield-ISC/dshiel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6D4AD2-9C08-3834-E683-9758C47C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n-US" dirty="0" err="1"/>
              <a:t>Homelab</a:t>
            </a:r>
            <a:r>
              <a:rPr lang="en-US" dirty="0"/>
              <a:t> (Honeypot)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3D31C-87E3-B30E-41AF-14B2C56E6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 dirty="0"/>
              <a:t>Abdul Alqarni</a:t>
            </a:r>
          </a:p>
          <a:p>
            <a:r>
              <a:rPr lang="en-US" dirty="0"/>
              <a:t>Cyber Systems and Components 01</a:t>
            </a:r>
          </a:p>
          <a:p>
            <a:r>
              <a:rPr lang="en-US" dirty="0"/>
              <a:t>Dr. Gonzalo D. Parra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C10E356E-CA93-28CB-A765-F6521947B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58" r="2" b="3508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4DF1B-09B3-8ED7-E604-9D107ECD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7A7170E1-C163-4577-A0CE-588797377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1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F7FF3-DA73-CAEE-E76D-D22A06E9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08" y="692409"/>
            <a:ext cx="5917717" cy="16159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dirty="0"/>
              <a:t>Creating an account</a:t>
            </a:r>
            <a:br>
              <a:rPr lang="en-US" sz="5400" dirty="0"/>
            </a:br>
            <a:r>
              <a:rPr lang="en-US" sz="5400" dirty="0"/>
              <a:t>than paste your API key during your instillation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B6A6FE-25A8-3A85-C2B8-F4D67E2F1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026" y="3057832"/>
            <a:ext cx="6862459" cy="32939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E8C30-36B5-A7EC-B4F3-81612B4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7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0AB0-A8F7-1F0C-FB54-B9A7BE97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402" y="2778864"/>
            <a:ext cx="8549195" cy="1734435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Attacks reports </a:t>
            </a:r>
            <a:endParaRPr lang="en-U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8FECD-04DB-0576-7046-97F471B3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EE9525-DAA5-E390-E488-CA4223536821}"/>
              </a:ext>
            </a:extLst>
          </p:cNvPr>
          <p:cNvSpPr txBox="1">
            <a:spLocks/>
          </p:cNvSpPr>
          <p:nvPr/>
        </p:nvSpPr>
        <p:spPr>
          <a:xfrm>
            <a:off x="3778671" y="1503925"/>
            <a:ext cx="4634658" cy="1265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224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F7FF3-DA73-CAEE-E76D-D22A06E9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Scan against my honeypot  machine using </a:t>
            </a:r>
            <a:r>
              <a:rPr lang="en-US" sz="4100" dirty="0" err="1"/>
              <a:t>nmap</a:t>
            </a:r>
            <a:r>
              <a:rPr lang="en-US" sz="4100" dirty="0"/>
              <a:t>:</a:t>
            </a:r>
            <a:r>
              <a:rPr lang="en-US" sz="4000" dirty="0"/>
              <a:t> (cont.)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ECB5-3A08-CDEC-4BF8-D434222DC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used a different machine to run the scan on my honeypot using Nmap with the following command: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nmap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Pn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-A 192.168.1.117</a:t>
            </a:r>
          </a:p>
          <a:p>
            <a:pPr lvl="1"/>
            <a:endParaRPr lang="en-US"/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0F96D6C-8373-D21C-415E-4452437B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259883"/>
            <a:ext cx="6401443" cy="43529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E8C30-36B5-A7EC-B4F3-81612B4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9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FF3-DA73-CAEE-E76D-D22A06E9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Network Traffic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E8C30-36B5-A7EC-B4F3-81612B4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C9F3ECA-E7F0-C187-D25A-A3EF34CE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2168414"/>
            <a:ext cx="9982200" cy="46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7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B8666-8B61-0A24-8A08-B35704F4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Attack simulation report  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2B4F19-D654-24AD-844D-346790398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40" y="1071330"/>
            <a:ext cx="6382411" cy="47070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C6BD1-BE9D-C967-D83D-8B5C8B15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62E8-F4FD-9998-540F-3E225F5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EE67-13E7-5E60-5D69-204571D8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successfully constructed a Raspberry Pi-based honeypot utilizing the </a:t>
            </a:r>
            <a:r>
              <a:rPr lang="en-US" dirty="0" err="1"/>
              <a:t>DShield</a:t>
            </a:r>
            <a:r>
              <a:rPr lang="en-US" dirty="0"/>
              <a:t> Honeypot software. This project embodies a profound exploration into the realm of cybersecurity, offering a practical understanding of threat detection and mitigation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BFB00-0B69-B635-592A-AA02566C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0AB0-A8F7-1F0C-FB54-B9A7BE97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535" y="2796133"/>
            <a:ext cx="8549195" cy="126573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8FECD-04DB-0576-7046-97F471B3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EE9525-DAA5-E390-E488-CA4223536821}"/>
              </a:ext>
            </a:extLst>
          </p:cNvPr>
          <p:cNvSpPr txBox="1">
            <a:spLocks/>
          </p:cNvSpPr>
          <p:nvPr/>
        </p:nvSpPr>
        <p:spPr>
          <a:xfrm>
            <a:off x="1726510" y="1789176"/>
            <a:ext cx="8867955" cy="1265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108244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73D8-1434-2B81-EC14-8C4658AB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What is honeypot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2F582-0420-C6B7-FBB6-DC841F20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honeypot is a cybersecurity tool designed to attract and deceive attackers. It mimics vulnerable systems or services to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attract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attackers away from real systems, allowing security professionals to monitor and study their tactics, techniques, and procedures.</a:t>
            </a: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Creating a Honeypot. First, I think it's important to… | by Justin H.  Hooper | Medium">
            <a:extLst>
              <a:ext uri="{FF2B5EF4-FFF2-40B4-BE49-F238E27FC236}">
                <a16:creationId xmlns:a16="http://schemas.microsoft.com/office/drawing/2014/main" id="{8643F2CC-7A70-9EF5-79AF-67CF6D2D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333" y="1715986"/>
            <a:ext cx="6401443" cy="34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3BC87-A440-2299-3397-019DECF0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0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2F582-0420-C6B7-FBB6-DC841F20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193" y="703245"/>
            <a:ext cx="5431498" cy="1940921"/>
          </a:xfrm>
        </p:spPr>
        <p:txBody>
          <a:bodyPr anchor="ctr">
            <a:normAutofit/>
          </a:bodyPr>
          <a:lstStyle/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A diagram of a firewall&#10;&#10;Description automatically generated">
            <a:extLst>
              <a:ext uri="{FF2B5EF4-FFF2-40B4-BE49-F238E27FC236}">
                <a16:creationId xmlns:a16="http://schemas.microsoft.com/office/drawing/2014/main" id="{B4698D67-4891-FEE5-26F1-85B43F46C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90" y="1482752"/>
            <a:ext cx="7396075" cy="3260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3BC87-A440-2299-3397-019DECF0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73D8-1434-2B81-EC14-8C4658AB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What is honeypot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2F582-0420-C6B7-FBB6-DC841F20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honeypot is a cybersecurity tool designed to attract and deceive attackers. It mimics vulnerable systems or services to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attract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attackers away from real systems, allowing security professionals to monitor and study their tactics, techniques, and procedures.</a:t>
            </a: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3BC87-A440-2299-3397-019DECF0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1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73D8-1434-2B81-EC14-8C4658AB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2F582-0420-C6B7-FBB6-DC841F20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aim of this project is to set up a Raspberry Pi-based honeypot using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DShield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Honeypot software to gather information and experiment reasons . 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3BC87-A440-2299-3397-019DECF0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6427-BD81-F31E-9B25-B63423D9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59" y="122539"/>
            <a:ext cx="10501177" cy="1401231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934C6-51F5-89CD-2CC1-E467109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F77218FF-6B6A-64DC-3A9C-7C464C27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1" y="1523770"/>
            <a:ext cx="10846731" cy="45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AB65-8155-970B-D5DC-E75219B5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Raspberry Pi &amp; 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27-9642-E300-F631-B19CAD41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 execute this command “</a:t>
            </a:r>
            <a:r>
              <a:rPr lang="en-US" sz="2600" dirty="0" err="1">
                <a:solidFill>
                  <a:srgbClr val="FF0000"/>
                </a:solidFill>
              </a:rPr>
              <a:t>sudo</a:t>
            </a:r>
            <a:r>
              <a:rPr lang="en-US" sz="2600" dirty="0">
                <a:solidFill>
                  <a:srgbClr val="FF0000"/>
                </a:solidFill>
              </a:rPr>
              <a:t> full-upgrade</a:t>
            </a:r>
            <a:r>
              <a:rPr lang="en-US" sz="2600" dirty="0"/>
              <a:t>” to update the Raspberry also Pi's software packages.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C860-42A7-61ED-A981-D59126D8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251D3833-3726-6C0F-B3E8-D93BB8171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429000"/>
            <a:ext cx="6210300" cy="3493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96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3459-70A5-CE84-5D4C-0150435A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DShield</a:t>
            </a:r>
            <a:r>
              <a:rPr lang="en-US" dirty="0"/>
              <a:t> Honeypot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4522-1DB9-B887-DD15-A1361C778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7805940" cy="3564436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After installation Change Directories and I navigate to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dshield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/bin/ directory using the command cd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dshield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/bin/.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executed the installation script using the command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./install.sh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GitHub,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https://github.com/DShield-ISC/dshield</a:t>
            </a:r>
            <a:endParaRPr lang="en-US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u="sng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Before downloading make sure to create an account on there </a:t>
            </a: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 ..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392D9-E674-29BE-9BA9-7EB9C1E6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FA494-1228-35F9-29B3-BDADFD7C1007}"/>
              </a:ext>
            </a:extLst>
          </p:cNvPr>
          <p:cNvSpPr txBox="1"/>
          <p:nvPr/>
        </p:nvSpPr>
        <p:spPr>
          <a:xfrm>
            <a:off x="8497019" y="2048654"/>
            <a:ext cx="3235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Executing “so-status” to verify machine integrity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B5CA9-B87B-7D9F-DB02-0A1BE7D7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83" y="3446130"/>
            <a:ext cx="5188217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0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F7FF3-DA73-CAEE-E76D-D22A06E9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4"/>
            <a:ext cx="5408713" cy="1410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1305F5-9063-A51C-FF0E-D5D048DDA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449" y="2340144"/>
            <a:ext cx="8591439" cy="38017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E8C30-36B5-A7EC-B4F3-81612B4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0398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AB3DC431EE284F97FE0261D66264F2" ma:contentTypeVersion="9" ma:contentTypeDescription="Create a new document." ma:contentTypeScope="" ma:versionID="2fb5e8eb837fab1a9f9f9715fe282f2e">
  <xsd:schema xmlns:xsd="http://www.w3.org/2001/XMLSchema" xmlns:xs="http://www.w3.org/2001/XMLSchema" xmlns:p="http://schemas.microsoft.com/office/2006/metadata/properties" xmlns:ns3="c592fd90-4dd1-4e9b-9b6f-265b701da3ea" xmlns:ns4="895c791d-ae8f-4df9-8113-2e760158b021" targetNamespace="http://schemas.microsoft.com/office/2006/metadata/properties" ma:root="true" ma:fieldsID="c7993619aa5593e3027ffa42f6eb3f06" ns3:_="" ns4:_="">
    <xsd:import namespace="c592fd90-4dd1-4e9b-9b6f-265b701da3ea"/>
    <xsd:import namespace="895c791d-ae8f-4df9-8113-2e760158b0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92fd90-4dd1-4e9b-9b6f-265b701da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c791d-ae8f-4df9-8113-2e760158b0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92fd90-4dd1-4e9b-9b6f-265b701da3e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BB48AC-D94F-4AE4-9D5C-35E95B18E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92fd90-4dd1-4e9b-9b6f-265b701da3ea"/>
    <ds:schemaRef ds:uri="895c791d-ae8f-4df9-8113-2e760158b0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2401BB-9F6A-43F8-BB57-04AD78D79716}">
  <ds:schemaRefs>
    <ds:schemaRef ds:uri="c592fd90-4dd1-4e9b-9b6f-265b701da3ea"/>
    <ds:schemaRef ds:uri="http://purl.org/dc/dcmitype/"/>
    <ds:schemaRef ds:uri="http://schemas.microsoft.com/office/2006/metadata/properties"/>
    <ds:schemaRef ds:uri="http://www.w3.org/XML/1998/namespace"/>
    <ds:schemaRef ds:uri="895c791d-ae8f-4df9-8113-2e760158b0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81CDCE-C5B1-4DD6-916F-10B7C1FAAB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350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Grandview</vt:lpstr>
      <vt:lpstr>Times New Roman</vt:lpstr>
      <vt:lpstr>Wingdings</vt:lpstr>
      <vt:lpstr>CosineVTI</vt:lpstr>
      <vt:lpstr>Homelab (Honeypot)</vt:lpstr>
      <vt:lpstr>What is honeypot </vt:lpstr>
      <vt:lpstr>PowerPoint Presentation</vt:lpstr>
      <vt:lpstr>What is honeypot </vt:lpstr>
      <vt:lpstr>Introduction</vt:lpstr>
      <vt:lpstr>Gantt Chart</vt:lpstr>
      <vt:lpstr>Update Raspberry Pi &amp; Install Git</vt:lpstr>
      <vt:lpstr>Download DShield Honeypot</vt:lpstr>
      <vt:lpstr>A</vt:lpstr>
      <vt:lpstr>Creating an account than paste your API key during your instillation  </vt:lpstr>
      <vt:lpstr>Attacks reports </vt:lpstr>
      <vt:lpstr>Scan against my honeypot  machine using nmap: (cont.)</vt:lpstr>
      <vt:lpstr>Analyzing Network Traffic (cont.)</vt:lpstr>
      <vt:lpstr>Attack simulation report  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Onion PCAP Logging</dc:title>
  <dc:creator>Jamieson, Anthony W.</dc:creator>
  <cp:lastModifiedBy>alqarni Sr, abdulrahman a.</cp:lastModifiedBy>
  <cp:revision>6</cp:revision>
  <dcterms:created xsi:type="dcterms:W3CDTF">2022-11-24T00:06:31Z</dcterms:created>
  <dcterms:modified xsi:type="dcterms:W3CDTF">2024-05-09T13:08:16Z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0x010100AEAB3DC431EE284F97FE0261D66264F2</vt:lpwstr>
  </property>
</Properties>
</file>