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7E013-5608-4BD7-9E52-07E17070325E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5C1C6EF1-7101-4782-9B09-B753C1064401}">
      <dgm:prSet phldrT="[Texto]" custT="1"/>
      <dgm:spPr/>
      <dgm:t>
        <a:bodyPr/>
        <a:lstStyle/>
        <a:p>
          <a:r>
            <a:rPr lang="es-ES" sz="4000" b="1" dirty="0">
              <a:solidFill>
                <a:schemeClr val="bg2"/>
              </a:solidFill>
            </a:rPr>
            <a:t>CREACIÓN DE TABLAS E INSERTS</a:t>
          </a:r>
        </a:p>
      </dgm:t>
    </dgm:pt>
    <dgm:pt modelId="{DD2281CC-A7DC-4F04-81DB-C1B568D17331}" type="parTrans" cxnId="{9696DAF7-B610-443D-92D4-D480906E8ED0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AE9395C4-69D1-47AB-916C-5A94B0009499}" type="sibTrans" cxnId="{9696DAF7-B610-443D-92D4-D480906E8ED0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94F71498-4944-4CEB-8A96-8DDE9251277D}">
      <dgm:prSet phldrT="[Texto]" custT="1"/>
      <dgm:spPr/>
      <dgm:t>
        <a:bodyPr/>
        <a:lstStyle/>
        <a:p>
          <a:r>
            <a:rPr lang="es-ES" sz="4000" b="1" dirty="0">
              <a:solidFill>
                <a:schemeClr val="bg2"/>
              </a:solidFill>
            </a:rPr>
            <a:t>WEB VERSIÓN CLIENTE</a:t>
          </a:r>
        </a:p>
      </dgm:t>
    </dgm:pt>
    <dgm:pt modelId="{998BC8A6-2641-4043-86FC-3DC477CA9C2D}" type="parTrans" cxnId="{FFAB2105-5970-4835-8FFF-1DE93A9C1B31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98C1B549-AB97-43D3-BA7E-9721B9D8B0A7}" type="sibTrans" cxnId="{FFAB2105-5970-4835-8FFF-1DE93A9C1B31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0CEB7DD3-7737-4C3E-ACAE-A2DA770801FA}">
      <dgm:prSet phldrT="[Texto]" custT="1"/>
      <dgm:spPr/>
      <dgm:t>
        <a:bodyPr/>
        <a:lstStyle/>
        <a:p>
          <a:r>
            <a:rPr lang="es-ES" sz="4000" b="1" dirty="0">
              <a:solidFill>
                <a:schemeClr val="bg2"/>
              </a:solidFill>
            </a:rPr>
            <a:t>WEB VERSIÓN ADMIN</a:t>
          </a:r>
        </a:p>
      </dgm:t>
    </dgm:pt>
    <dgm:pt modelId="{5600D612-7030-459B-A0A1-5D2D4260D8B3}" type="parTrans" cxnId="{6C055659-395E-4F06-910E-91982177FD0C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80F0B4BE-91AB-475A-A928-9B2E6AE99270}" type="sibTrans" cxnId="{6C055659-395E-4F06-910E-91982177FD0C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37826798-8C33-4F81-82C5-CBC3D5DBB1A3}">
      <dgm:prSet phldrT="[Texto]" custT="1"/>
      <dgm:spPr/>
      <dgm:t>
        <a:bodyPr/>
        <a:lstStyle/>
        <a:p>
          <a:r>
            <a:rPr lang="es-ES" sz="4000" b="1" dirty="0">
              <a:solidFill>
                <a:schemeClr val="bg2"/>
              </a:solidFill>
            </a:rPr>
            <a:t>PREGUNTAS</a:t>
          </a:r>
        </a:p>
      </dgm:t>
    </dgm:pt>
    <dgm:pt modelId="{E4D70200-5A2B-4E84-9F93-4B57398CB682}" type="parTrans" cxnId="{1D71A5CA-5802-46E4-9700-39028D78BD62}">
      <dgm:prSet/>
      <dgm:spPr/>
      <dgm:t>
        <a:bodyPr/>
        <a:lstStyle/>
        <a:p>
          <a:endParaRPr lang="es-ES" b="1">
            <a:solidFill>
              <a:schemeClr val="bg2"/>
            </a:solidFill>
          </a:endParaRPr>
        </a:p>
      </dgm:t>
    </dgm:pt>
    <dgm:pt modelId="{22D8F7D3-E4E7-4048-8FE2-66CA24426195}" type="sibTrans" cxnId="{1D71A5CA-5802-46E4-9700-39028D78BD62}">
      <dgm:prSet/>
      <dgm:spPr/>
      <dgm:t>
        <a:bodyPr/>
        <a:lstStyle/>
        <a:p>
          <a:endParaRPr lang="es-ES" b="1">
            <a:solidFill>
              <a:schemeClr val="bg2"/>
            </a:solidFill>
          </a:endParaRPr>
        </a:p>
      </dgm:t>
    </dgm:pt>
    <dgm:pt modelId="{0F1E23E3-FA66-4C3D-AE93-03DD9CF1EED4}" type="pres">
      <dgm:prSet presAssocID="{A607E013-5608-4BD7-9E52-07E17070325E}" presName="Name0" presStyleCnt="0">
        <dgm:presLayoutVars>
          <dgm:chMax val="7"/>
          <dgm:chPref val="7"/>
          <dgm:dir/>
        </dgm:presLayoutVars>
      </dgm:prSet>
      <dgm:spPr/>
    </dgm:pt>
    <dgm:pt modelId="{48034897-4987-4F10-9801-188A8836C44C}" type="pres">
      <dgm:prSet presAssocID="{A607E013-5608-4BD7-9E52-07E17070325E}" presName="Name1" presStyleCnt="0"/>
      <dgm:spPr/>
    </dgm:pt>
    <dgm:pt modelId="{7CE8D96D-A4AD-429B-B04B-304485A359C5}" type="pres">
      <dgm:prSet presAssocID="{A607E013-5608-4BD7-9E52-07E17070325E}" presName="cycle" presStyleCnt="0"/>
      <dgm:spPr/>
    </dgm:pt>
    <dgm:pt modelId="{A2287C35-B2FD-49D9-956C-CEE35A248DEE}" type="pres">
      <dgm:prSet presAssocID="{A607E013-5608-4BD7-9E52-07E17070325E}" presName="srcNode" presStyleLbl="node1" presStyleIdx="0" presStyleCnt="4"/>
      <dgm:spPr/>
    </dgm:pt>
    <dgm:pt modelId="{EB1A6710-5551-4852-B003-76FAB96B4119}" type="pres">
      <dgm:prSet presAssocID="{A607E013-5608-4BD7-9E52-07E17070325E}" presName="conn" presStyleLbl="parChTrans1D2" presStyleIdx="0" presStyleCnt="1"/>
      <dgm:spPr/>
    </dgm:pt>
    <dgm:pt modelId="{767EDD90-6BC6-4857-ACEB-142590C4C86B}" type="pres">
      <dgm:prSet presAssocID="{A607E013-5608-4BD7-9E52-07E17070325E}" presName="extraNode" presStyleLbl="node1" presStyleIdx="0" presStyleCnt="4"/>
      <dgm:spPr/>
    </dgm:pt>
    <dgm:pt modelId="{72285555-94EB-4F1D-BD43-A2306BB7AA6E}" type="pres">
      <dgm:prSet presAssocID="{A607E013-5608-4BD7-9E52-07E17070325E}" presName="dstNode" presStyleLbl="node1" presStyleIdx="0" presStyleCnt="4"/>
      <dgm:spPr/>
    </dgm:pt>
    <dgm:pt modelId="{19FA4B70-959F-4853-9138-2EA4D7B9C92B}" type="pres">
      <dgm:prSet presAssocID="{5C1C6EF1-7101-4782-9B09-B753C1064401}" presName="text_1" presStyleLbl="node1" presStyleIdx="0" presStyleCnt="4">
        <dgm:presLayoutVars>
          <dgm:bulletEnabled val="1"/>
        </dgm:presLayoutVars>
      </dgm:prSet>
      <dgm:spPr/>
    </dgm:pt>
    <dgm:pt modelId="{B469352E-544C-4430-8B28-7A98D1A98E1D}" type="pres">
      <dgm:prSet presAssocID="{5C1C6EF1-7101-4782-9B09-B753C1064401}" presName="accent_1" presStyleCnt="0"/>
      <dgm:spPr/>
    </dgm:pt>
    <dgm:pt modelId="{1C3767A5-8695-4476-8B23-A238829166F0}" type="pres">
      <dgm:prSet presAssocID="{5C1C6EF1-7101-4782-9B09-B753C1064401}" presName="accentRepeatNode" presStyleLbl="solidFgAcc1" presStyleIdx="0" presStyleCnt="4"/>
      <dgm:spPr/>
    </dgm:pt>
    <dgm:pt modelId="{D0255A03-79A5-4AAF-B703-7DE15061A80C}" type="pres">
      <dgm:prSet presAssocID="{94F71498-4944-4CEB-8A96-8DDE9251277D}" presName="text_2" presStyleLbl="node1" presStyleIdx="1" presStyleCnt="4">
        <dgm:presLayoutVars>
          <dgm:bulletEnabled val="1"/>
        </dgm:presLayoutVars>
      </dgm:prSet>
      <dgm:spPr/>
    </dgm:pt>
    <dgm:pt modelId="{1F5640A3-E1AA-4712-8810-32B3F4BFDF92}" type="pres">
      <dgm:prSet presAssocID="{94F71498-4944-4CEB-8A96-8DDE9251277D}" presName="accent_2" presStyleCnt="0"/>
      <dgm:spPr/>
    </dgm:pt>
    <dgm:pt modelId="{36E01626-5D87-4331-A611-45FC02F4A756}" type="pres">
      <dgm:prSet presAssocID="{94F71498-4944-4CEB-8A96-8DDE9251277D}" presName="accentRepeatNode" presStyleLbl="solidFgAcc1" presStyleIdx="1" presStyleCnt="4"/>
      <dgm:spPr/>
    </dgm:pt>
    <dgm:pt modelId="{7EB58A66-17EB-44D6-8ADF-DCA989440D40}" type="pres">
      <dgm:prSet presAssocID="{0CEB7DD3-7737-4C3E-ACAE-A2DA770801FA}" presName="text_3" presStyleLbl="node1" presStyleIdx="2" presStyleCnt="4">
        <dgm:presLayoutVars>
          <dgm:bulletEnabled val="1"/>
        </dgm:presLayoutVars>
      </dgm:prSet>
      <dgm:spPr/>
    </dgm:pt>
    <dgm:pt modelId="{281AB16A-AF6D-49F4-9B92-9B1A5604A92F}" type="pres">
      <dgm:prSet presAssocID="{0CEB7DD3-7737-4C3E-ACAE-A2DA770801FA}" presName="accent_3" presStyleCnt="0"/>
      <dgm:spPr/>
    </dgm:pt>
    <dgm:pt modelId="{35AD24DD-FC04-440A-BD1A-455DF2BF67A6}" type="pres">
      <dgm:prSet presAssocID="{0CEB7DD3-7737-4C3E-ACAE-A2DA770801FA}" presName="accentRepeatNode" presStyleLbl="solidFgAcc1" presStyleIdx="2" presStyleCnt="4"/>
      <dgm:spPr/>
    </dgm:pt>
    <dgm:pt modelId="{16589F6F-5310-446C-88EC-30465100D60C}" type="pres">
      <dgm:prSet presAssocID="{37826798-8C33-4F81-82C5-CBC3D5DBB1A3}" presName="text_4" presStyleLbl="node1" presStyleIdx="3" presStyleCnt="4">
        <dgm:presLayoutVars>
          <dgm:bulletEnabled val="1"/>
        </dgm:presLayoutVars>
      </dgm:prSet>
      <dgm:spPr/>
    </dgm:pt>
    <dgm:pt modelId="{B94E0293-1E11-40B5-8E77-ADABA85C1043}" type="pres">
      <dgm:prSet presAssocID="{37826798-8C33-4F81-82C5-CBC3D5DBB1A3}" presName="accent_4" presStyleCnt="0"/>
      <dgm:spPr/>
    </dgm:pt>
    <dgm:pt modelId="{F98E329F-E3BC-4B90-93E5-065F3C00D818}" type="pres">
      <dgm:prSet presAssocID="{37826798-8C33-4F81-82C5-CBC3D5DBB1A3}" presName="accentRepeatNode" presStyleLbl="solidFgAcc1" presStyleIdx="3" presStyleCnt="4"/>
      <dgm:spPr/>
    </dgm:pt>
  </dgm:ptLst>
  <dgm:cxnLst>
    <dgm:cxn modelId="{FFAB2105-5970-4835-8FFF-1DE93A9C1B31}" srcId="{A607E013-5608-4BD7-9E52-07E17070325E}" destId="{94F71498-4944-4CEB-8A96-8DDE9251277D}" srcOrd="1" destOrd="0" parTransId="{998BC8A6-2641-4043-86FC-3DC477CA9C2D}" sibTransId="{98C1B549-AB97-43D3-BA7E-9721B9D8B0A7}"/>
    <dgm:cxn modelId="{A337F218-20F8-495A-9D08-4AB536B00372}" type="presOf" srcId="{94F71498-4944-4CEB-8A96-8DDE9251277D}" destId="{D0255A03-79A5-4AAF-B703-7DE15061A80C}" srcOrd="0" destOrd="0" presId="urn:microsoft.com/office/officeart/2008/layout/VerticalCurvedList"/>
    <dgm:cxn modelId="{BA2FF030-6FBC-4A8E-BCF9-0102BD459A48}" type="presOf" srcId="{A607E013-5608-4BD7-9E52-07E17070325E}" destId="{0F1E23E3-FA66-4C3D-AE93-03DD9CF1EED4}" srcOrd="0" destOrd="0" presId="urn:microsoft.com/office/officeart/2008/layout/VerticalCurvedList"/>
    <dgm:cxn modelId="{6C055659-395E-4F06-910E-91982177FD0C}" srcId="{A607E013-5608-4BD7-9E52-07E17070325E}" destId="{0CEB7DD3-7737-4C3E-ACAE-A2DA770801FA}" srcOrd="2" destOrd="0" parTransId="{5600D612-7030-459B-A0A1-5D2D4260D8B3}" sibTransId="{80F0B4BE-91AB-475A-A928-9B2E6AE99270}"/>
    <dgm:cxn modelId="{8BE14183-E86D-4AB0-90E8-45E43546C011}" type="presOf" srcId="{37826798-8C33-4F81-82C5-CBC3D5DBB1A3}" destId="{16589F6F-5310-446C-88EC-30465100D60C}" srcOrd="0" destOrd="0" presId="urn:microsoft.com/office/officeart/2008/layout/VerticalCurvedList"/>
    <dgm:cxn modelId="{E8F8A391-58D4-4C47-8DF4-BEF95B3013D2}" type="presOf" srcId="{5C1C6EF1-7101-4782-9B09-B753C1064401}" destId="{19FA4B70-959F-4853-9138-2EA4D7B9C92B}" srcOrd="0" destOrd="0" presId="urn:microsoft.com/office/officeart/2008/layout/VerticalCurvedList"/>
    <dgm:cxn modelId="{1D71A5CA-5802-46E4-9700-39028D78BD62}" srcId="{A607E013-5608-4BD7-9E52-07E17070325E}" destId="{37826798-8C33-4F81-82C5-CBC3D5DBB1A3}" srcOrd="3" destOrd="0" parTransId="{E4D70200-5A2B-4E84-9F93-4B57398CB682}" sibTransId="{22D8F7D3-E4E7-4048-8FE2-66CA24426195}"/>
    <dgm:cxn modelId="{4EFE22D8-1EA9-49F0-850B-A306D1872062}" type="presOf" srcId="{0CEB7DD3-7737-4C3E-ACAE-A2DA770801FA}" destId="{7EB58A66-17EB-44D6-8ADF-DCA989440D40}" srcOrd="0" destOrd="0" presId="urn:microsoft.com/office/officeart/2008/layout/VerticalCurvedList"/>
    <dgm:cxn modelId="{96CDEDEE-AABB-40AF-9A3F-D7690D66851D}" type="presOf" srcId="{AE9395C4-69D1-47AB-916C-5A94B0009499}" destId="{EB1A6710-5551-4852-B003-76FAB96B4119}" srcOrd="0" destOrd="0" presId="urn:microsoft.com/office/officeart/2008/layout/VerticalCurvedList"/>
    <dgm:cxn modelId="{9696DAF7-B610-443D-92D4-D480906E8ED0}" srcId="{A607E013-5608-4BD7-9E52-07E17070325E}" destId="{5C1C6EF1-7101-4782-9B09-B753C1064401}" srcOrd="0" destOrd="0" parTransId="{DD2281CC-A7DC-4F04-81DB-C1B568D17331}" sibTransId="{AE9395C4-69D1-47AB-916C-5A94B0009499}"/>
    <dgm:cxn modelId="{2410FDC0-63D7-49E4-8476-3D0115A8DCCC}" type="presParOf" srcId="{0F1E23E3-FA66-4C3D-AE93-03DD9CF1EED4}" destId="{48034897-4987-4F10-9801-188A8836C44C}" srcOrd="0" destOrd="0" presId="urn:microsoft.com/office/officeart/2008/layout/VerticalCurvedList"/>
    <dgm:cxn modelId="{98F28D61-79F8-487B-901A-BCDBE1F48918}" type="presParOf" srcId="{48034897-4987-4F10-9801-188A8836C44C}" destId="{7CE8D96D-A4AD-429B-B04B-304485A359C5}" srcOrd="0" destOrd="0" presId="urn:microsoft.com/office/officeart/2008/layout/VerticalCurvedList"/>
    <dgm:cxn modelId="{A4CDAF93-E6CF-4DF8-95F1-121A6C9DC441}" type="presParOf" srcId="{7CE8D96D-A4AD-429B-B04B-304485A359C5}" destId="{A2287C35-B2FD-49D9-956C-CEE35A248DEE}" srcOrd="0" destOrd="0" presId="urn:microsoft.com/office/officeart/2008/layout/VerticalCurvedList"/>
    <dgm:cxn modelId="{D79606ED-DE4D-469B-9874-1E2579DBA547}" type="presParOf" srcId="{7CE8D96D-A4AD-429B-B04B-304485A359C5}" destId="{EB1A6710-5551-4852-B003-76FAB96B4119}" srcOrd="1" destOrd="0" presId="urn:microsoft.com/office/officeart/2008/layout/VerticalCurvedList"/>
    <dgm:cxn modelId="{FF9E05EE-0C82-46C9-AAE7-E0905BE15F3C}" type="presParOf" srcId="{7CE8D96D-A4AD-429B-B04B-304485A359C5}" destId="{767EDD90-6BC6-4857-ACEB-142590C4C86B}" srcOrd="2" destOrd="0" presId="urn:microsoft.com/office/officeart/2008/layout/VerticalCurvedList"/>
    <dgm:cxn modelId="{3D4A1A35-CAB3-4418-A24E-D0C2EB78170E}" type="presParOf" srcId="{7CE8D96D-A4AD-429B-B04B-304485A359C5}" destId="{72285555-94EB-4F1D-BD43-A2306BB7AA6E}" srcOrd="3" destOrd="0" presId="urn:microsoft.com/office/officeart/2008/layout/VerticalCurvedList"/>
    <dgm:cxn modelId="{7D8F0929-502C-49B7-B64A-B5388C3F7890}" type="presParOf" srcId="{48034897-4987-4F10-9801-188A8836C44C}" destId="{19FA4B70-959F-4853-9138-2EA4D7B9C92B}" srcOrd="1" destOrd="0" presId="urn:microsoft.com/office/officeart/2008/layout/VerticalCurvedList"/>
    <dgm:cxn modelId="{9FE2FDAC-63CD-4611-AA77-7906A5D236D6}" type="presParOf" srcId="{48034897-4987-4F10-9801-188A8836C44C}" destId="{B469352E-544C-4430-8B28-7A98D1A98E1D}" srcOrd="2" destOrd="0" presId="urn:microsoft.com/office/officeart/2008/layout/VerticalCurvedList"/>
    <dgm:cxn modelId="{C1A56092-74BA-46F7-9E6E-54F8CB70E8BD}" type="presParOf" srcId="{B469352E-544C-4430-8B28-7A98D1A98E1D}" destId="{1C3767A5-8695-4476-8B23-A238829166F0}" srcOrd="0" destOrd="0" presId="urn:microsoft.com/office/officeart/2008/layout/VerticalCurvedList"/>
    <dgm:cxn modelId="{DDB3FDAA-8EC1-46A8-9356-5F5610D65866}" type="presParOf" srcId="{48034897-4987-4F10-9801-188A8836C44C}" destId="{D0255A03-79A5-4AAF-B703-7DE15061A80C}" srcOrd="3" destOrd="0" presId="urn:microsoft.com/office/officeart/2008/layout/VerticalCurvedList"/>
    <dgm:cxn modelId="{35BF0277-EE0B-4AE6-AECE-046638994F62}" type="presParOf" srcId="{48034897-4987-4F10-9801-188A8836C44C}" destId="{1F5640A3-E1AA-4712-8810-32B3F4BFDF92}" srcOrd="4" destOrd="0" presId="urn:microsoft.com/office/officeart/2008/layout/VerticalCurvedList"/>
    <dgm:cxn modelId="{56BBCD89-4E65-4C27-A8E7-6E2361FF52C8}" type="presParOf" srcId="{1F5640A3-E1AA-4712-8810-32B3F4BFDF92}" destId="{36E01626-5D87-4331-A611-45FC02F4A756}" srcOrd="0" destOrd="0" presId="urn:microsoft.com/office/officeart/2008/layout/VerticalCurvedList"/>
    <dgm:cxn modelId="{F2E2A72F-CFC5-462F-8A72-0F596DF7BB56}" type="presParOf" srcId="{48034897-4987-4F10-9801-188A8836C44C}" destId="{7EB58A66-17EB-44D6-8ADF-DCA989440D40}" srcOrd="5" destOrd="0" presId="urn:microsoft.com/office/officeart/2008/layout/VerticalCurvedList"/>
    <dgm:cxn modelId="{A6E47DCE-2A9A-4D14-8AB9-CD9C6C503766}" type="presParOf" srcId="{48034897-4987-4F10-9801-188A8836C44C}" destId="{281AB16A-AF6D-49F4-9B92-9B1A5604A92F}" srcOrd="6" destOrd="0" presId="urn:microsoft.com/office/officeart/2008/layout/VerticalCurvedList"/>
    <dgm:cxn modelId="{40FBB177-D6FA-42E5-88D7-A26024664048}" type="presParOf" srcId="{281AB16A-AF6D-49F4-9B92-9B1A5604A92F}" destId="{35AD24DD-FC04-440A-BD1A-455DF2BF67A6}" srcOrd="0" destOrd="0" presId="urn:microsoft.com/office/officeart/2008/layout/VerticalCurvedList"/>
    <dgm:cxn modelId="{98C730B2-49FB-4B51-AF7E-5F84DA8318CF}" type="presParOf" srcId="{48034897-4987-4F10-9801-188A8836C44C}" destId="{16589F6F-5310-446C-88EC-30465100D60C}" srcOrd="7" destOrd="0" presId="urn:microsoft.com/office/officeart/2008/layout/VerticalCurvedList"/>
    <dgm:cxn modelId="{3E1CE38B-46D7-43C8-8A75-4238D2673D48}" type="presParOf" srcId="{48034897-4987-4F10-9801-188A8836C44C}" destId="{B94E0293-1E11-40B5-8E77-ADABA85C1043}" srcOrd="8" destOrd="0" presId="urn:microsoft.com/office/officeart/2008/layout/VerticalCurvedList"/>
    <dgm:cxn modelId="{3059326D-EBA6-4288-9EEF-C09F47E61A40}" type="presParOf" srcId="{B94E0293-1E11-40B5-8E77-ADABA85C1043}" destId="{F98E329F-E3BC-4B90-93E5-065F3C00D8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A6710-5551-4852-B003-76FAB96B4119}">
      <dsp:nvSpPr>
        <dsp:cNvPr id="0" name=""/>
        <dsp:cNvSpPr/>
      </dsp:nvSpPr>
      <dsp:spPr>
        <a:xfrm>
          <a:off x="-5631450" y="-862076"/>
          <a:ext cx="6704833" cy="6704833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A4B70-959F-4853-9138-2EA4D7B9C92B}">
      <dsp:nvSpPr>
        <dsp:cNvPr id="0" name=""/>
        <dsp:cNvSpPr/>
      </dsp:nvSpPr>
      <dsp:spPr>
        <a:xfrm>
          <a:off x="561885" y="382914"/>
          <a:ext cx="10769143" cy="7662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19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>
              <a:solidFill>
                <a:schemeClr val="bg2"/>
              </a:solidFill>
            </a:rPr>
            <a:t>CREACIÓN DE TABLAS E INSERTS</a:t>
          </a:r>
        </a:p>
      </dsp:txBody>
      <dsp:txXfrm>
        <a:off x="561885" y="382914"/>
        <a:ext cx="10769143" cy="766227"/>
      </dsp:txXfrm>
    </dsp:sp>
    <dsp:sp modelId="{1C3767A5-8695-4476-8B23-A238829166F0}">
      <dsp:nvSpPr>
        <dsp:cNvPr id="0" name=""/>
        <dsp:cNvSpPr/>
      </dsp:nvSpPr>
      <dsp:spPr>
        <a:xfrm>
          <a:off x="82993" y="287136"/>
          <a:ext cx="957784" cy="957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255A03-79A5-4AAF-B703-7DE15061A80C}">
      <dsp:nvSpPr>
        <dsp:cNvPr id="0" name=""/>
        <dsp:cNvSpPr/>
      </dsp:nvSpPr>
      <dsp:spPr>
        <a:xfrm>
          <a:off x="1001181" y="1532455"/>
          <a:ext cx="10329847" cy="766227"/>
        </a:xfrm>
        <a:prstGeom prst="rect">
          <a:avLst/>
        </a:prstGeom>
        <a:gradFill rotWithShape="0">
          <a:gsLst>
            <a:gs pos="0">
              <a:schemeClr val="accent5">
                <a:hueOff val="-225322"/>
                <a:satOff val="-6032"/>
                <a:lumOff val="-2092"/>
                <a:alphaOff val="0"/>
                <a:tint val="96000"/>
                <a:lumMod val="104000"/>
              </a:schemeClr>
            </a:gs>
            <a:gs pos="100000">
              <a:schemeClr val="accent5">
                <a:hueOff val="-225322"/>
                <a:satOff val="-6032"/>
                <a:lumOff val="-20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19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>
              <a:solidFill>
                <a:schemeClr val="bg2"/>
              </a:solidFill>
            </a:rPr>
            <a:t>WEB VERSIÓN CLIENTE</a:t>
          </a:r>
        </a:p>
      </dsp:txBody>
      <dsp:txXfrm>
        <a:off x="1001181" y="1532455"/>
        <a:ext cx="10329847" cy="766227"/>
      </dsp:txXfrm>
    </dsp:sp>
    <dsp:sp modelId="{36E01626-5D87-4331-A611-45FC02F4A756}">
      <dsp:nvSpPr>
        <dsp:cNvPr id="0" name=""/>
        <dsp:cNvSpPr/>
      </dsp:nvSpPr>
      <dsp:spPr>
        <a:xfrm>
          <a:off x="522289" y="1436677"/>
          <a:ext cx="957784" cy="957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58A66-17EB-44D6-8ADF-DCA989440D40}">
      <dsp:nvSpPr>
        <dsp:cNvPr id="0" name=""/>
        <dsp:cNvSpPr/>
      </dsp:nvSpPr>
      <dsp:spPr>
        <a:xfrm>
          <a:off x="1001181" y="2681996"/>
          <a:ext cx="10329847" cy="766227"/>
        </a:xfrm>
        <a:prstGeom prst="rect">
          <a:avLst/>
        </a:prstGeom>
        <a:gradFill rotWithShape="0">
          <a:gsLst>
            <a:gs pos="0">
              <a:schemeClr val="accent5">
                <a:hueOff val="-450643"/>
                <a:satOff val="-12063"/>
                <a:lumOff val="-4185"/>
                <a:alphaOff val="0"/>
                <a:tint val="96000"/>
                <a:lumMod val="104000"/>
              </a:schemeClr>
            </a:gs>
            <a:gs pos="100000">
              <a:schemeClr val="accent5">
                <a:hueOff val="-450643"/>
                <a:satOff val="-12063"/>
                <a:lumOff val="-4185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19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>
              <a:solidFill>
                <a:schemeClr val="bg2"/>
              </a:solidFill>
            </a:rPr>
            <a:t>WEB VERSIÓN ADMIN</a:t>
          </a:r>
        </a:p>
      </dsp:txBody>
      <dsp:txXfrm>
        <a:off x="1001181" y="2681996"/>
        <a:ext cx="10329847" cy="766227"/>
      </dsp:txXfrm>
    </dsp:sp>
    <dsp:sp modelId="{35AD24DD-FC04-440A-BD1A-455DF2BF67A6}">
      <dsp:nvSpPr>
        <dsp:cNvPr id="0" name=""/>
        <dsp:cNvSpPr/>
      </dsp:nvSpPr>
      <dsp:spPr>
        <a:xfrm>
          <a:off x="522289" y="2586218"/>
          <a:ext cx="957784" cy="957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589F6F-5310-446C-88EC-30465100D60C}">
      <dsp:nvSpPr>
        <dsp:cNvPr id="0" name=""/>
        <dsp:cNvSpPr/>
      </dsp:nvSpPr>
      <dsp:spPr>
        <a:xfrm>
          <a:off x="561885" y="3831537"/>
          <a:ext cx="10769143" cy="766227"/>
        </a:xfrm>
        <a:prstGeom prst="rect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19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>
              <a:solidFill>
                <a:schemeClr val="bg2"/>
              </a:solidFill>
            </a:rPr>
            <a:t>PREGUNTAS</a:t>
          </a:r>
        </a:p>
      </dsp:txBody>
      <dsp:txXfrm>
        <a:off x="561885" y="3831537"/>
        <a:ext cx="10769143" cy="766227"/>
      </dsp:txXfrm>
    </dsp:sp>
    <dsp:sp modelId="{F98E329F-E3BC-4B90-93E5-065F3C00D818}">
      <dsp:nvSpPr>
        <dsp:cNvPr id="0" name=""/>
        <dsp:cNvSpPr/>
      </dsp:nvSpPr>
      <dsp:spPr>
        <a:xfrm>
          <a:off x="82993" y="3735759"/>
          <a:ext cx="957784" cy="957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75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85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52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016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430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913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91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368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80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6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2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5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23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8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99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85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507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ml/resources/tablas.sq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ml/index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ml/index_admin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ml/index_admin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38BFA-86C5-46DA-BA70-50E23A3D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746" y="609601"/>
            <a:ext cx="9465276" cy="3200400"/>
          </a:xfrm>
        </p:spPr>
        <p:txBody>
          <a:bodyPr>
            <a:normAutofit/>
          </a:bodyPr>
          <a:lstStyle/>
          <a:p>
            <a:r>
              <a:rPr lang="es-ES" sz="6600" dirty="0"/>
              <a:t>FASE 3: </a:t>
            </a:r>
            <a:r>
              <a:rPr lang="es-ES" sz="6600" b="1" dirty="0"/>
              <a:t>ALQUILETE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57174-C8B3-4025-BBE6-FB406BC4E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746" y="3886200"/>
            <a:ext cx="9465276" cy="190500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accent5"/>
                </a:solidFill>
              </a:rPr>
              <a:t>ÁLVARO</a:t>
            </a:r>
            <a:r>
              <a:rPr lang="es-ES" sz="3200" dirty="0">
                <a:solidFill>
                  <a:schemeClr val="accent5"/>
                </a:solidFill>
              </a:rPr>
              <a:t> GÓMEZ MARTÍN</a:t>
            </a:r>
          </a:p>
        </p:txBody>
      </p:sp>
    </p:spTree>
    <p:extLst>
      <p:ext uri="{BB962C8B-B14F-4D97-AF65-F5344CB8AC3E}">
        <p14:creationId xmlns:p14="http://schemas.microsoft.com/office/powerpoint/2010/main" val="258494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83665-C243-4605-8D73-4356EF1F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0854"/>
          </a:xfrm>
        </p:spPr>
        <p:txBody>
          <a:bodyPr/>
          <a:lstStyle/>
          <a:p>
            <a:r>
              <a:rPr lang="es-ES" sz="4800" b="1" dirty="0"/>
              <a:t>ÍNDICE</a:t>
            </a:r>
            <a:endParaRPr lang="es-ES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48F194B-3499-4E30-9EC2-BE002ADDB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94066"/>
              </p:ext>
            </p:extLst>
          </p:nvPr>
        </p:nvGraphicFramePr>
        <p:xfrm>
          <a:off x="394065" y="1470454"/>
          <a:ext cx="11400694" cy="498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22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4ACD1-2231-46A5-B708-744AB448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>
                <a:hlinkClick r:id="rId2" action="ppaction://hlinkfile"/>
              </a:rPr>
              <a:t>CREACIÓN DE TABLAS</a:t>
            </a:r>
          </a:p>
        </p:txBody>
      </p:sp>
    </p:spTree>
    <p:extLst>
      <p:ext uri="{BB962C8B-B14F-4D97-AF65-F5344CB8AC3E}">
        <p14:creationId xmlns:p14="http://schemas.microsoft.com/office/powerpoint/2010/main" val="100176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B5BC6-4302-43B3-8EFF-861C92C5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3308581"/>
            <a:ext cx="9375132" cy="1468800"/>
          </a:xfrm>
        </p:spPr>
        <p:txBody>
          <a:bodyPr>
            <a:noAutofit/>
          </a:bodyPr>
          <a:lstStyle/>
          <a:p>
            <a:r>
              <a:rPr lang="es-ES" sz="4800" b="1" dirty="0">
                <a:hlinkClick r:id="rId2" action="ppaction://hlinkfile"/>
              </a:rPr>
              <a:t>WEB VERSIÓN CLIENTE</a:t>
            </a:r>
          </a:p>
        </p:txBody>
      </p:sp>
    </p:spTree>
    <p:extLst>
      <p:ext uri="{BB962C8B-B14F-4D97-AF65-F5344CB8AC3E}">
        <p14:creationId xmlns:p14="http://schemas.microsoft.com/office/powerpoint/2010/main" val="91623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34FDF-ECC8-49A7-9668-B43A5BC1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73" y="3308581"/>
            <a:ext cx="9115640" cy="1468800"/>
          </a:xfrm>
        </p:spPr>
        <p:txBody>
          <a:bodyPr>
            <a:normAutofit/>
          </a:bodyPr>
          <a:lstStyle/>
          <a:p>
            <a:r>
              <a:rPr lang="es-ES" sz="4800" b="1" dirty="0">
                <a:hlinkClick r:id="rId2" action="ppaction://hlinkfile"/>
              </a:rPr>
              <a:t>WEB VERSIÓN ADMIN</a:t>
            </a:r>
          </a:p>
        </p:txBody>
      </p:sp>
    </p:spTree>
    <p:extLst>
      <p:ext uri="{BB962C8B-B14F-4D97-AF65-F5344CB8AC3E}">
        <p14:creationId xmlns:p14="http://schemas.microsoft.com/office/powerpoint/2010/main" val="144875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C34CB-85D9-4A71-8FB4-DD3AF1661DA4}"/>
              </a:ext>
            </a:extLst>
          </p:cNvPr>
          <p:cNvSpPr txBox="1">
            <a:spLocks/>
          </p:cNvSpPr>
          <p:nvPr/>
        </p:nvSpPr>
        <p:spPr>
          <a:xfrm>
            <a:off x="1752600" y="2987304"/>
            <a:ext cx="8686800" cy="16835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5400" dirty="0"/>
          </a:p>
          <a:p>
            <a:pPr algn="r"/>
            <a:r>
              <a:rPr lang="es-ES" sz="5400" b="1" dirty="0">
                <a:solidFill>
                  <a:schemeClr val="accent6"/>
                </a:solidFill>
              </a:rPr>
              <a:t>PREGUNTAS</a:t>
            </a:r>
            <a:endParaRPr lang="es-ES" sz="5400" b="1" dirty="0">
              <a:solidFill>
                <a:schemeClr val="accent6"/>
              </a:solidFill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43272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541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61</TotalTime>
  <Words>30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Schoolbook</vt:lpstr>
      <vt:lpstr>Malla</vt:lpstr>
      <vt:lpstr>FASE 3: ALQUILETE</vt:lpstr>
      <vt:lpstr>ÍNDICE</vt:lpstr>
      <vt:lpstr>CREACIÓN DE TABLAS</vt:lpstr>
      <vt:lpstr>WEB VERSIÓN CLIENTE</vt:lpstr>
      <vt:lpstr>WEB VERSIÓN ADMIN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 3: ALQUILETE</dc:title>
  <dc:creator>ust2dai2</dc:creator>
  <cp:lastModifiedBy>Alv Gomez</cp:lastModifiedBy>
  <cp:revision>7</cp:revision>
  <dcterms:created xsi:type="dcterms:W3CDTF">2019-01-15T17:37:01Z</dcterms:created>
  <dcterms:modified xsi:type="dcterms:W3CDTF">2019-01-18T10:44:48Z</dcterms:modified>
</cp:coreProperties>
</file>