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2" r:id="rId4"/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D1"/>
    <a:srgbClr val="C9CBE5"/>
    <a:srgbClr val="5158AD"/>
    <a:srgbClr val="A1A5D3"/>
    <a:srgbClr val="AFB2D9"/>
    <a:srgbClr val="200366"/>
    <a:srgbClr val="4317AA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994689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85750" y="1312248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1" y="504111"/>
            <a:ext cx="1587395" cy="1476277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79072" y="1816219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2291469" cy="586194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562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Detalhamento do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B0D8242-36C4-D247-8A6B-7F5A27CDE3D5}"/>
              </a:ext>
            </a:extLst>
          </p:cNvPr>
          <p:cNvSpPr/>
          <p:nvPr/>
        </p:nvSpPr>
        <p:spPr>
          <a:xfrm>
            <a:off x="4333377" y="872230"/>
            <a:ext cx="7660659" cy="5861944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82B7F3D-B608-AE3A-BB63-84C8718780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693">
            <a:off x="10401876" y="-80511"/>
            <a:ext cx="1705655" cy="17056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64038F-8243-98F0-8BCB-22E8128325DD}"/>
              </a:ext>
            </a:extLst>
          </p:cNvPr>
          <p:cNvSpPr txBox="1"/>
          <p:nvPr/>
        </p:nvSpPr>
        <p:spPr>
          <a:xfrm>
            <a:off x="2086361" y="1026473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Filtros Detalhados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9DBC92-06EB-27C2-9BB3-9370B32CE038}"/>
              </a:ext>
            </a:extLst>
          </p:cNvPr>
          <p:cNvSpPr txBox="1"/>
          <p:nvPr/>
        </p:nvSpPr>
        <p:spPr>
          <a:xfrm>
            <a:off x="4576609" y="10264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86813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a52d5e72cdd84d7fc11b8eae6180e472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03839c3a45a5f24aab8053d23afbbc10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44A92-75CC-4AF0-B6F7-0AF9E012E3C2}"/>
</file>

<file path=customXml/itemProps3.xml><?xml version="1.0" encoding="utf-8"?>
<ds:datastoreItem xmlns:ds="http://schemas.openxmlformats.org/officeDocument/2006/customXml" ds:itemID="{EEE60DF8-FD92-42CC-82B5-1CB10314E5DD}"/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Karine Lago</cp:lastModifiedBy>
  <cp:revision>7</cp:revision>
  <dcterms:created xsi:type="dcterms:W3CDTF">2022-03-10T13:16:52Z</dcterms:created>
  <dcterms:modified xsi:type="dcterms:W3CDTF">2023-09-26T19:56:28Z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</Properties>
</file>