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8198-E1B1-4368-97F5-0A46FA52115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1B7A-3424-42AB-8F1E-492E72E9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8198-E1B1-4368-97F5-0A46FA52115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1B7A-3424-42AB-8F1E-492E72E9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8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8198-E1B1-4368-97F5-0A46FA52115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1B7A-3424-42AB-8F1E-492E72E9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8198-E1B1-4368-97F5-0A46FA52115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1B7A-3424-42AB-8F1E-492E72E9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2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8198-E1B1-4368-97F5-0A46FA52115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1B7A-3424-42AB-8F1E-492E72E9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7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8198-E1B1-4368-97F5-0A46FA52115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1B7A-3424-42AB-8F1E-492E72E9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8198-E1B1-4368-97F5-0A46FA52115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1B7A-3424-42AB-8F1E-492E72E9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7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8198-E1B1-4368-97F5-0A46FA52115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1B7A-3424-42AB-8F1E-492E72E9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8198-E1B1-4368-97F5-0A46FA52115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1B7A-3424-42AB-8F1E-492E72E9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7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8198-E1B1-4368-97F5-0A46FA52115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1B7A-3424-42AB-8F1E-492E72E9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1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8198-E1B1-4368-97F5-0A46FA52115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1B7A-3424-42AB-8F1E-492E72E9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C8198-E1B1-4368-97F5-0A46FA52115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F1B7A-3424-42AB-8F1E-492E72E9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7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9669" y="522514"/>
            <a:ext cx="3801291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Virtualblog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79668" y="2808514"/>
            <a:ext cx="3801291" cy="600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Articles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5208814" y="1724298"/>
            <a:ext cx="1143000" cy="7837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</a:t>
            </a:r>
            <a:endParaRPr lang="en-US" dirty="0"/>
          </a:p>
        </p:txBody>
      </p:sp>
      <p:cxnSp>
        <p:nvCxnSpPr>
          <p:cNvPr id="13" name="Straight Connector 12"/>
          <p:cNvCxnSpPr>
            <a:stCxn id="4" idx="2"/>
            <a:endCxn id="11" idx="0"/>
          </p:cNvCxnSpPr>
          <p:nvPr/>
        </p:nvCxnSpPr>
        <p:spPr>
          <a:xfrm flipH="1">
            <a:off x="5780314" y="1280160"/>
            <a:ext cx="1" cy="444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2"/>
            <a:endCxn id="10" idx="0"/>
          </p:cNvCxnSpPr>
          <p:nvPr/>
        </p:nvCxnSpPr>
        <p:spPr>
          <a:xfrm>
            <a:off x="5780314" y="2508069"/>
            <a:ext cx="0" cy="300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3"/>
          </p:cNvCxnSpPr>
          <p:nvPr/>
        </p:nvCxnSpPr>
        <p:spPr>
          <a:xfrm>
            <a:off x="7680960" y="901337"/>
            <a:ext cx="1632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313817" y="901337"/>
            <a:ext cx="26126" cy="822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8823960" y="1724298"/>
            <a:ext cx="1031966" cy="9339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</a:t>
            </a:r>
            <a:endParaRPr lang="en-US" dirty="0"/>
          </a:p>
        </p:txBody>
      </p:sp>
      <p:cxnSp>
        <p:nvCxnSpPr>
          <p:cNvPr id="27" name="Straight Connector 26"/>
          <p:cNvCxnSpPr>
            <a:stCxn id="25" idx="2"/>
          </p:cNvCxnSpPr>
          <p:nvPr/>
        </p:nvCxnSpPr>
        <p:spPr>
          <a:xfrm>
            <a:off x="9339943" y="2658291"/>
            <a:ext cx="0" cy="620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392886" y="3278777"/>
            <a:ext cx="1894114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cxnSp>
        <p:nvCxnSpPr>
          <p:cNvPr id="30" name="Straight Connector 29"/>
          <p:cNvCxnSpPr>
            <a:stCxn id="10" idx="2"/>
          </p:cNvCxnSpPr>
          <p:nvPr/>
        </p:nvCxnSpPr>
        <p:spPr>
          <a:xfrm flipH="1">
            <a:off x="5780313" y="3409406"/>
            <a:ext cx="1" cy="92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76947" y="4336868"/>
            <a:ext cx="1606731" cy="61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</a:t>
            </a:r>
            <a:endParaRPr lang="en-US" dirty="0"/>
          </a:p>
        </p:txBody>
      </p:sp>
      <p:cxnSp>
        <p:nvCxnSpPr>
          <p:cNvPr id="34" name="Straight Connector 33"/>
          <p:cNvCxnSpPr>
            <a:stCxn id="32" idx="3"/>
          </p:cNvCxnSpPr>
          <p:nvPr/>
        </p:nvCxnSpPr>
        <p:spPr>
          <a:xfrm flipV="1">
            <a:off x="6583678" y="4643845"/>
            <a:ext cx="6008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1"/>
          </p:cNvCxnSpPr>
          <p:nvPr/>
        </p:nvCxnSpPr>
        <p:spPr>
          <a:xfrm flipH="1" flipV="1">
            <a:off x="4532811" y="4643845"/>
            <a:ext cx="4441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84571" y="4336868"/>
            <a:ext cx="1312817" cy="61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Categories</a:t>
            </a:r>
            <a:endParaRPr lang="en-US" dirty="0"/>
          </a:p>
        </p:txBody>
      </p:sp>
      <p:cxnSp>
        <p:nvCxnSpPr>
          <p:cNvPr id="39" name="Straight Connector 38"/>
          <p:cNvCxnSpPr>
            <a:stCxn id="10" idx="3"/>
          </p:cNvCxnSpPr>
          <p:nvPr/>
        </p:nvCxnSpPr>
        <p:spPr>
          <a:xfrm>
            <a:off x="7680959" y="3108960"/>
            <a:ext cx="16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7" idx="0"/>
          </p:cNvCxnSpPr>
          <p:nvPr/>
        </p:nvCxnSpPr>
        <p:spPr>
          <a:xfrm>
            <a:off x="7840979" y="3108960"/>
            <a:ext cx="1" cy="122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65714" y="4415245"/>
            <a:ext cx="126709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Comments</a:t>
            </a:r>
            <a:endParaRPr lang="en-US" dirty="0"/>
          </a:p>
        </p:txBody>
      </p:sp>
      <p:cxnSp>
        <p:nvCxnSpPr>
          <p:cNvPr id="44" name="Straight Connector 43"/>
          <p:cNvCxnSpPr>
            <a:stCxn id="10" idx="1"/>
          </p:cNvCxnSpPr>
          <p:nvPr/>
        </p:nvCxnSpPr>
        <p:spPr>
          <a:xfrm flipH="1">
            <a:off x="3579223" y="3108960"/>
            <a:ext cx="300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579223" y="3108960"/>
            <a:ext cx="39188" cy="1306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2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</dc:creator>
  <cp:lastModifiedBy>rakib</cp:lastModifiedBy>
  <cp:revision>3</cp:revision>
  <dcterms:created xsi:type="dcterms:W3CDTF">2020-04-25T04:02:02Z</dcterms:created>
  <dcterms:modified xsi:type="dcterms:W3CDTF">2020-04-25T06:04:55Z</dcterms:modified>
</cp:coreProperties>
</file>