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AC4F2-C706-43AE-92A4-F69E7631E1B3}" v="9" dt="2021-04-27T04:38:03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yn Nadal" userId="18926cde959a7b13" providerId="LiveId" clId="{125AC4F2-C706-43AE-92A4-F69E7631E1B3}"/>
    <pc:docChg chg="undo custSel addSld modSld sldOrd">
      <pc:chgData name="Kathlyn Nadal" userId="18926cde959a7b13" providerId="LiveId" clId="{125AC4F2-C706-43AE-92A4-F69E7631E1B3}" dt="2021-04-27T04:47:14.151" v="541" actId="14100"/>
      <pc:docMkLst>
        <pc:docMk/>
      </pc:docMkLst>
      <pc:sldChg chg="ord">
        <pc:chgData name="Kathlyn Nadal" userId="18926cde959a7b13" providerId="LiveId" clId="{125AC4F2-C706-43AE-92A4-F69E7631E1B3}" dt="2021-04-27T04:18:32.783" v="319"/>
        <pc:sldMkLst>
          <pc:docMk/>
          <pc:sldMk cId="2172388706" sldId="257"/>
        </pc:sldMkLst>
      </pc:sldChg>
      <pc:sldChg chg="addSp delSp modSp mod ord">
        <pc:chgData name="Kathlyn Nadal" userId="18926cde959a7b13" providerId="LiveId" clId="{125AC4F2-C706-43AE-92A4-F69E7631E1B3}" dt="2021-04-27T04:22:37.361" v="323" actId="478"/>
        <pc:sldMkLst>
          <pc:docMk/>
          <pc:sldMk cId="2489704480" sldId="258"/>
        </pc:sldMkLst>
        <pc:spChg chg="del">
          <ac:chgData name="Kathlyn Nadal" userId="18926cde959a7b13" providerId="LiveId" clId="{125AC4F2-C706-43AE-92A4-F69E7631E1B3}" dt="2021-04-27T04:22:33.278" v="322" actId="478"/>
          <ac:spMkLst>
            <pc:docMk/>
            <pc:sldMk cId="2489704480" sldId="258"/>
            <ac:spMk id="2" creationId="{DD9AD70C-5A3A-4FA2-BFAE-785DF6C68B39}"/>
          </ac:spMkLst>
        </pc:spChg>
        <pc:spChg chg="add del mod">
          <ac:chgData name="Kathlyn Nadal" userId="18926cde959a7b13" providerId="LiveId" clId="{125AC4F2-C706-43AE-92A4-F69E7631E1B3}" dt="2021-04-27T04:22:37.361" v="323" actId="478"/>
          <ac:spMkLst>
            <pc:docMk/>
            <pc:sldMk cId="2489704480" sldId="258"/>
            <ac:spMk id="4" creationId="{7FFB9698-847D-4B3F-B6D9-60BC2E551BDF}"/>
          </ac:spMkLst>
        </pc:spChg>
      </pc:sldChg>
      <pc:sldChg chg="addSp delSp modSp mod">
        <pc:chgData name="Kathlyn Nadal" userId="18926cde959a7b13" providerId="LiveId" clId="{125AC4F2-C706-43AE-92A4-F69E7631E1B3}" dt="2021-04-26T04:08:57.322" v="314" actId="478"/>
        <pc:sldMkLst>
          <pc:docMk/>
          <pc:sldMk cId="1757082098" sldId="259"/>
        </pc:sldMkLst>
        <pc:spChg chg="del">
          <ac:chgData name="Kathlyn Nadal" userId="18926cde959a7b13" providerId="LiveId" clId="{125AC4F2-C706-43AE-92A4-F69E7631E1B3}" dt="2021-04-26T04:08:54.691" v="313" actId="478"/>
          <ac:spMkLst>
            <pc:docMk/>
            <pc:sldMk cId="1757082098" sldId="259"/>
            <ac:spMk id="2" creationId="{3ED760C5-E65A-4C75-9981-3D3EBF20EECE}"/>
          </ac:spMkLst>
        </pc:spChg>
        <pc:spChg chg="add del mod">
          <ac:chgData name="Kathlyn Nadal" userId="18926cde959a7b13" providerId="LiveId" clId="{125AC4F2-C706-43AE-92A4-F69E7631E1B3}" dt="2021-04-26T04:08:57.322" v="314" actId="478"/>
          <ac:spMkLst>
            <pc:docMk/>
            <pc:sldMk cId="1757082098" sldId="259"/>
            <ac:spMk id="12" creationId="{E969EDE5-0DC2-426A-9CF7-E4F19134E0A2}"/>
          </ac:spMkLst>
        </pc:spChg>
      </pc:sldChg>
      <pc:sldChg chg="addSp delSp modSp new mod">
        <pc:chgData name="Kathlyn Nadal" userId="18926cde959a7b13" providerId="LiveId" clId="{125AC4F2-C706-43AE-92A4-F69E7631E1B3}" dt="2021-04-26T03:25:55.574" v="5" actId="1076"/>
        <pc:sldMkLst>
          <pc:docMk/>
          <pc:sldMk cId="626668082" sldId="260"/>
        </pc:sldMkLst>
        <pc:spChg chg="del">
          <ac:chgData name="Kathlyn Nadal" userId="18926cde959a7b13" providerId="LiveId" clId="{125AC4F2-C706-43AE-92A4-F69E7631E1B3}" dt="2021-04-26T03:25:01.184" v="3" actId="478"/>
          <ac:spMkLst>
            <pc:docMk/>
            <pc:sldMk cId="626668082" sldId="260"/>
            <ac:spMk id="2" creationId="{77EB3267-4F57-4DB4-89B6-00FF38672970}"/>
          </ac:spMkLst>
        </pc:spChg>
        <pc:spChg chg="del">
          <ac:chgData name="Kathlyn Nadal" userId="18926cde959a7b13" providerId="LiveId" clId="{125AC4F2-C706-43AE-92A4-F69E7631E1B3}" dt="2021-04-26T03:24:54.466" v="1" actId="478"/>
          <ac:spMkLst>
            <pc:docMk/>
            <pc:sldMk cId="626668082" sldId="260"/>
            <ac:spMk id="3" creationId="{697F2C5E-565A-4095-B4F0-3657243A586B}"/>
          </ac:spMkLst>
        </pc:spChg>
        <pc:picChg chg="add mod">
          <ac:chgData name="Kathlyn Nadal" userId="18926cde959a7b13" providerId="LiveId" clId="{125AC4F2-C706-43AE-92A4-F69E7631E1B3}" dt="2021-04-26T03:25:55.574" v="5" actId="1076"/>
          <ac:picMkLst>
            <pc:docMk/>
            <pc:sldMk cId="626668082" sldId="260"/>
            <ac:picMk id="5" creationId="{2656410D-B98C-4333-8C6F-9279E1DF5AA2}"/>
          </ac:picMkLst>
        </pc:picChg>
      </pc:sldChg>
      <pc:sldChg chg="addSp delSp modSp new mod ord setBg">
        <pc:chgData name="Kathlyn Nadal" userId="18926cde959a7b13" providerId="LiveId" clId="{125AC4F2-C706-43AE-92A4-F69E7631E1B3}" dt="2021-04-27T04:38:37.350" v="454"/>
        <pc:sldMkLst>
          <pc:docMk/>
          <pc:sldMk cId="4131930824" sldId="261"/>
        </pc:sldMkLst>
        <pc:spChg chg="del">
          <ac:chgData name="Kathlyn Nadal" userId="18926cde959a7b13" providerId="LiveId" clId="{125AC4F2-C706-43AE-92A4-F69E7631E1B3}" dt="2021-04-26T03:48:31.484" v="7" actId="478"/>
          <ac:spMkLst>
            <pc:docMk/>
            <pc:sldMk cId="4131930824" sldId="261"/>
            <ac:spMk id="2" creationId="{F4AA6F34-DC38-494A-AA5E-79CE2F065515}"/>
          </ac:spMkLst>
        </pc:spChg>
        <pc:spChg chg="del">
          <ac:chgData name="Kathlyn Nadal" userId="18926cde959a7b13" providerId="LiveId" clId="{125AC4F2-C706-43AE-92A4-F69E7631E1B3}" dt="2021-04-26T03:48:33.631" v="8" actId="478"/>
          <ac:spMkLst>
            <pc:docMk/>
            <pc:sldMk cId="4131930824" sldId="261"/>
            <ac:spMk id="3" creationId="{8E590D3B-5239-4FC0-AA91-25C9B7B88840}"/>
          </ac:spMkLst>
        </pc:spChg>
        <pc:spChg chg="add del">
          <ac:chgData name="Kathlyn Nadal" userId="18926cde959a7b13" providerId="LiveId" clId="{125AC4F2-C706-43AE-92A4-F69E7631E1B3}" dt="2021-04-26T03:54:39.166" v="34" actId="26606"/>
          <ac:spMkLst>
            <pc:docMk/>
            <pc:sldMk cId="4131930824" sldId="261"/>
            <ac:spMk id="17" creationId="{CE7E7877-F64E-4EEA-B778-138031EFF874}"/>
          </ac:spMkLst>
        </pc:spChg>
        <pc:spChg chg="add del">
          <ac:chgData name="Kathlyn Nadal" userId="18926cde959a7b13" providerId="LiveId" clId="{125AC4F2-C706-43AE-92A4-F69E7631E1B3}" dt="2021-04-26T03:54:39.166" v="34" actId="26606"/>
          <ac:spMkLst>
            <pc:docMk/>
            <pc:sldMk cId="4131930824" sldId="261"/>
            <ac:spMk id="18" creationId="{AA3CC463-F933-4AC4-86E1-5AC14B0C3163}"/>
          </ac:spMkLst>
        </pc:spChg>
        <pc:spChg chg="add del">
          <ac:chgData name="Kathlyn Nadal" userId="18926cde959a7b13" providerId="LiveId" clId="{125AC4F2-C706-43AE-92A4-F69E7631E1B3}" dt="2021-04-26T03:54:39.166" v="34" actId="26606"/>
          <ac:spMkLst>
            <pc:docMk/>
            <pc:sldMk cId="4131930824" sldId="261"/>
            <ac:spMk id="19" creationId="{7DD6C4F3-70FD-4F13-919C-702EE4886499}"/>
          </ac:spMkLst>
        </pc:spChg>
        <pc:spChg chg="add del">
          <ac:chgData name="Kathlyn Nadal" userId="18926cde959a7b13" providerId="LiveId" clId="{125AC4F2-C706-43AE-92A4-F69E7631E1B3}" dt="2021-04-26T03:54:39.166" v="34" actId="26606"/>
          <ac:spMkLst>
            <pc:docMk/>
            <pc:sldMk cId="4131930824" sldId="261"/>
            <ac:spMk id="20" creationId="{6025D2DB-A12A-44DB-B00E-F4D622329EDD}"/>
          </ac:spMkLst>
        </pc:spChg>
        <pc:spChg chg="add del">
          <ac:chgData name="Kathlyn Nadal" userId="18926cde959a7b13" providerId="LiveId" clId="{125AC4F2-C706-43AE-92A4-F69E7631E1B3}" dt="2021-04-26T03:54:42.694" v="36" actId="26606"/>
          <ac:spMkLst>
            <pc:docMk/>
            <pc:sldMk cId="4131930824" sldId="261"/>
            <ac:spMk id="22" creationId="{19E301E5-1206-47D0-9CDF-72583D739089}"/>
          </ac:spMkLst>
        </pc:spChg>
        <pc:spChg chg="add del">
          <ac:chgData name="Kathlyn Nadal" userId="18926cde959a7b13" providerId="LiveId" clId="{125AC4F2-C706-43AE-92A4-F69E7631E1B3}" dt="2021-04-26T03:54:42.694" v="36" actId="26606"/>
          <ac:spMkLst>
            <pc:docMk/>
            <pc:sldMk cId="4131930824" sldId="261"/>
            <ac:spMk id="23" creationId="{AFA31FBE-7948-4384-B68A-75DEFDC4955A}"/>
          </ac:spMkLst>
        </pc:spChg>
        <pc:spChg chg="add mod">
          <ac:chgData name="Kathlyn Nadal" userId="18926cde959a7b13" providerId="LiveId" clId="{125AC4F2-C706-43AE-92A4-F69E7631E1B3}" dt="2021-04-26T04:02:14.827" v="116" actId="20577"/>
          <ac:spMkLst>
            <pc:docMk/>
            <pc:sldMk cId="4131930824" sldId="261"/>
            <ac:spMk id="24" creationId="{7AEF3F23-4100-4C0B-8D5E-F06AED6CB7A3}"/>
          </ac:spMkLst>
        </pc:spChg>
        <pc:spChg chg="add del">
          <ac:chgData name="Kathlyn Nadal" userId="18926cde959a7b13" providerId="LiveId" clId="{125AC4F2-C706-43AE-92A4-F69E7631E1B3}" dt="2021-04-26T03:54:44.137" v="38" actId="26606"/>
          <ac:spMkLst>
            <pc:docMk/>
            <pc:sldMk cId="4131930824" sldId="261"/>
            <ac:spMk id="25" creationId="{42A4FC2C-047E-45A5-965D-8E1E3BF09BC6}"/>
          </ac:spMkLst>
        </pc:spChg>
        <pc:spChg chg="add mod">
          <ac:chgData name="Kathlyn Nadal" userId="18926cde959a7b13" providerId="LiveId" clId="{125AC4F2-C706-43AE-92A4-F69E7631E1B3}" dt="2021-04-26T04:03:43.660" v="162" actId="20577"/>
          <ac:spMkLst>
            <pc:docMk/>
            <pc:sldMk cId="4131930824" sldId="261"/>
            <ac:spMk id="26" creationId="{014DBD9A-AF7B-48C8-B04C-1FEEFF11D4CA}"/>
          </ac:spMkLst>
        </pc:spChg>
        <pc:spChg chg="add del">
          <ac:chgData name="Kathlyn Nadal" userId="18926cde959a7b13" providerId="LiveId" clId="{125AC4F2-C706-43AE-92A4-F69E7631E1B3}" dt="2021-04-26T03:54:49.875" v="40" actId="26606"/>
          <ac:spMkLst>
            <pc:docMk/>
            <pc:sldMk cId="4131930824" sldId="261"/>
            <ac:spMk id="27" creationId="{AA3CC463-F933-4AC4-86E1-5AC14B0C3163}"/>
          </ac:spMkLst>
        </pc:spChg>
        <pc:spChg chg="add del">
          <ac:chgData name="Kathlyn Nadal" userId="18926cde959a7b13" providerId="LiveId" clId="{125AC4F2-C706-43AE-92A4-F69E7631E1B3}" dt="2021-04-26T03:54:49.875" v="40" actId="26606"/>
          <ac:spMkLst>
            <pc:docMk/>
            <pc:sldMk cId="4131930824" sldId="261"/>
            <ac:spMk id="28" creationId="{6025D2DB-A12A-44DB-B00E-F4D622329EDD}"/>
          </ac:spMkLst>
        </pc:spChg>
        <pc:spChg chg="add del">
          <ac:chgData name="Kathlyn Nadal" userId="18926cde959a7b13" providerId="LiveId" clId="{125AC4F2-C706-43AE-92A4-F69E7631E1B3}" dt="2021-04-26T03:54:49.875" v="40" actId="26606"/>
          <ac:spMkLst>
            <pc:docMk/>
            <pc:sldMk cId="4131930824" sldId="261"/>
            <ac:spMk id="29" creationId="{CE7E7877-F64E-4EEA-B778-138031EFF874}"/>
          </ac:spMkLst>
        </pc:spChg>
        <pc:spChg chg="add del">
          <ac:chgData name="Kathlyn Nadal" userId="18926cde959a7b13" providerId="LiveId" clId="{125AC4F2-C706-43AE-92A4-F69E7631E1B3}" dt="2021-04-26T03:54:49.875" v="40" actId="26606"/>
          <ac:spMkLst>
            <pc:docMk/>
            <pc:sldMk cId="4131930824" sldId="261"/>
            <ac:spMk id="30" creationId="{7DD6C4F3-70FD-4F13-919C-702EE4886499}"/>
          </ac:spMkLst>
        </pc:spChg>
        <pc:spChg chg="add mod">
          <ac:chgData name="Kathlyn Nadal" userId="18926cde959a7b13" providerId="LiveId" clId="{125AC4F2-C706-43AE-92A4-F69E7631E1B3}" dt="2021-04-26T04:08:25.655" v="312" actId="20577"/>
          <ac:spMkLst>
            <pc:docMk/>
            <pc:sldMk cId="4131930824" sldId="261"/>
            <ac:spMk id="31" creationId="{20F390BA-F0B6-472F-AF71-BF758739BC28}"/>
          </ac:spMkLst>
        </pc:spChg>
        <pc:picChg chg="add mod ord">
          <ac:chgData name="Kathlyn Nadal" userId="18926cde959a7b13" providerId="LiveId" clId="{125AC4F2-C706-43AE-92A4-F69E7631E1B3}" dt="2021-04-26T03:58:51.344" v="60" actId="1076"/>
          <ac:picMkLst>
            <pc:docMk/>
            <pc:sldMk cId="4131930824" sldId="261"/>
            <ac:picMk id="5" creationId="{0951FCEB-A012-4303-A502-24BFE466281A}"/>
          </ac:picMkLst>
        </pc:picChg>
        <pc:picChg chg="add mod ord">
          <ac:chgData name="Kathlyn Nadal" userId="18926cde959a7b13" providerId="LiveId" clId="{125AC4F2-C706-43AE-92A4-F69E7631E1B3}" dt="2021-04-26T03:58:56.039" v="61" actId="1076"/>
          <ac:picMkLst>
            <pc:docMk/>
            <pc:sldMk cId="4131930824" sldId="261"/>
            <ac:picMk id="6" creationId="{D8108C59-91D7-46D2-99A2-78DE0F1ADA7D}"/>
          </ac:picMkLst>
        </pc:picChg>
        <pc:picChg chg="add mod">
          <ac:chgData name="Kathlyn Nadal" userId="18926cde959a7b13" providerId="LiveId" clId="{125AC4F2-C706-43AE-92A4-F69E7631E1B3}" dt="2021-04-26T03:59:00.438" v="62" actId="1076"/>
          <ac:picMkLst>
            <pc:docMk/>
            <pc:sldMk cId="4131930824" sldId="261"/>
            <ac:picMk id="8" creationId="{25EA2E53-4194-4BE1-83DD-FB1759215A4D}"/>
          </ac:picMkLst>
        </pc:picChg>
        <pc:cxnChg chg="add del">
          <ac:chgData name="Kathlyn Nadal" userId="18926cde959a7b13" providerId="LiveId" clId="{125AC4F2-C706-43AE-92A4-F69E7631E1B3}" dt="2021-04-26T03:54:28.298" v="32" actId="26606"/>
          <ac:cxnSpMkLst>
            <pc:docMk/>
            <pc:sldMk cId="4131930824" sldId="261"/>
            <ac:cxnSpMk id="13" creationId="{DCD67800-37AC-4E14-89B0-F79DCB3FB86D}"/>
          </ac:cxnSpMkLst>
        </pc:cxnChg>
        <pc:cxnChg chg="add del">
          <ac:chgData name="Kathlyn Nadal" userId="18926cde959a7b13" providerId="LiveId" clId="{125AC4F2-C706-43AE-92A4-F69E7631E1B3}" dt="2021-04-26T03:54:28.298" v="32" actId="26606"/>
          <ac:cxnSpMkLst>
            <pc:docMk/>
            <pc:sldMk cId="4131930824" sldId="261"/>
            <ac:cxnSpMk id="15" creationId="{20F1788F-A5AE-4188-8274-F7F2E3833ECD}"/>
          </ac:cxnSpMkLst>
        </pc:cxnChg>
        <pc:cxnChg chg="add del">
          <ac:chgData name="Kathlyn Nadal" userId="18926cde959a7b13" providerId="LiveId" clId="{125AC4F2-C706-43AE-92A4-F69E7631E1B3}" dt="2021-04-26T03:54:52.346" v="42" actId="26606"/>
          <ac:cxnSpMkLst>
            <pc:docMk/>
            <pc:sldMk cId="4131930824" sldId="261"/>
            <ac:cxnSpMk id="32" creationId="{DCD67800-37AC-4E14-89B0-F79DCB3FB86D}"/>
          </ac:cxnSpMkLst>
        </pc:cxnChg>
        <pc:cxnChg chg="add del">
          <ac:chgData name="Kathlyn Nadal" userId="18926cde959a7b13" providerId="LiveId" clId="{125AC4F2-C706-43AE-92A4-F69E7631E1B3}" dt="2021-04-26T03:54:52.346" v="42" actId="26606"/>
          <ac:cxnSpMkLst>
            <pc:docMk/>
            <pc:sldMk cId="4131930824" sldId="261"/>
            <ac:cxnSpMk id="33" creationId="{20F1788F-A5AE-4188-8274-F7F2E3833ECD}"/>
          </ac:cxnSpMkLst>
        </pc:cxnChg>
      </pc:sldChg>
      <pc:sldChg chg="addSp delSp modSp new mod ord setBg addAnim delAnim">
        <pc:chgData name="Kathlyn Nadal" userId="18926cde959a7b13" providerId="LiveId" clId="{125AC4F2-C706-43AE-92A4-F69E7631E1B3}" dt="2021-04-27T04:44:31.431" v="503" actId="1076"/>
        <pc:sldMkLst>
          <pc:docMk/>
          <pc:sldMk cId="703139809" sldId="262"/>
        </pc:sldMkLst>
        <pc:spChg chg="del">
          <ac:chgData name="Kathlyn Nadal" userId="18926cde959a7b13" providerId="LiveId" clId="{125AC4F2-C706-43AE-92A4-F69E7631E1B3}" dt="2021-04-27T04:23:28.873" v="326" actId="478"/>
          <ac:spMkLst>
            <pc:docMk/>
            <pc:sldMk cId="703139809" sldId="262"/>
            <ac:spMk id="2" creationId="{910FBA16-9F9F-417E-8A10-8BFD7C52B44B}"/>
          </ac:spMkLst>
        </pc:spChg>
        <pc:spChg chg="del">
          <ac:chgData name="Kathlyn Nadal" userId="18926cde959a7b13" providerId="LiveId" clId="{125AC4F2-C706-43AE-92A4-F69E7631E1B3}" dt="2021-04-27T04:23:32.759" v="327" actId="478"/>
          <ac:spMkLst>
            <pc:docMk/>
            <pc:sldMk cId="703139809" sldId="262"/>
            <ac:spMk id="3" creationId="{CB798D60-01E2-4BDF-91F7-19EA0B73A748}"/>
          </ac:spMkLst>
        </pc:spChg>
        <pc:spChg chg="add del mod">
          <ac:chgData name="Kathlyn Nadal" userId="18926cde959a7b13" providerId="LiveId" clId="{125AC4F2-C706-43AE-92A4-F69E7631E1B3}" dt="2021-04-27T04:24:08.070" v="336"/>
          <ac:spMkLst>
            <pc:docMk/>
            <pc:sldMk cId="703139809" sldId="262"/>
            <ac:spMk id="4" creationId="{FD93A2B3-6BEC-4C2F-86FA-C160FB538EDD}"/>
          </ac:spMkLst>
        </pc:spChg>
        <pc:spChg chg="add mod">
          <ac:chgData name="Kathlyn Nadal" userId="18926cde959a7b13" providerId="LiveId" clId="{125AC4F2-C706-43AE-92A4-F69E7631E1B3}" dt="2021-04-27T04:44:31.431" v="503" actId="1076"/>
          <ac:spMkLst>
            <pc:docMk/>
            <pc:sldMk cId="703139809" sldId="262"/>
            <ac:spMk id="5" creationId="{6E6E2FBE-853F-4C73-8361-19D54C8358D8}"/>
          </ac:spMkLst>
        </pc:spChg>
        <pc:spChg chg="add">
          <ac:chgData name="Kathlyn Nadal" userId="18926cde959a7b13" providerId="LiveId" clId="{125AC4F2-C706-43AE-92A4-F69E7631E1B3}" dt="2021-04-27T04:30:00.046" v="415" actId="26606"/>
          <ac:spMkLst>
            <pc:docMk/>
            <pc:sldMk cId="703139809" sldId="262"/>
            <ac:spMk id="13" creationId="{A6EF5A53-0A64-4CA5-B9C7-1CB97CB5CF1C}"/>
          </ac:spMkLst>
        </pc:spChg>
        <pc:spChg chg="add del">
          <ac:chgData name="Kathlyn Nadal" userId="18926cde959a7b13" providerId="LiveId" clId="{125AC4F2-C706-43AE-92A4-F69E7631E1B3}" dt="2021-04-27T04:28:40.043" v="406" actId="26606"/>
          <ac:spMkLst>
            <pc:docMk/>
            <pc:sldMk cId="703139809" sldId="262"/>
            <ac:spMk id="14" creationId="{A6EF5A53-0A64-4CA5-B9C7-1CB97CB5CF1C}"/>
          </ac:spMkLst>
        </pc:spChg>
        <pc:spChg chg="add">
          <ac:chgData name="Kathlyn Nadal" userId="18926cde959a7b13" providerId="LiveId" clId="{125AC4F2-C706-43AE-92A4-F69E7631E1B3}" dt="2021-04-27T04:30:00.046" v="415" actId="26606"/>
          <ac:spMkLst>
            <pc:docMk/>
            <pc:sldMk cId="703139809" sldId="262"/>
            <ac:spMk id="15" creationId="{34ABFBEA-4EB0-4D02-A2C0-1733CD3D6F12}"/>
          </ac:spMkLst>
        </pc:spChg>
        <pc:spChg chg="add del">
          <ac:chgData name="Kathlyn Nadal" userId="18926cde959a7b13" providerId="LiveId" clId="{125AC4F2-C706-43AE-92A4-F69E7631E1B3}" dt="2021-04-27T04:28:40.043" v="406" actId="26606"/>
          <ac:spMkLst>
            <pc:docMk/>
            <pc:sldMk cId="703139809" sldId="262"/>
            <ac:spMk id="16" creationId="{34ABFBEA-4EB0-4D02-A2C0-1733CD3D6F12}"/>
          </ac:spMkLst>
        </pc:spChg>
        <pc:spChg chg="add">
          <ac:chgData name="Kathlyn Nadal" userId="18926cde959a7b13" providerId="LiveId" clId="{125AC4F2-C706-43AE-92A4-F69E7631E1B3}" dt="2021-04-27T04:30:00.046" v="415" actId="26606"/>
          <ac:spMkLst>
            <pc:docMk/>
            <pc:sldMk cId="703139809" sldId="262"/>
            <ac:spMk id="17" creationId="{19E083F6-57F4-487B-A766-EA0462B1EED8}"/>
          </ac:spMkLst>
        </pc:spChg>
        <pc:spChg chg="add del">
          <ac:chgData name="Kathlyn Nadal" userId="18926cde959a7b13" providerId="LiveId" clId="{125AC4F2-C706-43AE-92A4-F69E7631E1B3}" dt="2021-04-27T04:28:40.043" v="406" actId="26606"/>
          <ac:spMkLst>
            <pc:docMk/>
            <pc:sldMk cId="703139809" sldId="262"/>
            <ac:spMk id="18" creationId="{19E083F6-57F4-487B-A766-EA0462B1EED8}"/>
          </ac:spMkLst>
        </pc:spChg>
        <pc:spChg chg="add">
          <ac:chgData name="Kathlyn Nadal" userId="18926cde959a7b13" providerId="LiveId" clId="{125AC4F2-C706-43AE-92A4-F69E7631E1B3}" dt="2021-04-27T04:30:00.046" v="415" actId="26606"/>
          <ac:spMkLst>
            <pc:docMk/>
            <pc:sldMk cId="703139809" sldId="262"/>
            <ac:spMk id="19" creationId="{7A18C9FB-EC4C-4DAE-8F7D-C6E5AF607958}"/>
          </ac:spMkLst>
        </pc:spChg>
        <pc:spChg chg="add del">
          <ac:chgData name="Kathlyn Nadal" userId="18926cde959a7b13" providerId="LiveId" clId="{125AC4F2-C706-43AE-92A4-F69E7631E1B3}" dt="2021-04-27T04:28:40.043" v="406" actId="26606"/>
          <ac:spMkLst>
            <pc:docMk/>
            <pc:sldMk cId="703139809" sldId="262"/>
            <ac:spMk id="20" creationId="{7A18C9FB-EC4C-4DAE-8F7D-C6E5AF607958}"/>
          </ac:spMkLst>
        </pc:spChg>
        <pc:spChg chg="add">
          <ac:chgData name="Kathlyn Nadal" userId="18926cde959a7b13" providerId="LiveId" clId="{125AC4F2-C706-43AE-92A4-F69E7631E1B3}" dt="2021-04-27T04:30:00.046" v="415" actId="26606"/>
          <ac:spMkLst>
            <pc:docMk/>
            <pc:sldMk cId="703139809" sldId="262"/>
            <ac:spMk id="21" creationId="{A0B0D064-49EC-422C-B83B-1EF0154627E4}"/>
          </ac:spMkLst>
        </pc:spChg>
        <pc:spChg chg="add del">
          <ac:chgData name="Kathlyn Nadal" userId="18926cde959a7b13" providerId="LiveId" clId="{125AC4F2-C706-43AE-92A4-F69E7631E1B3}" dt="2021-04-27T04:28:40.043" v="406" actId="26606"/>
          <ac:spMkLst>
            <pc:docMk/>
            <pc:sldMk cId="703139809" sldId="262"/>
            <ac:spMk id="22" creationId="{A0B0D064-49EC-422C-B83B-1EF0154627E4}"/>
          </ac:spMkLst>
        </pc:spChg>
        <pc:spChg chg="add del">
          <ac:chgData name="Kathlyn Nadal" userId="18926cde959a7b13" providerId="LiveId" clId="{125AC4F2-C706-43AE-92A4-F69E7631E1B3}" dt="2021-04-27T04:28:41.665" v="408" actId="26606"/>
          <ac:spMkLst>
            <pc:docMk/>
            <pc:sldMk cId="703139809" sldId="262"/>
            <ac:spMk id="28" creationId="{A6EF5A53-0A64-4CA5-B9C7-1CB97CB5CF1C}"/>
          </ac:spMkLst>
        </pc:spChg>
        <pc:spChg chg="add del">
          <ac:chgData name="Kathlyn Nadal" userId="18926cde959a7b13" providerId="LiveId" clId="{125AC4F2-C706-43AE-92A4-F69E7631E1B3}" dt="2021-04-27T04:28:41.665" v="408" actId="26606"/>
          <ac:spMkLst>
            <pc:docMk/>
            <pc:sldMk cId="703139809" sldId="262"/>
            <ac:spMk id="29" creationId="{34ABFBEA-4EB0-4D02-A2C0-1733CD3D6F12}"/>
          </ac:spMkLst>
        </pc:spChg>
        <pc:spChg chg="add del">
          <ac:chgData name="Kathlyn Nadal" userId="18926cde959a7b13" providerId="LiveId" clId="{125AC4F2-C706-43AE-92A4-F69E7631E1B3}" dt="2021-04-27T04:28:41.665" v="408" actId="26606"/>
          <ac:spMkLst>
            <pc:docMk/>
            <pc:sldMk cId="703139809" sldId="262"/>
            <ac:spMk id="30" creationId="{19E083F6-57F4-487B-A766-EA0462B1EED8}"/>
          </ac:spMkLst>
        </pc:spChg>
        <pc:spChg chg="add del">
          <ac:chgData name="Kathlyn Nadal" userId="18926cde959a7b13" providerId="LiveId" clId="{125AC4F2-C706-43AE-92A4-F69E7631E1B3}" dt="2021-04-27T04:28:41.665" v="408" actId="26606"/>
          <ac:spMkLst>
            <pc:docMk/>
            <pc:sldMk cId="703139809" sldId="262"/>
            <ac:spMk id="31" creationId="{665A5CBD-5BDA-4345-915C-718F0E585911}"/>
          </ac:spMkLst>
        </pc:spChg>
        <pc:spChg chg="add del">
          <ac:chgData name="Kathlyn Nadal" userId="18926cde959a7b13" providerId="LiveId" clId="{125AC4F2-C706-43AE-92A4-F69E7631E1B3}" dt="2021-04-27T04:28:41.665" v="408" actId="26606"/>
          <ac:spMkLst>
            <pc:docMk/>
            <pc:sldMk cId="703139809" sldId="262"/>
            <ac:spMk id="32" creationId="{B477D3A6-687D-4361-9296-DE87DD334BA0}"/>
          </ac:spMkLst>
        </pc:spChg>
        <pc:spChg chg="add del">
          <ac:chgData name="Kathlyn Nadal" userId="18926cde959a7b13" providerId="LiveId" clId="{125AC4F2-C706-43AE-92A4-F69E7631E1B3}" dt="2021-04-27T04:28:41.665" v="408" actId="26606"/>
          <ac:spMkLst>
            <pc:docMk/>
            <pc:sldMk cId="703139809" sldId="262"/>
            <ac:spMk id="33" creationId="{11DDE813-EC85-43AC-97E8-924708921161}"/>
          </ac:spMkLst>
        </pc:spChg>
        <pc:spChg chg="add del">
          <ac:chgData name="Kathlyn Nadal" userId="18926cde959a7b13" providerId="LiveId" clId="{125AC4F2-C706-43AE-92A4-F69E7631E1B3}" dt="2021-04-27T04:28:41.665" v="408" actId="26606"/>
          <ac:spMkLst>
            <pc:docMk/>
            <pc:sldMk cId="703139809" sldId="262"/>
            <ac:spMk id="34" creationId="{D3EC99D5-86FA-4CD7-95CF-B41FC946A1E8}"/>
          </ac:spMkLst>
        </pc:spChg>
        <pc:spChg chg="add del">
          <ac:chgData name="Kathlyn Nadal" userId="18926cde959a7b13" providerId="LiveId" clId="{125AC4F2-C706-43AE-92A4-F69E7631E1B3}" dt="2021-04-27T04:28:45.716" v="410" actId="26606"/>
          <ac:spMkLst>
            <pc:docMk/>
            <pc:sldMk cId="703139809" sldId="262"/>
            <ac:spMk id="36" creationId="{A6EF5A53-0A64-4CA5-B9C7-1CB97CB5CF1C}"/>
          </ac:spMkLst>
        </pc:spChg>
        <pc:spChg chg="add del">
          <ac:chgData name="Kathlyn Nadal" userId="18926cde959a7b13" providerId="LiveId" clId="{125AC4F2-C706-43AE-92A4-F69E7631E1B3}" dt="2021-04-27T04:28:45.716" v="410" actId="26606"/>
          <ac:spMkLst>
            <pc:docMk/>
            <pc:sldMk cId="703139809" sldId="262"/>
            <ac:spMk id="37" creationId="{34ABFBEA-4EB0-4D02-A2C0-1733CD3D6F12}"/>
          </ac:spMkLst>
        </pc:spChg>
        <pc:spChg chg="add del">
          <ac:chgData name="Kathlyn Nadal" userId="18926cde959a7b13" providerId="LiveId" clId="{125AC4F2-C706-43AE-92A4-F69E7631E1B3}" dt="2021-04-27T04:28:45.716" v="410" actId="26606"/>
          <ac:spMkLst>
            <pc:docMk/>
            <pc:sldMk cId="703139809" sldId="262"/>
            <ac:spMk id="38" creationId="{19E083F6-57F4-487B-A766-EA0462B1EED8}"/>
          </ac:spMkLst>
        </pc:spChg>
        <pc:spChg chg="add del">
          <ac:chgData name="Kathlyn Nadal" userId="18926cde959a7b13" providerId="LiveId" clId="{125AC4F2-C706-43AE-92A4-F69E7631E1B3}" dt="2021-04-27T04:28:45.716" v="410" actId="26606"/>
          <ac:spMkLst>
            <pc:docMk/>
            <pc:sldMk cId="703139809" sldId="262"/>
            <ac:spMk id="39" creationId="{7A18C9FB-EC4C-4DAE-8F7D-C6E5AF607958}"/>
          </ac:spMkLst>
        </pc:spChg>
        <pc:spChg chg="add del">
          <ac:chgData name="Kathlyn Nadal" userId="18926cde959a7b13" providerId="LiveId" clId="{125AC4F2-C706-43AE-92A4-F69E7631E1B3}" dt="2021-04-27T04:28:45.716" v="410" actId="26606"/>
          <ac:spMkLst>
            <pc:docMk/>
            <pc:sldMk cId="703139809" sldId="262"/>
            <ac:spMk id="40" creationId="{A0B0D064-49EC-422C-B83B-1EF0154627E4}"/>
          </ac:spMkLst>
        </pc:spChg>
        <pc:grpChg chg="add del">
          <ac:chgData name="Kathlyn Nadal" userId="18926cde959a7b13" providerId="LiveId" clId="{125AC4F2-C706-43AE-92A4-F69E7631E1B3}" dt="2021-04-27T04:28:40.043" v="406" actId="26606"/>
          <ac:grpSpMkLst>
            <pc:docMk/>
            <pc:sldMk cId="703139809" sldId="262"/>
            <ac:grpSpMk id="24" creationId="{97BD10BA-973B-4A2D-B0D3-232F303EE6F5}"/>
          </ac:grpSpMkLst>
        </pc:grpChg>
        <pc:grpChg chg="add">
          <ac:chgData name="Kathlyn Nadal" userId="18926cde959a7b13" providerId="LiveId" clId="{125AC4F2-C706-43AE-92A4-F69E7631E1B3}" dt="2021-04-27T04:30:00.046" v="415" actId="26606"/>
          <ac:grpSpMkLst>
            <pc:docMk/>
            <pc:sldMk cId="703139809" sldId="262"/>
            <ac:grpSpMk id="26" creationId="{97BD10BA-973B-4A2D-B0D3-232F303EE6F5}"/>
          </ac:grpSpMkLst>
        </pc:grpChg>
        <pc:grpChg chg="add del">
          <ac:chgData name="Kathlyn Nadal" userId="18926cde959a7b13" providerId="LiveId" clId="{125AC4F2-C706-43AE-92A4-F69E7631E1B3}" dt="2021-04-27T04:28:45.716" v="410" actId="26606"/>
          <ac:grpSpMkLst>
            <pc:docMk/>
            <pc:sldMk cId="703139809" sldId="262"/>
            <ac:grpSpMk id="41" creationId="{97BD10BA-973B-4A2D-B0D3-232F303EE6F5}"/>
          </ac:grpSpMkLst>
        </pc:grpChg>
        <pc:picChg chg="add mod ord">
          <ac:chgData name="Kathlyn Nadal" userId="18926cde959a7b13" providerId="LiveId" clId="{125AC4F2-C706-43AE-92A4-F69E7631E1B3}" dt="2021-04-27T04:30:44.979" v="427" actId="1076"/>
          <ac:picMkLst>
            <pc:docMk/>
            <pc:sldMk cId="703139809" sldId="262"/>
            <ac:picMk id="7" creationId="{F0D8040D-9FA8-4684-8149-B8B7B7E36BB5}"/>
          </ac:picMkLst>
        </pc:picChg>
        <pc:picChg chg="add mod">
          <ac:chgData name="Kathlyn Nadal" userId="18926cde959a7b13" providerId="LiveId" clId="{125AC4F2-C706-43AE-92A4-F69E7631E1B3}" dt="2021-04-27T04:30:59.743" v="434" actId="1076"/>
          <ac:picMkLst>
            <pc:docMk/>
            <pc:sldMk cId="703139809" sldId="262"/>
            <ac:picMk id="9" creationId="{EAA36E28-6CBF-46EA-B911-AD19161DD067}"/>
          </ac:picMkLst>
        </pc:picChg>
        <pc:picChg chg="add mod">
          <ac:chgData name="Kathlyn Nadal" userId="18926cde959a7b13" providerId="LiveId" clId="{125AC4F2-C706-43AE-92A4-F69E7631E1B3}" dt="2021-04-27T04:30:55.862" v="433" actId="14100"/>
          <ac:picMkLst>
            <pc:docMk/>
            <pc:sldMk cId="703139809" sldId="262"/>
            <ac:picMk id="11" creationId="{FC488AF5-1342-44A4-A614-3FFE5E314D6D}"/>
          </ac:picMkLst>
        </pc:picChg>
      </pc:sldChg>
      <pc:sldChg chg="addSp delSp modSp new mod setBg">
        <pc:chgData name="Kathlyn Nadal" userId="18926cde959a7b13" providerId="LiveId" clId="{125AC4F2-C706-43AE-92A4-F69E7631E1B3}" dt="2021-04-27T04:47:14.151" v="541" actId="14100"/>
        <pc:sldMkLst>
          <pc:docMk/>
          <pc:sldMk cId="2703863865" sldId="263"/>
        </pc:sldMkLst>
        <pc:spChg chg="del">
          <ac:chgData name="Kathlyn Nadal" userId="18926cde959a7b13" providerId="LiveId" clId="{125AC4F2-C706-43AE-92A4-F69E7631E1B3}" dt="2021-04-27T04:37:48.170" v="436" actId="478"/>
          <ac:spMkLst>
            <pc:docMk/>
            <pc:sldMk cId="2703863865" sldId="263"/>
            <ac:spMk id="2" creationId="{18D71688-87A5-48EF-A566-83BEEE939528}"/>
          </ac:spMkLst>
        </pc:spChg>
        <pc:spChg chg="del">
          <ac:chgData name="Kathlyn Nadal" userId="18926cde959a7b13" providerId="LiveId" clId="{125AC4F2-C706-43AE-92A4-F69E7631E1B3}" dt="2021-04-27T04:37:50.813" v="437" actId="478"/>
          <ac:spMkLst>
            <pc:docMk/>
            <pc:sldMk cId="2703863865" sldId="263"/>
            <ac:spMk id="3" creationId="{7BE56A13-2CF3-4811-9171-6C8C0457250B}"/>
          </ac:spMkLst>
        </pc:spChg>
        <pc:spChg chg="add mod">
          <ac:chgData name="Kathlyn Nadal" userId="18926cde959a7b13" providerId="LiveId" clId="{125AC4F2-C706-43AE-92A4-F69E7631E1B3}" dt="2021-04-27T04:45:48.543" v="524" actId="26606"/>
          <ac:spMkLst>
            <pc:docMk/>
            <pc:sldMk cId="2703863865" sldId="263"/>
            <ac:spMk id="6" creationId="{DAE3084E-9A96-49BB-8E21-8503D15162D0}"/>
          </ac:spMkLst>
        </pc:spChg>
        <pc:spChg chg="add del">
          <ac:chgData name="Kathlyn Nadal" userId="18926cde959a7b13" providerId="LiveId" clId="{125AC4F2-C706-43AE-92A4-F69E7631E1B3}" dt="2021-04-27T04:45:48.543" v="524" actId="26606"/>
          <ac:spMkLst>
            <pc:docMk/>
            <pc:sldMk cId="2703863865" sldId="263"/>
            <ac:spMk id="17" creationId="{A6EF5A53-0A64-4CA5-B9C7-1CB97CB5CF1C}"/>
          </ac:spMkLst>
        </pc:spChg>
        <pc:spChg chg="add del">
          <ac:chgData name="Kathlyn Nadal" userId="18926cde959a7b13" providerId="LiveId" clId="{125AC4F2-C706-43AE-92A4-F69E7631E1B3}" dt="2021-04-27T04:45:48.543" v="524" actId="26606"/>
          <ac:spMkLst>
            <pc:docMk/>
            <pc:sldMk cId="2703863865" sldId="263"/>
            <ac:spMk id="19" creationId="{34ABFBEA-4EB0-4D02-A2C0-1733CD3D6F12}"/>
          </ac:spMkLst>
        </pc:spChg>
        <pc:spChg chg="add del">
          <ac:chgData name="Kathlyn Nadal" userId="18926cde959a7b13" providerId="LiveId" clId="{125AC4F2-C706-43AE-92A4-F69E7631E1B3}" dt="2021-04-27T04:45:48.543" v="524" actId="26606"/>
          <ac:spMkLst>
            <pc:docMk/>
            <pc:sldMk cId="2703863865" sldId="263"/>
            <ac:spMk id="21" creationId="{19E083F6-57F4-487B-A766-EA0462B1EED8}"/>
          </ac:spMkLst>
        </pc:spChg>
        <pc:spChg chg="add del">
          <ac:chgData name="Kathlyn Nadal" userId="18926cde959a7b13" providerId="LiveId" clId="{125AC4F2-C706-43AE-92A4-F69E7631E1B3}" dt="2021-04-27T04:45:48.543" v="524" actId="26606"/>
          <ac:spMkLst>
            <pc:docMk/>
            <pc:sldMk cId="2703863865" sldId="263"/>
            <ac:spMk id="23" creationId="{7A18C9FB-EC4C-4DAE-8F7D-C6E5AF607958}"/>
          </ac:spMkLst>
        </pc:spChg>
        <pc:spChg chg="add del">
          <ac:chgData name="Kathlyn Nadal" userId="18926cde959a7b13" providerId="LiveId" clId="{125AC4F2-C706-43AE-92A4-F69E7631E1B3}" dt="2021-04-27T04:45:48.543" v="524" actId="26606"/>
          <ac:spMkLst>
            <pc:docMk/>
            <pc:sldMk cId="2703863865" sldId="263"/>
            <ac:spMk id="25" creationId="{A0B0D064-49EC-422C-B83B-1EF0154627E4}"/>
          </ac:spMkLst>
        </pc:spChg>
        <pc:grpChg chg="add del">
          <ac:chgData name="Kathlyn Nadal" userId="18926cde959a7b13" providerId="LiveId" clId="{125AC4F2-C706-43AE-92A4-F69E7631E1B3}" dt="2021-04-27T04:45:48.543" v="524" actId="26606"/>
          <ac:grpSpMkLst>
            <pc:docMk/>
            <pc:sldMk cId="2703863865" sldId="263"/>
            <ac:grpSpMk id="27" creationId="{97BD10BA-973B-4A2D-B0D3-232F303EE6F5}"/>
          </ac:grpSpMkLst>
        </pc:grpChg>
        <pc:picChg chg="add del">
          <ac:chgData name="Kathlyn Nadal" userId="18926cde959a7b13" providerId="LiveId" clId="{125AC4F2-C706-43AE-92A4-F69E7631E1B3}" dt="2021-04-27T04:37:54.658" v="439" actId="478"/>
          <ac:picMkLst>
            <pc:docMk/>
            <pc:sldMk cId="2703863865" sldId="263"/>
            <ac:picMk id="5" creationId="{F179D17E-9188-4986-A20F-0F61311BEA85}"/>
          </ac:picMkLst>
        </pc:picChg>
        <pc:picChg chg="add mod">
          <ac:chgData name="Kathlyn Nadal" userId="18926cde959a7b13" providerId="LiveId" clId="{125AC4F2-C706-43AE-92A4-F69E7631E1B3}" dt="2021-04-27T04:47:14.151" v="541" actId="14100"/>
          <ac:picMkLst>
            <pc:docMk/>
            <pc:sldMk cId="2703863865" sldId="263"/>
            <ac:picMk id="8" creationId="{52D8637E-11E9-4E79-97A5-62D5B36ED02A}"/>
          </ac:picMkLst>
        </pc:picChg>
        <pc:picChg chg="add mod ord">
          <ac:chgData name="Kathlyn Nadal" userId="18926cde959a7b13" providerId="LiveId" clId="{125AC4F2-C706-43AE-92A4-F69E7631E1B3}" dt="2021-04-27T04:45:48.543" v="524" actId="26606"/>
          <ac:picMkLst>
            <pc:docMk/>
            <pc:sldMk cId="2703863865" sldId="263"/>
            <ac:picMk id="10" creationId="{851EB22B-7781-4E28-A075-B64876B1D2C8}"/>
          </ac:picMkLst>
        </pc:picChg>
        <pc:picChg chg="add mod">
          <ac:chgData name="Kathlyn Nadal" userId="18926cde959a7b13" providerId="LiveId" clId="{125AC4F2-C706-43AE-92A4-F69E7631E1B3}" dt="2021-04-27T04:46:40.120" v="537" actId="14100"/>
          <ac:picMkLst>
            <pc:docMk/>
            <pc:sldMk cId="2703863865" sldId="263"/>
            <ac:picMk id="12" creationId="{CB0656DC-1346-4D82-A99D-D9D69241E7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8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0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0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F0327D-EACB-47AD-979D-98EC486EE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0" r="1608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02A32-312E-4241-9D46-15E6A7F83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Bitcoin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8F71-C6A5-4FC3-A18E-9F1D883A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Khalid Said Rashid</a:t>
            </a:r>
          </a:p>
        </p:txBody>
      </p:sp>
    </p:spTree>
    <p:extLst>
      <p:ext uri="{BB962C8B-B14F-4D97-AF65-F5344CB8AC3E}">
        <p14:creationId xmlns:p14="http://schemas.microsoft.com/office/powerpoint/2010/main" val="11946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651CD-FF66-49BA-91AC-77E34104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From $900 to $20,000: Bitcoin’s Historic 2017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C6D7-E716-4CF0-82BD-2AA43685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Bitcoin saw a rise in its price in December 2017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ADA59AD-CC59-4F55-9C8E-FE9799E05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853375"/>
            <a:ext cx="6579361" cy="49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8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562198-92B4-46BC-BCB7-9F0DBD04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2331942"/>
            <a:ext cx="5242800" cy="246844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1016DAB-E682-41D1-8B53-B39AE55FA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7" y="1215098"/>
            <a:ext cx="6269508" cy="47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51FCEB-A012-4303-A502-24BFE4662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5" y="1920240"/>
            <a:ext cx="4023360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08C59-91D7-46D2-99A2-78DE0F1AD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55" y="1920240"/>
            <a:ext cx="4024604" cy="301752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5EA2E53-4194-4BE1-83DD-FB1759215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59" y="1920240"/>
            <a:ext cx="4023360" cy="30175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EF3F23-4100-4C0B-8D5E-F06AED6CB7A3}"/>
              </a:ext>
            </a:extLst>
          </p:cNvPr>
          <p:cNvSpPr txBox="1"/>
          <p:nvPr/>
        </p:nvSpPr>
        <p:spPr>
          <a:xfrm>
            <a:off x="114760" y="5190995"/>
            <a:ext cx="3992595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January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(Low) : $369.13</a:t>
            </a:r>
          </a:p>
          <a:p>
            <a:r>
              <a:rPr lang="en-US" sz="1600" dirty="0"/>
              <a:t>December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(High)  : $971.65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4DBD9A-AF7B-48C8-B04C-1FEEFF11D4CA}"/>
              </a:ext>
            </a:extLst>
          </p:cNvPr>
          <p:cNvSpPr txBox="1"/>
          <p:nvPr/>
        </p:nvSpPr>
        <p:spPr>
          <a:xfrm>
            <a:off x="4092052" y="5190995"/>
            <a:ext cx="3992595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January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(Low) : $772.66</a:t>
            </a:r>
          </a:p>
          <a:p>
            <a:r>
              <a:rPr lang="en-US" sz="1600" dirty="0"/>
              <a:t>December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(High) : $19,166.98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F390BA-F0B6-472F-AF71-BF758739BC28}"/>
              </a:ext>
            </a:extLst>
          </p:cNvPr>
          <p:cNvSpPr txBox="1"/>
          <p:nvPr/>
        </p:nvSpPr>
        <p:spPr>
          <a:xfrm>
            <a:off x="8199405" y="5190995"/>
            <a:ext cx="3992595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January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(High) : $16,735.11</a:t>
            </a:r>
          </a:p>
          <a:p>
            <a:r>
              <a:rPr lang="en-US" sz="1600" dirty="0"/>
              <a:t>December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(Low) : $3,194.96 </a:t>
            </a:r>
          </a:p>
        </p:txBody>
      </p:sp>
    </p:spTree>
    <p:extLst>
      <p:ext uri="{BB962C8B-B14F-4D97-AF65-F5344CB8AC3E}">
        <p14:creationId xmlns:p14="http://schemas.microsoft.com/office/powerpoint/2010/main" val="41319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E2FBE-853F-4C73-8361-19D54C8358D8}"/>
              </a:ext>
            </a:extLst>
          </p:cNvPr>
          <p:cNvSpPr txBox="1"/>
          <p:nvPr/>
        </p:nvSpPr>
        <p:spPr>
          <a:xfrm>
            <a:off x="356844" y="788231"/>
            <a:ext cx="3048001" cy="304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December 16, 2017 - Twitter</a:t>
            </a:r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AA36E28-6CBF-46EA-B911-AD19161D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55" y="1066351"/>
            <a:ext cx="4203026" cy="382475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0D8040D-9FA8-4684-8149-B8B7B7E36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42" y="167118"/>
            <a:ext cx="3813048" cy="3307819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FC488AF5-1342-44A4-A614-3FFE5E314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41" y="3642057"/>
            <a:ext cx="3840480" cy="29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E3084E-9A96-49BB-8E21-8503D15162D0}"/>
              </a:ext>
            </a:extLst>
          </p:cNvPr>
          <p:cNvSpPr txBox="1"/>
          <p:nvPr/>
        </p:nvSpPr>
        <p:spPr>
          <a:xfrm>
            <a:off x="304210" y="1033684"/>
            <a:ext cx="3048001" cy="304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January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11, 2017 - Twitter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8637E-11E9-4E79-97A5-62D5B36E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732" y="185201"/>
            <a:ext cx="3594489" cy="3243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EB22B-7781-4E28-A075-B64876B1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89" y="1135968"/>
            <a:ext cx="4023360" cy="3684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656DC-1346-4D82-A99D-D9D69241E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33" y="3566686"/>
            <a:ext cx="3594489" cy="32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6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2FEA1A5-C3F4-4D7B-91E8-36EBF5F3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79" y="1808812"/>
            <a:ext cx="4023361" cy="301752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0EE782F-E083-46FE-99B5-44D450E65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808812"/>
            <a:ext cx="4023361" cy="3017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DA4D63-6390-44CF-B484-A2FFA820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322" y="1808812"/>
            <a:ext cx="4023359" cy="3017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E8409E-B967-45C1-9EC4-178B2DAFC9F8}"/>
              </a:ext>
            </a:extLst>
          </p:cNvPr>
          <p:cNvSpPr txBox="1"/>
          <p:nvPr/>
        </p:nvSpPr>
        <p:spPr>
          <a:xfrm>
            <a:off x="170639" y="4886195"/>
            <a:ext cx="3992595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November 12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(Low) : $5,969.13</a:t>
            </a:r>
          </a:p>
          <a:p>
            <a:r>
              <a:rPr lang="en-US" sz="1600" dirty="0"/>
              <a:t>November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(High) : $10,542.66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4D1D4-B16E-4F56-9A79-E7A23ED7AD32}"/>
              </a:ext>
            </a:extLst>
          </p:cNvPr>
          <p:cNvSpPr txBox="1"/>
          <p:nvPr/>
        </p:nvSpPr>
        <p:spPr>
          <a:xfrm>
            <a:off x="4333873" y="4872669"/>
            <a:ext cx="3992595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December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(Low) : $10,923.20</a:t>
            </a:r>
          </a:p>
          <a:p>
            <a:r>
              <a:rPr lang="en-US" sz="1600" dirty="0"/>
              <a:t>December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(High) : $19,166.98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758F3-7314-4560-9D87-6B1092536B1F}"/>
              </a:ext>
            </a:extLst>
          </p:cNvPr>
          <p:cNvSpPr txBox="1"/>
          <p:nvPr/>
        </p:nvSpPr>
        <p:spPr>
          <a:xfrm>
            <a:off x="8262938" y="4886195"/>
            <a:ext cx="3868102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January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(High) : $16,735.11</a:t>
            </a:r>
          </a:p>
          <a:p>
            <a:r>
              <a:rPr lang="en-US" sz="1600" dirty="0"/>
              <a:t>January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Price (Low) : $9,914.47</a:t>
            </a:r>
          </a:p>
        </p:txBody>
      </p:sp>
    </p:spTree>
    <p:extLst>
      <p:ext uri="{BB962C8B-B14F-4D97-AF65-F5344CB8AC3E}">
        <p14:creationId xmlns:p14="http://schemas.microsoft.com/office/powerpoint/2010/main" val="175708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6410D-B98C-4333-8C6F-9279E1DF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72" y="768832"/>
            <a:ext cx="9692102" cy="55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6808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B302B"/>
      </a:dk2>
      <a:lt2>
        <a:srgbClr val="F3F1F0"/>
      </a:lt2>
      <a:accent1>
        <a:srgbClr val="48ACC3"/>
      </a:accent1>
      <a:accent2>
        <a:srgbClr val="37B598"/>
      </a:accent2>
      <a:accent3>
        <a:srgbClr val="43B66C"/>
      </a:accent3>
      <a:accent4>
        <a:srgbClr val="3FB537"/>
      </a:accent4>
      <a:accent5>
        <a:srgbClr val="76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Bitcoin 2017</vt:lpstr>
      <vt:lpstr>From $900 to $20,000: Bitcoin’s Historic 2017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2017</dc:title>
  <dc:creator>Kathlyn Nadal</dc:creator>
  <cp:lastModifiedBy>Khalid Said Rashid Al-Rasbi</cp:lastModifiedBy>
  <cp:revision>5</cp:revision>
  <dcterms:created xsi:type="dcterms:W3CDTF">2021-04-26T02:45:39Z</dcterms:created>
  <dcterms:modified xsi:type="dcterms:W3CDTF">2021-12-13T22:39:54Z</dcterms:modified>
</cp:coreProperties>
</file>