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9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8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4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B526-42EE-44C4-B21F-2C3A6E65D0BF}" type="datetimeFigureOut">
              <a:rPr lang="en-US" smtClean="0"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63F5-3ABD-4CF0-B9E8-01C016D1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-1600200" y="304800"/>
            <a:ext cx="9906000" cy="5410200"/>
          </a:xfrm>
          <a:prstGeom prst="roundRect">
            <a:avLst>
              <a:gd name="adj" fmla="val 34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 smtClean="0"/>
              <a:t>Web API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-1371600" y="914400"/>
            <a:ext cx="2286000" cy="4495800"/>
          </a:xfrm>
          <a:prstGeom prst="roundRect">
            <a:avLst>
              <a:gd name="adj" fmla="val 27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Device API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-1229558" y="1295400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-1229558" y="1834472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NFC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-1229558" y="2373544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Bluetooth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-1229558" y="2912616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Media Content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-1229558" y="3451688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Notification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-1229558" y="3990760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Download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-1229558" y="4529831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Power Controls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-609600" y="5105400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381000" y="5105400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52400" y="5105400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219200" y="915880"/>
            <a:ext cx="4343400" cy="4494320"/>
          </a:xfrm>
          <a:prstGeom prst="roundRect">
            <a:avLst>
              <a:gd name="adj" fmla="val 27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W3C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1361242" y="1296880"/>
            <a:ext cx="4048958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HTML5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361242" y="1835952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CSS3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361242" y="2375024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Geolocation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1361242" y="2914096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Touch Event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361242" y="3453168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Battery Status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1361242" y="3992240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361242" y="4531311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 Cache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3048000" y="5088786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6600" y="5088786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05200" y="5088786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429000" y="1828800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WebRTC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3429000" y="2375024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WebWorker</a:t>
            </a:r>
            <a:endParaRPr lang="en-US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429000" y="2914096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WebAudio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429000" y="3453168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Socket</a:t>
            </a:r>
            <a:endParaRPr lang="en-US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429000" y="3992240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Notification</a:t>
            </a:r>
            <a:endParaRPr lang="en-US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429000" y="4531311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Widget</a:t>
            </a:r>
            <a:endParaRPr lang="en-US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791200" y="914400"/>
            <a:ext cx="2286000" cy="4495800"/>
          </a:xfrm>
          <a:prstGeom prst="roundRect">
            <a:avLst>
              <a:gd name="adj" fmla="val 27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Miscellaneous</a:t>
            </a:r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5933242" y="1295400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WebGL</a:t>
            </a:r>
            <a:endParaRPr lang="en-US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5933242" y="1834472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Typed Array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933242" y="2373544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Full Screen API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5933242" y="2912616"/>
            <a:ext cx="19812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Viewport Tag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553200" y="5105400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781800" y="5105400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10400" y="5105400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8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______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Anatoliy Odukha</dc:creator>
  <cp:lastModifiedBy>Anatoliy Odukha</cp:lastModifiedBy>
  <cp:revision>6</cp:revision>
  <dcterms:created xsi:type="dcterms:W3CDTF">2012-12-19T10:31:30Z</dcterms:created>
  <dcterms:modified xsi:type="dcterms:W3CDTF">2012-12-19T12:08:44Z</dcterms:modified>
</cp:coreProperties>
</file>