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C7FF"/>
    <a:srgbClr val="0056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4" d="100"/>
          <a:sy n="94" d="100"/>
        </p:scale>
        <p:origin x="414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38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75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76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7652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190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520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981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895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63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627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065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548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355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149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0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110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404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5071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  <p:sldLayoutId id="2147483896" r:id="rId13"/>
    <p:sldLayoutId id="2147483897" r:id="rId14"/>
    <p:sldLayoutId id="2147483898" r:id="rId15"/>
    <p:sldLayoutId id="2147483899" r:id="rId16"/>
    <p:sldLayoutId id="214748390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store.primebuilder.com.br/images/bg-log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/>
          <p:cNvSpPr/>
          <p:nvPr/>
        </p:nvSpPr>
        <p:spPr>
          <a:xfrm>
            <a:off x="0" y="5860473"/>
            <a:ext cx="12192000" cy="997527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title="Image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441" y="489551"/>
            <a:ext cx="4320000" cy="43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CaixaDeTexto 4" title="CustomerName"/>
          <p:cNvSpPr txBox="1"/>
          <p:nvPr/>
        </p:nvSpPr>
        <p:spPr>
          <a:xfrm>
            <a:off x="5794281" y="431696"/>
            <a:ext cx="4615479" cy="2677656"/>
          </a:xfrm>
          <a:prstGeom prst="rect">
            <a:avLst/>
          </a:prstGeom>
          <a:noFill/>
        </p:spPr>
        <p:txBody>
          <a:bodyPr wrap="square" tIns="0" rtlCol="0" anchor="t">
            <a:spAutoFit/>
          </a:bodyPr>
          <a:lstStyle/>
          <a:p>
            <a:r>
              <a:rPr lang="pt-BR" sz="1100" dirty="0">
                <a:solidFill>
                  <a:srgbClr val="7DC7FF"/>
                </a:solidFill>
                <a:latin typeface="Calibri" panose="020F0502020204030204" pitchFamily="34" charset="0"/>
              </a:rPr>
              <a:t>NOME DA FOTO </a:t>
            </a:r>
          </a:p>
          <a:p>
            <a:r>
              <a:rPr lang="pt-BR" sz="1600" dirty="0" err="1">
                <a:latin typeface="Calibri" panose="020F0502020204030204" pitchFamily="34" charset="0"/>
              </a:rPr>
              <a:t>PhotoName</a:t>
            </a:r>
            <a:endParaRPr lang="pt-BR" dirty="0" err="1"/>
          </a:p>
          <a:p>
            <a:r>
              <a:rPr lang="pt-BR" sz="1100" dirty="0">
                <a:solidFill>
                  <a:srgbClr val="7DC7FF"/>
                </a:solidFill>
                <a:latin typeface="Calibri" panose="020F0502020204030204" pitchFamily="34" charset="0"/>
              </a:rPr>
              <a:t>GRUPO DE CLIENTE</a:t>
            </a:r>
          </a:p>
          <a:p>
            <a:r>
              <a:rPr lang="pt-BR" sz="1600" dirty="0" err="1">
                <a:latin typeface="Calibri" panose="020F0502020204030204" pitchFamily="34" charset="0"/>
              </a:rPr>
              <a:t>CustomerGroup</a:t>
            </a:r>
            <a:endParaRPr lang="pt-BR" sz="1600" dirty="0">
              <a:latin typeface="Calibri" panose="020F0502020204030204" pitchFamily="34" charset="0"/>
            </a:endParaRPr>
          </a:p>
          <a:p>
            <a:endParaRPr lang="pt-BR" dirty="0">
              <a:solidFill>
                <a:srgbClr val="7DC7FF"/>
              </a:solidFill>
              <a:latin typeface="Calibri" panose="020F0502020204030204" pitchFamily="34" charset="0"/>
            </a:endParaRPr>
          </a:p>
          <a:p>
            <a:r>
              <a:rPr lang="pt-BR" sz="1100" dirty="0">
                <a:solidFill>
                  <a:srgbClr val="7DC7FF"/>
                </a:solidFill>
                <a:latin typeface="Calibri" panose="020F0502020204030204" pitchFamily="34" charset="0"/>
              </a:rPr>
              <a:t>CATEGORIA DE CLIENTE</a:t>
            </a:r>
          </a:p>
          <a:p>
            <a:r>
              <a:rPr lang="pt-BR" sz="1600" dirty="0" err="1">
                <a:latin typeface="Calibri" panose="020F0502020204030204" pitchFamily="34" charset="0"/>
              </a:rPr>
              <a:t>CategoryName</a:t>
            </a:r>
            <a:endParaRPr lang="pt-BR" sz="1600" dirty="0">
              <a:latin typeface="Calibri" panose="020F0502020204030204" pitchFamily="34" charset="0"/>
            </a:endParaRPr>
          </a:p>
          <a:p>
            <a:r>
              <a:rPr lang="pt-BR" sz="1100" dirty="0">
                <a:solidFill>
                  <a:srgbClr val="7DC7FF"/>
                </a:solidFill>
                <a:latin typeface="Calibri" panose="020F0502020204030204" pitchFamily="34" charset="0"/>
              </a:rPr>
              <a:t>NOME DO USUÁRIO</a:t>
            </a:r>
          </a:p>
          <a:p>
            <a:r>
              <a:rPr lang="pt-BR" sz="1600" dirty="0" err="1">
                <a:latin typeface="Calibri" panose="020F0502020204030204" pitchFamily="34" charset="0"/>
              </a:rPr>
              <a:t>UserName</a:t>
            </a:r>
            <a:endParaRPr lang="pt-BR" sz="1600" dirty="0">
              <a:latin typeface="Calibri" panose="020F0502020204030204" pitchFamily="34" charset="0"/>
            </a:endParaRPr>
          </a:p>
          <a:p>
            <a:endParaRPr lang="pt-BR" dirty="0">
              <a:solidFill>
                <a:srgbClr val="7DC7FF"/>
              </a:solidFill>
              <a:latin typeface="Calibri" panose="020F0502020204030204" pitchFamily="34" charset="0"/>
            </a:endParaRPr>
          </a:p>
          <a:p>
            <a:r>
              <a:rPr lang="pt-BR" sz="1100" dirty="0">
                <a:solidFill>
                  <a:srgbClr val="7DC7FF"/>
                </a:solidFill>
                <a:latin typeface="Calibri" panose="020F0502020204030204" pitchFamily="34" charset="0"/>
              </a:rPr>
              <a:t>DATA E HORA DO REGISTRO DA FOTO</a:t>
            </a:r>
          </a:p>
          <a:p>
            <a:r>
              <a:rPr lang="pt-BR" sz="1600" dirty="0" err="1">
                <a:latin typeface="Calibri" panose="020F0502020204030204" pitchFamily="34" charset="0"/>
              </a:rPr>
              <a:t>ImageDate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225" y="431697"/>
            <a:ext cx="1354975" cy="310408"/>
          </a:xfrm>
          <a:prstGeom prst="rect">
            <a:avLst/>
          </a:prstGeom>
        </p:spPr>
      </p:pic>
      <p:pic>
        <p:nvPicPr>
          <p:cNvPr id="10" name="Imagem 9" title="LogoCompany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99" y="5872349"/>
            <a:ext cx="972000" cy="97200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1" name="Imagem 10" title="LogoPartner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9130" y="5872512"/>
            <a:ext cx="972000" cy="97200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473548143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e">
  <a:themeElements>
    <a:clrScheme name="Profundidad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TM04033923[[fn=Profundidade]]</Template>
  <TotalTime>135</TotalTime>
  <Words>30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Profundidade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Marlon Cristian Pereira</dc:creator>
  <cp:lastModifiedBy>André Luiz R. Castro</cp:lastModifiedBy>
  <cp:revision>30</cp:revision>
  <dcterms:created xsi:type="dcterms:W3CDTF">2015-07-22T14:48:55Z</dcterms:created>
  <dcterms:modified xsi:type="dcterms:W3CDTF">2018-11-01T17:58:11Z</dcterms:modified>
</cp:coreProperties>
</file>