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4377" y="646290"/>
            <a:ext cx="7187534" cy="1171222"/>
          </a:xfrm>
        </p:spPr>
        <p:txBody>
          <a:bodyPr/>
          <a:lstStyle/>
          <a:p>
            <a:r>
              <a:rPr lang="pt-BR" dirty="0" err="1" smtClean="0"/>
              <a:t>var_nome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6021" y="3038891"/>
            <a:ext cx="6239268" cy="861420"/>
          </a:xfrm>
        </p:spPr>
        <p:txBody>
          <a:bodyPr/>
          <a:lstStyle/>
          <a:p>
            <a:r>
              <a:rPr lang="pt-BR" dirty="0" err="1" smtClean="0"/>
              <a:t>Var_desc</a:t>
            </a:r>
            <a:endParaRPr lang="pt-BR" dirty="0"/>
          </a:p>
        </p:txBody>
      </p:sp>
      <p:pic>
        <p:nvPicPr>
          <p:cNvPr id="4" name="Imagem 3" titl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92" y="2664256"/>
            <a:ext cx="3856006" cy="3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var_nome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var_name</dc:title>
  <dc:creator>André Luiz R. Castro</dc:creator>
  <cp:lastModifiedBy>André Luiz R. Castro</cp:lastModifiedBy>
  <cp:revision>2</cp:revision>
  <dcterms:created xsi:type="dcterms:W3CDTF">2019-01-14T10:58:22Z</dcterms:created>
  <dcterms:modified xsi:type="dcterms:W3CDTF">2019-01-14T11:23:04Z</dcterms:modified>
</cp:coreProperties>
</file>