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sldIdLst>
    <p:sldId id="260" r:id="rId2"/>
    <p:sldId id="261" r:id="rId3"/>
    <p:sldId id="258" r:id="rId4"/>
    <p:sldId id="257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409a8d2bc4aad3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99D5F-1E30-426E-9992-EBBC06BC814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D214-AD56-4F5F-9078-680C1720A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2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49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04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73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3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93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6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3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3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9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2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6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07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30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06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0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4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EE0BB5-8E67-45AA-BE70-7E52B50C79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065F28-87AC-4E33-B68E-90BFD5A4F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954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-1026543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latin typeface="+mj-lt"/>
              </a:rPr>
              <a:t>Тема проекта</a:t>
            </a:r>
            <a:r>
              <a:rPr lang="en-US" sz="3600" dirty="0">
                <a:latin typeface="+mj-lt"/>
              </a:rPr>
              <a:t>:</a:t>
            </a:r>
            <a:r>
              <a:rPr lang="ru-RU" sz="3600" dirty="0" smtClean="0">
                <a:latin typeface="+mj-lt"/>
              </a:rPr>
              <a:t> методы поиска </a:t>
            </a:r>
            <a:r>
              <a:rPr lang="ru-RU" sz="3600" dirty="0" err="1" smtClean="0">
                <a:latin typeface="+mj-lt"/>
              </a:rPr>
              <a:t>экзопланет</a:t>
            </a:r>
            <a:endParaRPr lang="ru-RU" sz="3600" dirty="0">
              <a:latin typeface="+mj-lt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80231" y="4343400"/>
            <a:ext cx="3094892" cy="2277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ru-RU" dirty="0">
                <a:latin typeface="Century Schoolbook" panose="02040604050505020304" pitchFamily="18" charset="0"/>
              </a:rPr>
              <a:t>Выполнил</a:t>
            </a:r>
            <a:r>
              <a:rPr lang="en-US" dirty="0">
                <a:latin typeface="Century Schoolbook" panose="02040604050505020304" pitchFamily="18" charset="0"/>
              </a:rPr>
              <a:t>:</a:t>
            </a:r>
            <a:r>
              <a:rPr lang="ru-RU" dirty="0">
                <a:latin typeface="Century Schoolbook" panose="02040604050505020304" pitchFamily="18" charset="0"/>
              </a:rPr>
              <a:t> </a:t>
            </a:r>
            <a:r>
              <a:rPr lang="ru-RU" dirty="0" err="1">
                <a:latin typeface="Century Schoolbook" panose="02040604050505020304" pitchFamily="18" charset="0"/>
              </a:rPr>
              <a:t>Склянов</a:t>
            </a:r>
            <a:r>
              <a:rPr lang="ru-RU" dirty="0">
                <a:latin typeface="Century Schoolbook" panose="02040604050505020304" pitchFamily="18" charset="0"/>
              </a:rPr>
              <a:t> Семён </a:t>
            </a:r>
            <a:r>
              <a:rPr lang="ru-RU" dirty="0" smtClean="0">
                <a:latin typeface="Century Schoolbook" panose="02040604050505020304" pitchFamily="18" charset="0"/>
              </a:rPr>
              <a:t>Игоревич</a:t>
            </a:r>
          </a:p>
          <a:p>
            <a:pPr marL="0" indent="0" algn="r">
              <a:lnSpc>
                <a:spcPct val="95000"/>
              </a:lnSpc>
              <a:buNone/>
            </a:pPr>
            <a:r>
              <a:rPr lang="ru-RU" dirty="0">
                <a:latin typeface="Century Schoolbook" panose="02040604050505020304" pitchFamily="18" charset="0"/>
              </a:rPr>
              <a:t>Руководитель проекта</a:t>
            </a:r>
            <a:r>
              <a:rPr lang="en-US" dirty="0">
                <a:latin typeface="Century Schoolbook" panose="02040604050505020304" pitchFamily="18" charset="0"/>
              </a:rPr>
              <a:t>: </a:t>
            </a:r>
            <a:r>
              <a:rPr lang="ru-RU" dirty="0" err="1">
                <a:latin typeface="Century Schoolbook" panose="02040604050505020304" pitchFamily="18" charset="0"/>
              </a:rPr>
              <a:t>Смотрова</a:t>
            </a:r>
            <a:r>
              <a:rPr lang="ru-RU" dirty="0">
                <a:latin typeface="Century Schoolbook" panose="02040604050505020304" pitchFamily="18" charset="0"/>
              </a:rPr>
              <a:t> Екатерина Евгеньевна</a:t>
            </a:r>
          </a:p>
          <a:p>
            <a:pPr marL="0" indent="0">
              <a:lnSpc>
                <a:spcPct val="95000"/>
              </a:lnSpc>
              <a:buNone/>
            </a:pPr>
            <a:endParaRPr lang="ru-RU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-1058334"/>
            <a:ext cx="1000664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Century Schoolbook" panose="02040604050505020304" pitchFamily="18" charset="0"/>
              </a:rPr>
              <a:t>	</a:t>
            </a:r>
            <a:r>
              <a:rPr lang="ru-RU" sz="3600" dirty="0" smtClean="0">
                <a:latin typeface="+mj-lt"/>
              </a:rPr>
              <a:t>Почему мне интересна эта тема проекта?</a:t>
            </a:r>
            <a:endParaRPr lang="ru-RU" sz="3600" dirty="0">
              <a:latin typeface="+mj-lt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2032" y="1509130"/>
            <a:ext cx="891174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Мне эта тема интересна по нескольким причинам. Во-первых, поиск </a:t>
            </a:r>
            <a:r>
              <a:rPr lang="ru-RU" dirty="0" err="1"/>
              <a:t>экзопланет</a:t>
            </a:r>
            <a:r>
              <a:rPr lang="ru-RU" dirty="0"/>
              <a:t> является одним из самых актуальных направлений в науке о космосе, так как это может помочь понять, насколько распространены планеты в нашей галактике и, возможно, найти места, где может существовать жизнь. Во-вторых, исследование </a:t>
            </a:r>
            <a:r>
              <a:rPr lang="ru-RU" dirty="0" err="1"/>
              <a:t>экзопланет</a:t>
            </a:r>
            <a:r>
              <a:rPr lang="ru-RU" dirty="0"/>
              <a:t> требует использования современных технологий и многодисциплинарного подхода, что делает эту тему увлекательной и интересной для меня. Наконец, изучение </a:t>
            </a:r>
            <a:r>
              <a:rPr lang="ru-RU" dirty="0" err="1"/>
              <a:t>экзопланет</a:t>
            </a:r>
            <a:r>
              <a:rPr lang="ru-RU" dirty="0"/>
              <a:t> может внести вклад в развитие научных технологий и находиться на переднем крае исследований, что представляет для меня увлекательный вызов.</a:t>
            </a:r>
            <a:endParaRPr lang="ru-RU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5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890" y="156409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Проект "Методы поиска </a:t>
            </a:r>
            <a:r>
              <a:rPr lang="ru-RU" dirty="0" err="1"/>
              <a:t>экзопланет</a:t>
            </a:r>
            <a:r>
              <a:rPr lang="ru-RU" dirty="0"/>
              <a:t>" направлен на решение проблемы поиска планет, которые находятся за пределами нашей солнечной системы. Как правило, эти планеты находятся на огромных расстояниях от нас, и их обнаружение представляет собой техническую сложность. Цель проекта - исследовать и разработать методы и инструменты, которые помогут ученым обнаруживать </a:t>
            </a:r>
            <a:r>
              <a:rPr lang="ru-RU" dirty="0" err="1"/>
              <a:t>экзопланеты</a:t>
            </a:r>
            <a:r>
              <a:rPr lang="ru-RU" dirty="0"/>
              <a:t> и изучать их свойства, такие как размер, масса, орбита, химический </a:t>
            </a:r>
            <a:r>
              <a:rPr lang="ru-RU" dirty="0" smtClean="0"/>
              <a:t>состав.</a:t>
            </a:r>
            <a:endParaRPr lang="ru-RU" dirty="0">
              <a:latin typeface="Century Schoolbook" panose="020406040505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5891" y="-111280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3600" dirty="0" smtClean="0">
                <a:latin typeface="+mj-lt"/>
                <a:cs typeface="Times New Roman" panose="02020603050405020304" pitchFamily="18" charset="0"/>
              </a:rPr>
              <a:t>Проблема решаемая проектом</a:t>
            </a:r>
            <a:r>
              <a:rPr lang="en-US" sz="3600" dirty="0" smtClean="0">
                <a:latin typeface="+mj-lt"/>
                <a:cs typeface="Times New Roman" panose="02020603050405020304" pitchFamily="18" charset="0"/>
              </a:rPr>
              <a:t>: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727" y="1473854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Актуальность проекта "Методы поиска </a:t>
            </a:r>
            <a:r>
              <a:rPr lang="ru-RU" dirty="0" err="1"/>
              <a:t>экзопланет</a:t>
            </a:r>
            <a:r>
              <a:rPr lang="ru-RU" dirty="0"/>
              <a:t>" заключается в том, что открытие и изучение </a:t>
            </a:r>
            <a:r>
              <a:rPr lang="ru-RU" dirty="0" err="1"/>
              <a:t>экзопланет</a:t>
            </a:r>
            <a:r>
              <a:rPr lang="ru-RU" dirty="0"/>
              <a:t> может помочь нам понять, насколько распространены жизнь и условия для ее существования во Вселенной. Кроме того, изучение </a:t>
            </a:r>
            <a:r>
              <a:rPr lang="ru-RU" dirty="0" err="1"/>
              <a:t>экзопланет</a:t>
            </a:r>
            <a:r>
              <a:rPr lang="ru-RU" dirty="0"/>
              <a:t> позволяет расширить наши знания о физических процессах во Вселенной и найти ответы на такие важные вопросы, как происхождение и эволюция галактик и планетных систем. Также изучение </a:t>
            </a:r>
            <a:r>
              <a:rPr lang="ru-RU" dirty="0" err="1"/>
              <a:t>экзопланет</a:t>
            </a:r>
            <a:r>
              <a:rPr lang="ru-RU" dirty="0"/>
              <a:t> может привести к развитию новых технологий и методов обнаружения и изучения космических объектов.</a:t>
            </a:r>
            <a:endParaRPr lang="ru-RU" dirty="0">
              <a:latin typeface="Century Schoolbook" panose="020406040505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15728" y="-1117785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>
                <a:latin typeface="+mj-lt"/>
              </a:rPr>
              <a:t>Актуальность проекта</a:t>
            </a:r>
            <a:r>
              <a:rPr lang="en-US" sz="3600" dirty="0" smtClean="0">
                <a:latin typeface="+mj-lt"/>
              </a:rPr>
              <a:t>: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0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185" y="1500996"/>
            <a:ext cx="7645547" cy="384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проекта "Методы поиска </a:t>
            </a:r>
            <a:r>
              <a:rPr lang="ru-RU" dirty="0" err="1"/>
              <a:t>экзопланет</a:t>
            </a:r>
            <a:r>
              <a:rPr lang="ru-RU" dirty="0"/>
              <a:t>" - изучение и систематизация методов обнаружения планет вне Солнечной системы, развитие новых методов и улучшение существующих для более эффективного поиска </a:t>
            </a:r>
            <a:r>
              <a:rPr lang="ru-RU" dirty="0" err="1"/>
              <a:t>экзопланет</a:t>
            </a:r>
            <a:r>
              <a:rPr lang="ru-RU" dirty="0"/>
              <a:t>.</a:t>
            </a:r>
            <a:endParaRPr lang="ru-RU" dirty="0">
              <a:latin typeface="Century Schoolbook" panose="020406040505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27185" y="-1143979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>
                <a:latin typeface="+mj-lt"/>
              </a:rPr>
              <a:t>Цель проекта</a:t>
            </a:r>
            <a:r>
              <a:rPr lang="en-US" sz="3600" dirty="0">
                <a:latin typeface="+mj-lt"/>
              </a:rPr>
              <a:t>: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37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769" y="-1023826"/>
            <a:ext cx="903616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+mj-lt"/>
              </a:rPr>
              <a:t>Положительные </a:t>
            </a:r>
            <a:r>
              <a:rPr lang="ru-RU" sz="3600" dirty="0">
                <a:latin typeface="+mj-lt"/>
              </a:rPr>
              <a:t>эффекты от реализации </a:t>
            </a:r>
            <a:r>
              <a:rPr lang="ru-RU" sz="3600" dirty="0" smtClean="0">
                <a:latin typeface="+mj-lt"/>
              </a:rPr>
              <a:t>проекта</a:t>
            </a:r>
            <a:endParaRPr lang="ru-RU" sz="3600" dirty="0">
              <a:latin typeface="+mj-lt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78769" y="1716498"/>
            <a:ext cx="771057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Некоторые из положительных эффектов, которые могут быть получены в результате реализации проекта "Методы поиска </a:t>
            </a:r>
            <a:r>
              <a:rPr lang="ru-RU" dirty="0" err="1"/>
              <a:t>экзопланет</a:t>
            </a:r>
            <a:r>
              <a:rPr lang="ru-RU" dirty="0"/>
              <a:t>":</a:t>
            </a:r>
          </a:p>
          <a:p>
            <a:r>
              <a:rPr lang="ru-RU" dirty="0"/>
              <a:t>Увеличение нашего знания о том, как формируются планеты и как они развиваются;</a:t>
            </a:r>
          </a:p>
          <a:p>
            <a:r>
              <a:rPr lang="ru-RU" dirty="0"/>
              <a:t>Улучшение наших технологий обнаружения планет вокруг других звезд, что может привести к новым открытиям и возможностям для исследования;</a:t>
            </a:r>
          </a:p>
          <a:p>
            <a:r>
              <a:rPr lang="ru-RU" dirty="0"/>
              <a:t>Повышение общественного интереса к космосу и астрономии;</a:t>
            </a:r>
          </a:p>
          <a:p>
            <a:r>
              <a:rPr lang="ru-RU" dirty="0"/>
              <a:t>Развитие образования в области науки и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27542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270" y="0"/>
            <a:ext cx="10131425" cy="175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+mj-lt"/>
              </a:rPr>
              <a:t>Ресурсы</a:t>
            </a:r>
            <a:r>
              <a:rPr lang="en-US" sz="3600" dirty="0" smtClean="0">
                <a:latin typeface="+mj-lt"/>
              </a:rPr>
              <a:t>,</a:t>
            </a:r>
            <a:r>
              <a:rPr lang="ru-RU" sz="3600" dirty="0" smtClean="0">
                <a:latin typeface="+mj-lt"/>
              </a:rPr>
              <a:t> необходимые </a:t>
            </a:r>
            <a:r>
              <a:rPr lang="ru-RU" sz="3600" dirty="0">
                <a:latin typeface="+mj-lt"/>
              </a:rPr>
              <a:t>для реализации проекта, их возможные источники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13270" y="1923531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Для реализации проекта "Методы поиска </a:t>
            </a:r>
            <a:r>
              <a:rPr lang="ru-RU" dirty="0" err="1"/>
              <a:t>экзопланет</a:t>
            </a:r>
            <a:r>
              <a:rPr lang="ru-RU" dirty="0"/>
              <a:t>" необходимы следующие ресурсы:</a:t>
            </a:r>
          </a:p>
          <a:p>
            <a:r>
              <a:rPr lang="ru-RU" dirty="0" smtClean="0"/>
              <a:t>Компьютеры </a:t>
            </a:r>
            <a:r>
              <a:rPr lang="ru-RU" dirty="0"/>
              <a:t>и программное обеспечение для анализа и обработки данных.</a:t>
            </a:r>
            <a:endParaRPr lang="ru-RU" dirty="0" smtClean="0">
              <a:latin typeface="Century Schoolbook" panose="02040604050505020304" pitchFamily="18" charset="0"/>
            </a:endParaRPr>
          </a:p>
          <a:p>
            <a:r>
              <a:rPr lang="ru-RU" dirty="0"/>
              <a:t>Вся необходимая литература по методам поиска </a:t>
            </a:r>
            <a:r>
              <a:rPr lang="ru-RU" dirty="0" err="1"/>
              <a:t>экзопланет</a:t>
            </a:r>
            <a:r>
              <a:rPr lang="ru-RU" dirty="0"/>
              <a:t>.</a:t>
            </a:r>
          </a:p>
          <a:p>
            <a:r>
              <a:rPr lang="ru-RU" dirty="0"/>
              <a:t>Среда написания программы на языке программирования </a:t>
            </a:r>
            <a:r>
              <a:rPr lang="en-US" dirty="0"/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37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012" y="2242867"/>
            <a:ext cx="7546675" cy="3649133"/>
          </a:xfrm>
        </p:spPr>
        <p:txBody>
          <a:bodyPr>
            <a:normAutofit/>
          </a:bodyPr>
          <a:lstStyle/>
          <a:p>
            <a:r>
              <a:rPr lang="ru-RU" dirty="0"/>
              <a:t>Непредвиденные технические проблемы, которые могут привести к задержкам в сроках и повышению затрат</a:t>
            </a:r>
            <a:r>
              <a:rPr lang="ru-RU" dirty="0" smtClean="0"/>
              <a:t>.</a:t>
            </a:r>
          </a:p>
          <a:p>
            <a:r>
              <a:rPr lang="ru-RU" dirty="0"/>
              <a:t>Недостаточное количество доступных данных для анализа и использования в научных исследованиях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Для снижения этих рисков необходимо провести тщательный анализ и планирование проекта, </a:t>
            </a:r>
            <a:r>
              <a:rPr lang="ru-RU" dirty="0" smtClean="0"/>
              <a:t>иметь </a:t>
            </a:r>
            <a:r>
              <a:rPr lang="ru-RU" dirty="0"/>
              <a:t>запасные ресурсы для решения неожиданных проблем. Кроме того, необходимо тесно сотрудничать с другими научными и исследовательскими организациями, чтобы иметь доступ к большему количеству данных и ресурсов.</a:t>
            </a:r>
            <a:endParaRPr lang="ru-RU" dirty="0">
              <a:latin typeface="Century Schoolbook" panose="020406040505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0012" y="215658"/>
            <a:ext cx="10131425" cy="179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>
                <a:latin typeface="+mj-lt"/>
              </a:rPr>
              <a:t>Риски реализации проекта и сложности, которые ожидают проектанта при реализации данного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5806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1140</TotalTime>
  <Words>508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Times New Roman</vt:lpstr>
      <vt:lpstr>Небеса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</dc:title>
  <dc:creator>User</dc:creator>
  <cp:lastModifiedBy>User</cp:lastModifiedBy>
  <cp:revision>32</cp:revision>
  <dcterms:created xsi:type="dcterms:W3CDTF">2022-12-01T13:22:31Z</dcterms:created>
  <dcterms:modified xsi:type="dcterms:W3CDTF">2023-02-17T17:24:24Z</dcterms:modified>
</cp:coreProperties>
</file>