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5018283e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5018283e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5018283e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5018283e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018283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018283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ООП, ФП и еще куча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каких то скучных слов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43100"/>
            <a:ext cx="8520600" cy="17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Amatic SC"/>
                <a:ea typeface="Amatic SC"/>
                <a:cs typeface="Amatic SC"/>
                <a:sym typeface="Amatic SC"/>
              </a:rPr>
              <a:t>Полянский Виталий</a:t>
            </a:r>
            <a:endParaRPr sz="3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Amatic SC"/>
                <a:ea typeface="Amatic SC"/>
                <a:cs typeface="Amatic SC"/>
                <a:sym typeface="Amatic SC"/>
              </a:rPr>
              <a:t>2020</a:t>
            </a:r>
            <a:endParaRPr sz="3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 для собеседований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771650"/>
            <a:ext cx="7429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936" y="152400"/>
            <a:ext cx="427572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2775" y="0"/>
            <a:ext cx="388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Amatic SC"/>
                <a:ea typeface="Amatic SC"/>
                <a:cs typeface="Amatic SC"/>
                <a:sym typeface="Amatic SC"/>
              </a:rPr>
              <a:t>То что спрашивают на собеседовании.</a:t>
            </a:r>
            <a:endParaRPr sz="4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030" y="0"/>
            <a:ext cx="5464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52775" y="0"/>
            <a:ext cx="388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Amatic SC"/>
                <a:ea typeface="Amatic SC"/>
                <a:cs typeface="Amatic SC"/>
                <a:sym typeface="Amatic SC"/>
              </a:rPr>
              <a:t>То чем занимаешься каждый день.</a:t>
            </a:r>
            <a:endParaRPr sz="4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