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1" r:id="rId3"/>
    <p:sldId id="262" r:id="rId4"/>
    <p:sldId id="263" r:id="rId5"/>
    <p:sldId id="271" r:id="rId6"/>
    <p:sldId id="274" r:id="rId7"/>
    <p:sldId id="266" r:id="rId8"/>
    <p:sldId id="267" r:id="rId9"/>
    <p:sldId id="268" r:id="rId10"/>
    <p:sldId id="270" r:id="rId11"/>
    <p:sldId id="269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96433" autoAdjust="0"/>
  </p:normalViewPr>
  <p:slideViewPr>
    <p:cSldViewPr snapToGrid="0">
      <p:cViewPr>
        <p:scale>
          <a:sx n="100" d="100"/>
          <a:sy n="100" d="100"/>
        </p:scale>
        <p:origin x="70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D89D8-F983-474F-A0BB-903E4C10B007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D95D1-97C3-49B9-89D8-DAB6BB2B94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78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Peach</a:t>
            </a:r>
            <a:r>
              <a:rPr lang="fr-FR" dirty="0" smtClean="0"/>
              <a:t> de 15-20s pour se présenter </a:t>
            </a:r>
            <a:r>
              <a:rPr lang="fr-FR" dirty="0" err="1" smtClean="0"/>
              <a:t>indiv</a:t>
            </a:r>
            <a:r>
              <a:rPr lang="fr-FR" dirty="0" smtClean="0"/>
              <a:t> </a:t>
            </a:r>
            <a:r>
              <a:rPr lang="fr-FR" dirty="0" err="1" smtClean="0"/>
              <a:t>prenom</a:t>
            </a:r>
            <a:r>
              <a:rPr lang="fr-FR" baseline="0" dirty="0" smtClean="0"/>
              <a:t> background, projets…, caractères particuliers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D95D1-97C3-49B9-89D8-DAB6BB2B946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336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Creation</a:t>
            </a:r>
            <a:r>
              <a:rPr lang="fr-FR" dirty="0" smtClean="0"/>
              <a:t>, pourquoi se projet, petite histoire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D95D1-97C3-49B9-89D8-DAB6BB2B946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Spécificités :</a:t>
            </a:r>
          </a:p>
          <a:p>
            <a:r>
              <a:rPr lang="fr-FR" dirty="0" smtClean="0"/>
              <a:t>-thème innovant</a:t>
            </a:r>
          </a:p>
          <a:p>
            <a:r>
              <a:rPr lang="fr-FR" dirty="0" smtClean="0"/>
              <a:t>-sécurité</a:t>
            </a:r>
          </a:p>
          <a:p>
            <a:r>
              <a:rPr lang="fr-FR" dirty="0" smtClean="0"/>
              <a:t>-utilisation</a:t>
            </a:r>
            <a:r>
              <a:rPr lang="fr-FR" baseline="0" dirty="0" smtClean="0"/>
              <a:t> de </a:t>
            </a:r>
            <a:r>
              <a:rPr lang="fr-FR" baseline="0" dirty="0" err="1" smtClean="0"/>
              <a:t>framework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bdd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Product </a:t>
            </a:r>
            <a:r>
              <a:rPr lang="fr-FR" dirty="0" err="1" smtClean="0"/>
              <a:t>Backlog</a:t>
            </a:r>
            <a:r>
              <a:rPr lang="fr-FR" baseline="0" dirty="0" smtClean="0"/>
              <a:t> :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D95D1-97C3-49B9-89D8-DAB6BB2B946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168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-essai de mise en place de la méthode agile </a:t>
            </a:r>
            <a:r>
              <a:rPr lang="fr-FR" dirty="0" err="1" smtClean="0"/>
              <a:t>scrum</a:t>
            </a:r>
            <a:r>
              <a:rPr lang="fr-FR" dirty="0" smtClean="0"/>
              <a:t> durant cette dernière semaine de travail</a:t>
            </a:r>
          </a:p>
          <a:p>
            <a:r>
              <a:rPr lang="fr-FR" dirty="0" smtClean="0"/>
              <a:t>- réunion tous les matins nous permettant de</a:t>
            </a:r>
            <a:r>
              <a:rPr lang="fr-FR" baseline="0" dirty="0" smtClean="0"/>
              <a:t> lister les tâches a effectuer</a:t>
            </a:r>
          </a:p>
          <a:p>
            <a:r>
              <a:rPr lang="fr-FR" baseline="0" dirty="0" smtClean="0"/>
              <a:t>-utilisation du site « </a:t>
            </a:r>
            <a:r>
              <a:rPr lang="fr-FR" baseline="0" dirty="0" err="1" smtClean="0"/>
              <a:t>trello</a:t>
            </a:r>
            <a:r>
              <a:rPr lang="fr-FR" baseline="0" dirty="0" smtClean="0"/>
              <a:t> » afin de répartir les tâches et nous permettant de connaître les </a:t>
            </a:r>
            <a:r>
              <a:rPr lang="fr-FR" baseline="0" dirty="0" err="1" smtClean="0"/>
              <a:t>diffucultées</a:t>
            </a:r>
            <a:r>
              <a:rPr lang="fr-FR" baseline="0" dirty="0" smtClean="0"/>
              <a:t> rencontrés lors de la journée qui vient de s’écouler</a:t>
            </a:r>
          </a:p>
          <a:p>
            <a:r>
              <a:rPr lang="fr-FR" baseline="0" dirty="0" smtClean="0"/>
              <a:t>-niveau uniforme entre les collaborateurs: répartition faite de telles sorte à ce que chacun des collaborateurs puisse s’exercer à toute les technologies mise en place dans notre application</a:t>
            </a:r>
          </a:p>
          <a:p>
            <a:r>
              <a:rPr lang="fr-FR" baseline="0" dirty="0" smtClean="0"/>
              <a:t>-si difficulté rencontré, un des collaborateur allait aidé celui en difficulté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D95D1-97C3-49B9-89D8-DAB6BB2B946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451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D95D1-97C3-49B9-89D8-DAB6BB2B946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8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41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42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18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72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20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95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07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76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00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98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5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C2E8D-1676-4892-8589-30B233370069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95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hyperlink" Target="http://localhost:4200/hom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t="17513" r="590" b="6749"/>
          <a:stretch/>
        </p:blipFill>
        <p:spPr>
          <a:xfrm>
            <a:off x="0" y="647701"/>
            <a:ext cx="12182475" cy="6219824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Titre 3"/>
          <p:cNvSpPr txBox="1">
            <a:spLocks/>
          </p:cNvSpPr>
          <p:nvPr/>
        </p:nvSpPr>
        <p:spPr>
          <a:xfrm>
            <a:off x="4038600" y="2933701"/>
            <a:ext cx="4297506" cy="723900"/>
          </a:xfrm>
          <a:prstGeom prst="rect">
            <a:avLst/>
          </a:prstGeom>
          <a:solidFill>
            <a:schemeClr val="bg1">
              <a:alpha val="42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000" b="1" dirty="0" smtClean="0">
                <a:solidFill>
                  <a:srgbClr val="41414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Arti-</a:t>
            </a:r>
            <a:r>
              <a:rPr lang="fr-FR" sz="4000" b="1" dirty="0" err="1" smtClean="0">
                <a:solidFill>
                  <a:srgbClr val="41414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Proxi</a:t>
            </a:r>
            <a:endParaRPr lang="fr-FR" sz="4000" b="1" dirty="0">
              <a:solidFill>
                <a:srgbClr val="414141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14" name="Titre 3"/>
          <p:cNvSpPr txBox="1">
            <a:spLocks/>
          </p:cNvSpPr>
          <p:nvPr/>
        </p:nvSpPr>
        <p:spPr>
          <a:xfrm>
            <a:off x="3186970" y="5334632"/>
            <a:ext cx="6000765" cy="389894"/>
          </a:xfrm>
          <a:prstGeom prst="rect">
            <a:avLst/>
          </a:prstGeom>
          <a:solidFill>
            <a:schemeClr val="bg1">
              <a:alpha val="42000"/>
            </a:schemeClr>
          </a:solidFill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 smtClean="0">
                <a:ln w="0"/>
                <a:solidFill>
                  <a:srgbClr val="4141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«</a:t>
            </a:r>
            <a:r>
              <a:rPr lang="fr-FR" dirty="0">
                <a:ln w="0"/>
                <a:solidFill>
                  <a:srgbClr val="4141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 Les artisans près de chez vous » </a:t>
            </a:r>
            <a:endParaRPr lang="fr-FR" b="1" dirty="0">
              <a:solidFill>
                <a:srgbClr val="414141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1201399" y="6404662"/>
            <a:ext cx="8905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bg1"/>
                </a:solidFill>
              </a:rPr>
              <a:t>21/02/2020</a:t>
            </a:r>
            <a:endParaRPr lang="fr-FR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97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071296" y="834395"/>
            <a:ext cx="4039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Conclusion</a:t>
            </a:r>
            <a:endParaRPr lang="fr-FR" sz="4400" dirty="0"/>
          </a:p>
        </p:txBody>
      </p:sp>
      <p:grpSp>
        <p:nvGrpSpPr>
          <p:cNvPr id="9" name="Groupe 8"/>
          <p:cNvGrpSpPr/>
          <p:nvPr/>
        </p:nvGrpSpPr>
        <p:grpSpPr>
          <a:xfrm>
            <a:off x="3185271" y="2806740"/>
            <a:ext cx="1450181" cy="1227228"/>
            <a:chOff x="1128712" y="3072561"/>
            <a:chExt cx="1450181" cy="1227228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708"/>
            <a:stretch/>
          </p:blipFill>
          <p:spPr>
            <a:xfrm>
              <a:off x="1600200" y="3237930"/>
              <a:ext cx="538162" cy="448245"/>
            </a:xfrm>
            <a:prstGeom prst="rect">
              <a:avLst/>
            </a:prstGeom>
          </p:spPr>
        </p:pic>
        <p:sp>
          <p:nvSpPr>
            <p:cNvPr id="11" name="ZoneTexte 10"/>
            <p:cNvSpPr txBox="1"/>
            <p:nvPr/>
          </p:nvSpPr>
          <p:spPr>
            <a:xfrm>
              <a:off x="1345406" y="3853534"/>
              <a:ext cx="1047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Équipe</a:t>
              </a:r>
              <a:endParaRPr lang="fr-F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28712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5342683" y="2823232"/>
            <a:ext cx="1450181" cy="1227228"/>
            <a:chOff x="4079081" y="3072561"/>
            <a:chExt cx="1450181" cy="1227228"/>
          </a:xfrm>
        </p:grpSpPr>
        <p:pic>
          <p:nvPicPr>
            <p:cNvPr id="14" name="Image 1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760"/>
            <a:stretch/>
          </p:blipFill>
          <p:spPr>
            <a:xfrm>
              <a:off x="4505325" y="3237930"/>
              <a:ext cx="714375" cy="608934"/>
            </a:xfrm>
            <a:prstGeom prst="rect">
              <a:avLst/>
            </a:prstGeom>
          </p:spPr>
        </p:pic>
        <p:sp>
          <p:nvSpPr>
            <p:cNvPr id="15" name="ZoneTexte 14"/>
            <p:cNvSpPr txBox="1"/>
            <p:nvPr/>
          </p:nvSpPr>
          <p:spPr>
            <a:xfrm>
              <a:off x="4114800" y="3853534"/>
              <a:ext cx="1376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Organisation</a:t>
              </a:r>
              <a:endParaRPr lang="fr-FR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79081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7500095" y="2823232"/>
            <a:ext cx="1450181" cy="1227228"/>
            <a:chOff x="8823721" y="2996531"/>
            <a:chExt cx="1450181" cy="1227228"/>
          </a:xfrm>
        </p:grpSpPr>
        <p:pic>
          <p:nvPicPr>
            <p:cNvPr id="18" name="Image 1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623"/>
            <a:stretch/>
          </p:blipFill>
          <p:spPr>
            <a:xfrm>
              <a:off x="9229725" y="3197728"/>
              <a:ext cx="638174" cy="544850"/>
            </a:xfrm>
            <a:prstGeom prst="rect">
              <a:avLst/>
            </a:prstGeom>
          </p:spPr>
        </p:pic>
        <p:sp>
          <p:nvSpPr>
            <p:cNvPr id="19" name="ZoneTexte 18"/>
            <p:cNvSpPr txBox="1"/>
            <p:nvPr/>
          </p:nvSpPr>
          <p:spPr>
            <a:xfrm>
              <a:off x="9102254" y="3846864"/>
              <a:ext cx="893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Suivi</a:t>
              </a:r>
              <a:endParaRPr lang="fr-FR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823721" y="299653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06038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071296" y="834395"/>
            <a:ext cx="4039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Perspectives</a:t>
            </a:r>
            <a:endParaRPr lang="fr-FR" sz="4400" dirty="0"/>
          </a:p>
        </p:txBody>
      </p:sp>
      <p:sp>
        <p:nvSpPr>
          <p:cNvPr id="8" name="ZoneTexte 7"/>
          <p:cNvSpPr txBox="1"/>
          <p:nvPr/>
        </p:nvSpPr>
        <p:spPr>
          <a:xfrm>
            <a:off x="1057408" y="2043238"/>
            <a:ext cx="93629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 smtClean="0"/>
              <a:t>Consulter leur liste de demandes/offres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 smtClean="0"/>
              <a:t>Automatisation de la création des demandes</a:t>
            </a:r>
            <a:endParaRPr lang="fr-FR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 smtClean="0"/>
              <a:t>Gestion du calendrier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 err="1" smtClean="0"/>
              <a:t>Gélocalisation</a:t>
            </a:r>
            <a:endParaRPr lang="fr-FR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 smtClean="0"/>
              <a:t>Plateforme de paiement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 smtClean="0"/>
              <a:t>…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6928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t="17513" r="590" b="6749"/>
          <a:stretch/>
        </p:blipFill>
        <p:spPr>
          <a:xfrm>
            <a:off x="0" y="647701"/>
            <a:ext cx="12182475" cy="6219824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Titre 3"/>
          <p:cNvSpPr txBox="1">
            <a:spLocks/>
          </p:cNvSpPr>
          <p:nvPr/>
        </p:nvSpPr>
        <p:spPr>
          <a:xfrm>
            <a:off x="2162175" y="2933701"/>
            <a:ext cx="8050356" cy="723900"/>
          </a:xfrm>
          <a:prstGeom prst="rect">
            <a:avLst/>
          </a:prstGeom>
          <a:solidFill>
            <a:schemeClr val="bg1">
              <a:alpha val="42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000" b="1" dirty="0" smtClean="0">
                <a:solidFill>
                  <a:srgbClr val="41414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Merci de votre attention</a:t>
            </a:r>
            <a:endParaRPr lang="fr-FR" sz="4000" b="1" dirty="0">
              <a:solidFill>
                <a:srgbClr val="414141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1201399" y="6404662"/>
            <a:ext cx="8905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bg1"/>
                </a:solidFill>
              </a:rPr>
              <a:t>21/02/2020</a:t>
            </a:r>
            <a:endParaRPr lang="fr-FR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29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500562" y="1685775"/>
            <a:ext cx="318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Développement</a:t>
            </a:r>
            <a:endParaRPr lang="fr-FR" sz="3200" dirty="0"/>
          </a:p>
        </p:txBody>
      </p:sp>
      <p:grpSp>
        <p:nvGrpSpPr>
          <p:cNvPr id="25" name="Groupe 24"/>
          <p:cNvGrpSpPr/>
          <p:nvPr/>
        </p:nvGrpSpPr>
        <p:grpSpPr>
          <a:xfrm>
            <a:off x="422275" y="3058297"/>
            <a:ext cx="1450181" cy="1227228"/>
            <a:chOff x="1128712" y="3072561"/>
            <a:chExt cx="1450181" cy="1227228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708"/>
            <a:stretch/>
          </p:blipFill>
          <p:spPr>
            <a:xfrm>
              <a:off x="1600200" y="3237930"/>
              <a:ext cx="538162" cy="448245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1345406" y="3853534"/>
              <a:ext cx="1047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Équipe</a:t>
              </a:r>
              <a:endParaRPr lang="fr-FR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28712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2417893" y="3058297"/>
            <a:ext cx="1450181" cy="1227228"/>
            <a:chOff x="2621756" y="3072561"/>
            <a:chExt cx="1450181" cy="1227228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028"/>
            <a:stretch/>
          </p:blipFill>
          <p:spPr>
            <a:xfrm>
              <a:off x="3100387" y="3247094"/>
              <a:ext cx="500063" cy="429915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2824162" y="3853534"/>
              <a:ext cx="1047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Contexte</a:t>
              </a:r>
              <a:endParaRPr lang="fr-FR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21756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6400573" y="3049131"/>
            <a:ext cx="1450181" cy="1227228"/>
            <a:chOff x="5703653" y="3072561"/>
            <a:chExt cx="1450181" cy="1227228"/>
          </a:xfrm>
        </p:grpSpPr>
        <p:pic>
          <p:nvPicPr>
            <p:cNvPr id="13" name="Image 1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104"/>
            <a:stretch/>
          </p:blipFill>
          <p:spPr>
            <a:xfrm>
              <a:off x="6153150" y="3237930"/>
              <a:ext cx="580745" cy="504648"/>
            </a:xfrm>
            <a:prstGeom prst="rect">
              <a:avLst/>
            </a:prstGeom>
          </p:spPr>
        </p:pic>
        <p:sp>
          <p:nvSpPr>
            <p:cNvPr id="18" name="ZoneTexte 17"/>
            <p:cNvSpPr txBox="1"/>
            <p:nvPr/>
          </p:nvSpPr>
          <p:spPr>
            <a:xfrm>
              <a:off x="5762623" y="3853534"/>
              <a:ext cx="1361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Conception</a:t>
              </a:r>
              <a:endParaRPr lang="fr-FR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03653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4409233" y="3065623"/>
            <a:ext cx="1450181" cy="1227228"/>
            <a:chOff x="4079081" y="3072561"/>
            <a:chExt cx="1450181" cy="1227228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760"/>
            <a:stretch/>
          </p:blipFill>
          <p:spPr>
            <a:xfrm>
              <a:off x="4505325" y="3237930"/>
              <a:ext cx="714375" cy="608934"/>
            </a:xfrm>
            <a:prstGeom prst="rect">
              <a:avLst/>
            </a:prstGeom>
          </p:spPr>
        </p:pic>
        <p:sp>
          <p:nvSpPr>
            <p:cNvPr id="17" name="ZoneTexte 16"/>
            <p:cNvSpPr txBox="1"/>
            <p:nvPr/>
          </p:nvSpPr>
          <p:spPr>
            <a:xfrm>
              <a:off x="4114800" y="3853534"/>
              <a:ext cx="1376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Organisation</a:t>
              </a:r>
              <a:endParaRPr lang="fr-FR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79081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10376291" y="3049131"/>
            <a:ext cx="1450181" cy="1227228"/>
            <a:chOff x="8823721" y="2996531"/>
            <a:chExt cx="1450181" cy="1227228"/>
          </a:xfrm>
        </p:grpSpPr>
        <p:pic>
          <p:nvPicPr>
            <p:cNvPr id="21" name="Image 2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623"/>
            <a:stretch/>
          </p:blipFill>
          <p:spPr>
            <a:xfrm>
              <a:off x="9229725" y="3197728"/>
              <a:ext cx="638174" cy="544850"/>
            </a:xfrm>
            <a:prstGeom prst="rect">
              <a:avLst/>
            </a:prstGeom>
          </p:spPr>
        </p:pic>
        <p:sp>
          <p:nvSpPr>
            <p:cNvPr id="22" name="ZoneTexte 21"/>
            <p:cNvSpPr txBox="1"/>
            <p:nvPr/>
          </p:nvSpPr>
          <p:spPr>
            <a:xfrm>
              <a:off x="9102254" y="3846864"/>
              <a:ext cx="893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Suivi</a:t>
              </a:r>
              <a:endParaRPr lang="fr-FR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823721" y="299653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8390515" y="3049131"/>
            <a:ext cx="1450181" cy="1227228"/>
            <a:chOff x="7124421" y="3063395"/>
            <a:chExt cx="1450181" cy="1227228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035"/>
            <a:stretch/>
          </p:blipFill>
          <p:spPr>
            <a:xfrm>
              <a:off x="7477125" y="3134524"/>
              <a:ext cx="770966" cy="655054"/>
            </a:xfrm>
            <a:prstGeom prst="rect">
              <a:avLst/>
            </a:prstGeom>
          </p:spPr>
        </p:pic>
        <p:sp>
          <p:nvSpPr>
            <p:cNvPr id="20" name="ZoneTexte 19"/>
            <p:cNvSpPr txBox="1"/>
            <p:nvPr/>
          </p:nvSpPr>
          <p:spPr>
            <a:xfrm>
              <a:off x="7353161" y="3853534"/>
              <a:ext cx="1018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Solution</a:t>
              </a:r>
              <a:endParaRPr lang="fr-FR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124421" y="3063395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307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grpSp>
        <p:nvGrpSpPr>
          <p:cNvPr id="24" name="Groupe 23"/>
          <p:cNvGrpSpPr/>
          <p:nvPr/>
        </p:nvGrpSpPr>
        <p:grpSpPr>
          <a:xfrm>
            <a:off x="5366146" y="897895"/>
            <a:ext cx="1450181" cy="1227228"/>
            <a:chOff x="1128712" y="3072561"/>
            <a:chExt cx="1450181" cy="1227228"/>
          </a:xfrm>
        </p:grpSpPr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708"/>
            <a:stretch/>
          </p:blipFill>
          <p:spPr>
            <a:xfrm>
              <a:off x="1600200" y="3237930"/>
              <a:ext cx="538162" cy="448245"/>
            </a:xfrm>
            <a:prstGeom prst="rect">
              <a:avLst/>
            </a:prstGeom>
          </p:spPr>
        </p:pic>
        <p:sp>
          <p:nvSpPr>
            <p:cNvPr id="26" name="ZoneTexte 25"/>
            <p:cNvSpPr txBox="1"/>
            <p:nvPr/>
          </p:nvSpPr>
          <p:spPr>
            <a:xfrm>
              <a:off x="1345406" y="3853534"/>
              <a:ext cx="1047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Équipe</a:t>
              </a:r>
              <a:endParaRPr lang="fr-FR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128712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244453" y="3742673"/>
            <a:ext cx="1140220" cy="642656"/>
          </a:xfrm>
          <a:prstGeom prst="rect">
            <a:avLst/>
          </a:prstGeom>
          <a:solidFill>
            <a:schemeClr val="bg1"/>
          </a:solidFill>
          <a:ln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414141"/>
                </a:solidFill>
              </a:rPr>
              <a:t>Hubert</a:t>
            </a:r>
            <a:endParaRPr lang="fr-FR" dirty="0">
              <a:solidFill>
                <a:srgbClr val="41414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31953" y="3742673"/>
            <a:ext cx="1140220" cy="642656"/>
          </a:xfrm>
          <a:prstGeom prst="rect">
            <a:avLst/>
          </a:prstGeom>
          <a:solidFill>
            <a:schemeClr val="bg1"/>
          </a:solidFill>
          <a:ln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414141"/>
                </a:solidFill>
              </a:rPr>
              <a:t>Charley</a:t>
            </a:r>
            <a:endParaRPr lang="fr-FR" dirty="0">
              <a:solidFill>
                <a:srgbClr val="41414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0750" y="3741496"/>
            <a:ext cx="1140220" cy="642656"/>
          </a:xfrm>
          <a:prstGeom prst="rect">
            <a:avLst/>
          </a:prstGeom>
          <a:solidFill>
            <a:schemeClr val="bg1"/>
          </a:solidFill>
          <a:ln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414141"/>
                </a:solidFill>
              </a:rPr>
              <a:t>Nicolas</a:t>
            </a:r>
            <a:endParaRPr lang="fr-FR" dirty="0">
              <a:solidFill>
                <a:srgbClr val="41414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748587" y="3741496"/>
            <a:ext cx="1140220" cy="642656"/>
          </a:xfrm>
          <a:prstGeom prst="rect">
            <a:avLst/>
          </a:prstGeom>
          <a:solidFill>
            <a:schemeClr val="bg1"/>
          </a:solidFill>
          <a:ln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414141"/>
                </a:solidFill>
              </a:rPr>
              <a:t>Alban</a:t>
            </a:r>
            <a:endParaRPr lang="fr-FR" dirty="0">
              <a:solidFill>
                <a:srgbClr val="41414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0"/>
          <a:stretch/>
        </p:blipFill>
        <p:spPr>
          <a:xfrm>
            <a:off x="7939036" y="3036492"/>
            <a:ext cx="759321" cy="64655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75"/>
          <a:stretch/>
        </p:blipFill>
        <p:spPr>
          <a:xfrm>
            <a:off x="5022402" y="3048546"/>
            <a:ext cx="759321" cy="580309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63"/>
          <a:stretch/>
        </p:blipFill>
        <p:spPr>
          <a:xfrm>
            <a:off x="3435194" y="3048546"/>
            <a:ext cx="758738" cy="622446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5"/>
          <a:stretch/>
        </p:blipFill>
        <p:spPr>
          <a:xfrm>
            <a:off x="6515312" y="3048546"/>
            <a:ext cx="771096" cy="66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9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5366146" y="906107"/>
            <a:ext cx="1450181" cy="1227228"/>
            <a:chOff x="2621756" y="3072561"/>
            <a:chExt cx="1450181" cy="1227228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028"/>
            <a:stretch/>
          </p:blipFill>
          <p:spPr>
            <a:xfrm>
              <a:off x="3100387" y="3247094"/>
              <a:ext cx="500063" cy="429915"/>
            </a:xfrm>
            <a:prstGeom prst="rect">
              <a:avLst/>
            </a:prstGeom>
          </p:spPr>
        </p:pic>
        <p:sp>
          <p:nvSpPr>
            <p:cNvPr id="10" name="ZoneTexte 9"/>
            <p:cNvSpPr txBox="1"/>
            <p:nvPr/>
          </p:nvSpPr>
          <p:spPr>
            <a:xfrm>
              <a:off x="2824162" y="3853534"/>
              <a:ext cx="1047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Contexte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21756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2490068" y="3039819"/>
            <a:ext cx="142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</a:t>
            </a:r>
            <a:r>
              <a:rPr lang="fr-FR" dirty="0" smtClean="0"/>
              <a:t>nnovation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699282" y="2981997"/>
            <a:ext cx="142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Besoins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60"/>
          <a:stretch/>
        </p:blipFill>
        <p:spPr>
          <a:xfrm>
            <a:off x="2217188" y="3443837"/>
            <a:ext cx="1974547" cy="1643617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72"/>
          <a:stretch/>
        </p:blipFill>
        <p:spPr>
          <a:xfrm>
            <a:off x="8441221" y="3443837"/>
            <a:ext cx="1944905" cy="168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5366146" y="906107"/>
            <a:ext cx="1450181" cy="1227228"/>
            <a:chOff x="2621756" y="3072561"/>
            <a:chExt cx="1450181" cy="1227228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028"/>
            <a:stretch/>
          </p:blipFill>
          <p:spPr>
            <a:xfrm>
              <a:off x="3100387" y="3247094"/>
              <a:ext cx="500063" cy="429915"/>
            </a:xfrm>
            <a:prstGeom prst="rect">
              <a:avLst/>
            </a:prstGeom>
          </p:spPr>
        </p:pic>
        <p:sp>
          <p:nvSpPr>
            <p:cNvPr id="10" name="ZoneTexte 9"/>
            <p:cNvSpPr txBox="1"/>
            <p:nvPr/>
          </p:nvSpPr>
          <p:spPr>
            <a:xfrm>
              <a:off x="2824162" y="3853534"/>
              <a:ext cx="1047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Contexte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21756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2171702" y="2933912"/>
            <a:ext cx="2400926" cy="1872543"/>
            <a:chOff x="3495676" y="3351814"/>
            <a:chExt cx="1333372" cy="1068441"/>
          </a:xfrm>
        </p:grpSpPr>
        <p:pic>
          <p:nvPicPr>
            <p:cNvPr id="16" name="Image 1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738"/>
            <a:stretch/>
          </p:blipFill>
          <p:spPr>
            <a:xfrm>
              <a:off x="3715302" y="3648973"/>
              <a:ext cx="894119" cy="771282"/>
            </a:xfrm>
            <a:prstGeom prst="rect">
              <a:avLst/>
            </a:prstGeom>
          </p:spPr>
        </p:pic>
        <p:sp>
          <p:nvSpPr>
            <p:cNvPr id="20" name="ZoneTexte 19"/>
            <p:cNvSpPr txBox="1"/>
            <p:nvPr/>
          </p:nvSpPr>
          <p:spPr>
            <a:xfrm>
              <a:off x="3495676" y="3351814"/>
              <a:ext cx="1333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Spécificités</a:t>
              </a:r>
              <a:endParaRPr lang="fr-FR" dirty="0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8100030" y="2932712"/>
            <a:ext cx="1767870" cy="1873743"/>
            <a:chOff x="7395180" y="2932712"/>
            <a:chExt cx="1767870" cy="1873743"/>
          </a:xfrm>
        </p:grpSpPr>
        <p:sp>
          <p:nvSpPr>
            <p:cNvPr id="14" name="ZoneTexte 13"/>
            <p:cNvSpPr txBox="1"/>
            <p:nvPr/>
          </p:nvSpPr>
          <p:spPr>
            <a:xfrm>
              <a:off x="7395180" y="2932712"/>
              <a:ext cx="1767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Product </a:t>
              </a:r>
              <a:r>
                <a:rPr lang="fr-FR" dirty="0" err="1" smtClean="0"/>
                <a:t>Backlog</a:t>
              </a:r>
              <a:endParaRPr lang="fr-FR" dirty="0"/>
            </a:p>
          </p:txBody>
        </p:sp>
        <p:pic>
          <p:nvPicPr>
            <p:cNvPr id="17" name="Image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989"/>
            <a:stretch/>
          </p:blipFill>
          <p:spPr>
            <a:xfrm>
              <a:off x="7565620" y="3432491"/>
              <a:ext cx="1597430" cy="1373964"/>
            </a:xfrm>
            <a:prstGeom prst="rect">
              <a:avLst/>
            </a:prstGeom>
          </p:spPr>
        </p:pic>
      </p:grpSp>
      <p:sp>
        <p:nvSpPr>
          <p:cNvPr id="19" name="Flèche droite 18"/>
          <p:cNvSpPr/>
          <p:nvPr/>
        </p:nvSpPr>
        <p:spPr>
          <a:xfrm>
            <a:off x="5010148" y="3540614"/>
            <a:ext cx="2162175" cy="943174"/>
          </a:xfrm>
          <a:prstGeom prst="rightArrow">
            <a:avLst/>
          </a:prstGeom>
          <a:solidFill>
            <a:srgbClr val="414141"/>
          </a:solidFill>
          <a:ln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27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5366146" y="679710"/>
            <a:ext cx="1140619" cy="994652"/>
            <a:chOff x="4079081" y="3072561"/>
            <a:chExt cx="1450181" cy="1227228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760"/>
            <a:stretch/>
          </p:blipFill>
          <p:spPr>
            <a:xfrm>
              <a:off x="4505325" y="3237930"/>
              <a:ext cx="714375" cy="608934"/>
            </a:xfrm>
            <a:prstGeom prst="rect">
              <a:avLst/>
            </a:prstGeom>
          </p:spPr>
        </p:pic>
        <p:sp>
          <p:nvSpPr>
            <p:cNvPr id="10" name="ZoneTexte 9"/>
            <p:cNvSpPr txBox="1"/>
            <p:nvPr/>
          </p:nvSpPr>
          <p:spPr>
            <a:xfrm>
              <a:off x="4114800" y="3853534"/>
              <a:ext cx="1376360" cy="341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Organisation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79081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26" name="Picture 2" descr="Résultat de recherche d'images pour &quot;agile scrum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174" y="1926040"/>
            <a:ext cx="5217320" cy="252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7122017" y="4700209"/>
            <a:ext cx="41856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Répartition et gestion du temps</a:t>
            </a:r>
            <a:endParaRPr lang="fr-FR" sz="32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782706" y="1695207"/>
            <a:ext cx="4358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Élaboration de la liste des tâches</a:t>
            </a:r>
            <a:endParaRPr lang="fr-FR" sz="2400" b="1" dirty="0"/>
          </a:p>
        </p:txBody>
      </p:sp>
      <p:pic>
        <p:nvPicPr>
          <p:cNvPr id="1030" name="Picture 6" descr="Résultat de recherche d'images pour &quot;travail d'équipe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36" y="2318112"/>
            <a:ext cx="5369462" cy="302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98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5366146" y="906107"/>
            <a:ext cx="1450181" cy="1227228"/>
            <a:chOff x="5703653" y="3072561"/>
            <a:chExt cx="1450181" cy="1227228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104"/>
            <a:stretch/>
          </p:blipFill>
          <p:spPr>
            <a:xfrm>
              <a:off x="6153150" y="3237930"/>
              <a:ext cx="580745" cy="504648"/>
            </a:xfrm>
            <a:prstGeom prst="rect">
              <a:avLst/>
            </a:prstGeom>
          </p:spPr>
        </p:pic>
        <p:sp>
          <p:nvSpPr>
            <p:cNvPr id="10" name="ZoneTexte 9"/>
            <p:cNvSpPr txBox="1"/>
            <p:nvPr/>
          </p:nvSpPr>
          <p:spPr>
            <a:xfrm>
              <a:off x="5762623" y="3853534"/>
              <a:ext cx="1361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Conception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653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2204086" y="2939966"/>
            <a:ext cx="7752906" cy="369332"/>
          </a:xfrm>
          <a:prstGeom prst="rect">
            <a:avLst/>
          </a:prstGeom>
          <a:noFill/>
          <a:ln w="19050">
            <a:solidFill>
              <a:srgbClr val="41414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Technologies</a:t>
            </a:r>
            <a:endParaRPr lang="fr-FR" dirty="0"/>
          </a:p>
        </p:txBody>
      </p:sp>
      <p:pic>
        <p:nvPicPr>
          <p:cNvPr id="13" name="Picture 2" descr="Résultat de recherche d'images pour &quot;logo javascript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085" y="3905917"/>
            <a:ext cx="878406" cy="87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ésultat de recherche d'images pour &quot;logo angular 4&quot;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6" t="14007" r="24306" b="14007"/>
          <a:stretch/>
        </p:blipFill>
        <p:spPr bwMode="auto">
          <a:xfrm>
            <a:off x="7136229" y="3762190"/>
            <a:ext cx="1336018" cy="109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Résultat de recherche d'images pour &quot;logo spring boot&quot;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8" t="14864" r="30868" b="14864"/>
          <a:stretch/>
        </p:blipFill>
        <p:spPr bwMode="auto">
          <a:xfrm flipV="1">
            <a:off x="3669302" y="3739639"/>
            <a:ext cx="1188494" cy="113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Résultat de recherche d'images pour &quot;logo pg admin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052" y="3888731"/>
            <a:ext cx="958620" cy="98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ésultat de recherche d'images pour &quot;logo json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787" y="3856315"/>
            <a:ext cx="977609" cy="97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/>
          <p:cNvSpPr txBox="1"/>
          <p:nvPr/>
        </p:nvSpPr>
        <p:spPr>
          <a:xfrm>
            <a:off x="5391130" y="5355371"/>
            <a:ext cx="142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Interactions</a:t>
            </a:r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70"/>
          <a:stretch/>
        </p:blipFill>
        <p:spPr>
          <a:xfrm>
            <a:off x="4729220" y="5365482"/>
            <a:ext cx="420231" cy="354801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70"/>
          <a:stretch/>
        </p:blipFill>
        <p:spPr>
          <a:xfrm>
            <a:off x="7061594" y="5365482"/>
            <a:ext cx="420231" cy="35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9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5366146" y="906107"/>
            <a:ext cx="1450181" cy="1227228"/>
            <a:chOff x="7124421" y="3063395"/>
            <a:chExt cx="1450181" cy="1227228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035"/>
            <a:stretch/>
          </p:blipFill>
          <p:spPr>
            <a:xfrm>
              <a:off x="7477125" y="3134524"/>
              <a:ext cx="770966" cy="655054"/>
            </a:xfrm>
            <a:prstGeom prst="rect">
              <a:avLst/>
            </a:prstGeom>
          </p:spPr>
        </p:pic>
        <p:sp>
          <p:nvSpPr>
            <p:cNvPr id="10" name="ZoneTexte 9"/>
            <p:cNvSpPr txBox="1"/>
            <p:nvPr/>
          </p:nvSpPr>
          <p:spPr>
            <a:xfrm>
              <a:off x="7353161" y="3853534"/>
              <a:ext cx="1018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Solution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24421" y="3063395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2" name="Image 11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17604" t="7592" r="11771" b="3889"/>
          <a:stretch/>
        </p:blipFill>
        <p:spPr>
          <a:xfrm>
            <a:off x="3933669" y="2651989"/>
            <a:ext cx="4341328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7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5366146" y="906107"/>
            <a:ext cx="1450181" cy="1227228"/>
            <a:chOff x="8823721" y="2996531"/>
            <a:chExt cx="1450181" cy="1227228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623"/>
            <a:stretch/>
          </p:blipFill>
          <p:spPr>
            <a:xfrm>
              <a:off x="9229725" y="3197728"/>
              <a:ext cx="638174" cy="544850"/>
            </a:xfrm>
            <a:prstGeom prst="rect">
              <a:avLst/>
            </a:prstGeom>
          </p:spPr>
        </p:pic>
        <p:sp>
          <p:nvSpPr>
            <p:cNvPr id="10" name="ZoneTexte 9"/>
            <p:cNvSpPr txBox="1"/>
            <p:nvPr/>
          </p:nvSpPr>
          <p:spPr>
            <a:xfrm>
              <a:off x="9102254" y="3846864"/>
              <a:ext cx="893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Suivi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823721" y="299653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244453" y="3742673"/>
            <a:ext cx="1140220" cy="642656"/>
          </a:xfrm>
          <a:prstGeom prst="rect">
            <a:avLst/>
          </a:prstGeom>
          <a:solidFill>
            <a:schemeClr val="bg1"/>
          </a:solidFill>
          <a:ln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414141"/>
                </a:solidFill>
              </a:rPr>
              <a:t>Hubert</a:t>
            </a:r>
            <a:endParaRPr lang="fr-FR" dirty="0">
              <a:solidFill>
                <a:srgbClr val="41414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1953" y="3742673"/>
            <a:ext cx="1140220" cy="642656"/>
          </a:xfrm>
          <a:prstGeom prst="rect">
            <a:avLst/>
          </a:prstGeom>
          <a:solidFill>
            <a:schemeClr val="bg1"/>
          </a:solidFill>
          <a:ln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414141"/>
                </a:solidFill>
              </a:rPr>
              <a:t>Charley</a:t>
            </a:r>
            <a:endParaRPr lang="fr-FR" dirty="0">
              <a:solidFill>
                <a:srgbClr val="41414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30750" y="3741496"/>
            <a:ext cx="1140220" cy="642656"/>
          </a:xfrm>
          <a:prstGeom prst="rect">
            <a:avLst/>
          </a:prstGeom>
          <a:solidFill>
            <a:schemeClr val="bg1"/>
          </a:solidFill>
          <a:ln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414141"/>
                </a:solidFill>
              </a:rPr>
              <a:t>Nicolas</a:t>
            </a:r>
            <a:endParaRPr lang="fr-FR" dirty="0">
              <a:solidFill>
                <a:srgbClr val="41414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48587" y="3741496"/>
            <a:ext cx="1140220" cy="642656"/>
          </a:xfrm>
          <a:prstGeom prst="rect">
            <a:avLst/>
          </a:prstGeom>
          <a:solidFill>
            <a:schemeClr val="bg1"/>
          </a:solidFill>
          <a:ln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414141"/>
                </a:solidFill>
              </a:rPr>
              <a:t>Alban</a:t>
            </a:r>
            <a:endParaRPr lang="fr-FR" dirty="0">
              <a:solidFill>
                <a:srgbClr val="41414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0"/>
          <a:stretch/>
        </p:blipFill>
        <p:spPr>
          <a:xfrm>
            <a:off x="7939036" y="3036492"/>
            <a:ext cx="759321" cy="64655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75"/>
          <a:stretch/>
        </p:blipFill>
        <p:spPr>
          <a:xfrm>
            <a:off x="5022402" y="3048546"/>
            <a:ext cx="759321" cy="580309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63"/>
          <a:stretch/>
        </p:blipFill>
        <p:spPr>
          <a:xfrm>
            <a:off x="3435194" y="3048546"/>
            <a:ext cx="758738" cy="62244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5"/>
          <a:stretch/>
        </p:blipFill>
        <p:spPr>
          <a:xfrm>
            <a:off x="6515312" y="3048546"/>
            <a:ext cx="771096" cy="66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241</Words>
  <Application>Microsoft Office PowerPoint</Application>
  <PresentationFormat>Grand écran</PresentationFormat>
  <Paragraphs>76</Paragraphs>
  <Slides>12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SAMIR</dc:creator>
  <cp:lastModifiedBy>utilisateur</cp:lastModifiedBy>
  <cp:revision>28</cp:revision>
  <dcterms:created xsi:type="dcterms:W3CDTF">2020-02-14T08:25:47Z</dcterms:created>
  <dcterms:modified xsi:type="dcterms:W3CDTF">2020-02-21T00:00:54Z</dcterms:modified>
</cp:coreProperties>
</file>