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58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D89D8-F983-474F-A0BB-903E4C10B007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D95D1-97C3-49B9-89D8-DAB6BB2B9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78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Peach</a:t>
            </a:r>
            <a:r>
              <a:rPr lang="fr-FR" dirty="0" smtClean="0"/>
              <a:t> de 15-20s pour se présenter </a:t>
            </a:r>
            <a:r>
              <a:rPr lang="fr-FR" dirty="0" err="1" smtClean="0"/>
              <a:t>indiv</a:t>
            </a:r>
            <a:r>
              <a:rPr lang="fr-FR" dirty="0" smtClean="0"/>
              <a:t> </a:t>
            </a:r>
            <a:r>
              <a:rPr lang="fr-FR" dirty="0" err="1" smtClean="0"/>
              <a:t>prenom</a:t>
            </a:r>
            <a:r>
              <a:rPr lang="fr-FR" baseline="0" dirty="0" smtClean="0"/>
              <a:t> background, projets…, caractères particuliers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33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:</a:t>
            </a:r>
            <a:r>
              <a:rPr lang="fr-FR" baseline="0" dirty="0" smtClean="0"/>
              <a:t> choix de fluidité, les pages ne sont pas rechargés, expérience d’utilisation amélioré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D95D1-97C3-49B9-89D8-DAB6BB2B946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41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42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18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7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20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95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07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6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00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9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2E8D-1676-4892-8589-30B233370069}" type="datetimeFigureOut">
              <a:rPr lang="fr-FR" smtClean="0"/>
              <a:t>20/02/2020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30B4-FB52-443D-A837-917C845FA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5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://localhost:4200/hom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17513" r="590" b="6749"/>
          <a:stretch/>
        </p:blipFill>
        <p:spPr>
          <a:xfrm>
            <a:off x="0" y="647701"/>
            <a:ext cx="12182475" cy="621982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itre 3"/>
          <p:cNvSpPr txBox="1">
            <a:spLocks/>
          </p:cNvSpPr>
          <p:nvPr/>
        </p:nvSpPr>
        <p:spPr>
          <a:xfrm>
            <a:off x="4038600" y="2933701"/>
            <a:ext cx="4297506" cy="723900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dirty="0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Arti-</a:t>
            </a:r>
            <a:r>
              <a:rPr lang="fr-FR" sz="4000" b="1" dirty="0" err="1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Proxi</a:t>
            </a:r>
            <a:endParaRPr lang="fr-FR" sz="4000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14" name="Titre 3"/>
          <p:cNvSpPr txBox="1">
            <a:spLocks/>
          </p:cNvSpPr>
          <p:nvPr/>
        </p:nvSpPr>
        <p:spPr>
          <a:xfrm>
            <a:off x="3186970" y="5334632"/>
            <a:ext cx="6000765" cy="389894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>
                <a:ln w="0"/>
                <a:solidFill>
                  <a:srgbClr val="4141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«</a:t>
            </a:r>
            <a:r>
              <a:rPr lang="fr-FR" dirty="0">
                <a:ln w="0"/>
                <a:solidFill>
                  <a:srgbClr val="4141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 Les artisans près de chez vous » </a:t>
            </a:r>
            <a:endParaRPr lang="fr-FR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201399" y="6404662"/>
            <a:ext cx="890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</a:rPr>
              <a:t>21/02/2020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9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476508" y="2497576"/>
            <a:ext cx="93819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 smtClean="0"/>
              <a:t>Diapo de base</a:t>
            </a:r>
            <a:endParaRPr lang="fr-FR" sz="11500" dirty="0"/>
          </a:p>
        </p:txBody>
      </p:sp>
    </p:spTree>
    <p:extLst>
      <p:ext uri="{BB962C8B-B14F-4D97-AF65-F5344CB8AC3E}">
        <p14:creationId xmlns:p14="http://schemas.microsoft.com/office/powerpoint/2010/main" val="40603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1957"/>
            <a:ext cx="8596668" cy="3880773"/>
          </a:xfrm>
        </p:spPr>
        <p:txBody>
          <a:bodyPr>
            <a:normAutofit/>
          </a:bodyPr>
          <a:lstStyle/>
          <a:p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Présentation équipe</a:t>
            </a:r>
          </a:p>
          <a:p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Contexte Projet</a:t>
            </a:r>
          </a:p>
          <a:p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</a:p>
          <a:p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Conception</a:t>
            </a:r>
          </a:p>
          <a:p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Solution et implémentation</a:t>
            </a:r>
          </a:p>
          <a:p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Accompagnement 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54249" y="6333677"/>
            <a:ext cx="325322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Slogan</a:t>
            </a:r>
            <a:endParaRPr lang="fr-FR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3232" y="524386"/>
            <a:ext cx="1516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0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" t="17513" r="590" b="6749"/>
          <a:stretch/>
        </p:blipFill>
        <p:spPr>
          <a:xfrm>
            <a:off x="0" y="647701"/>
            <a:ext cx="12182475" cy="621982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itre 3"/>
          <p:cNvSpPr txBox="1">
            <a:spLocks/>
          </p:cNvSpPr>
          <p:nvPr/>
        </p:nvSpPr>
        <p:spPr>
          <a:xfrm>
            <a:off x="2162175" y="2933701"/>
            <a:ext cx="8050356" cy="723900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dirty="0" smtClean="0">
                <a:solidFill>
                  <a:srgbClr val="41414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Merci de votre attention</a:t>
            </a:r>
            <a:endParaRPr lang="fr-FR" sz="4000" b="1" dirty="0">
              <a:solidFill>
                <a:srgbClr val="41414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1201399" y="6404662"/>
            <a:ext cx="890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/>
                </a:solidFill>
              </a:rPr>
              <a:t>21/02/2020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500562" y="1685775"/>
            <a:ext cx="318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Développement</a:t>
            </a:r>
            <a:endParaRPr lang="fr-FR" sz="3200" dirty="0"/>
          </a:p>
        </p:txBody>
      </p:sp>
      <p:grpSp>
        <p:nvGrpSpPr>
          <p:cNvPr id="25" name="Groupe 24"/>
          <p:cNvGrpSpPr/>
          <p:nvPr/>
        </p:nvGrpSpPr>
        <p:grpSpPr>
          <a:xfrm>
            <a:off x="422275" y="3058297"/>
            <a:ext cx="1450181" cy="1227228"/>
            <a:chOff x="1128712" y="3072561"/>
            <a:chExt cx="1450181" cy="1227228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08"/>
            <a:stretch/>
          </p:blipFill>
          <p:spPr>
            <a:xfrm>
              <a:off x="1600200" y="3237930"/>
              <a:ext cx="538162" cy="448245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345406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Équipe</a:t>
              </a:r>
              <a:endParaRPr lang="fr-F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28712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2417893" y="3058297"/>
            <a:ext cx="1450181" cy="1227228"/>
            <a:chOff x="2621756" y="3072561"/>
            <a:chExt cx="1450181" cy="1227228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28"/>
            <a:stretch/>
          </p:blipFill>
          <p:spPr>
            <a:xfrm>
              <a:off x="3100387" y="3247094"/>
              <a:ext cx="500063" cy="429915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2824162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Contexte</a:t>
              </a:r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21756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6400573" y="3049131"/>
            <a:ext cx="1450181" cy="1227228"/>
            <a:chOff x="5703653" y="3072561"/>
            <a:chExt cx="1450181" cy="1227228"/>
          </a:xfrm>
        </p:grpSpPr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04"/>
            <a:stretch/>
          </p:blipFill>
          <p:spPr>
            <a:xfrm>
              <a:off x="6153150" y="3237930"/>
              <a:ext cx="580745" cy="504648"/>
            </a:xfrm>
            <a:prstGeom prst="rect">
              <a:avLst/>
            </a:prstGeom>
          </p:spPr>
        </p:pic>
        <p:sp>
          <p:nvSpPr>
            <p:cNvPr id="18" name="ZoneTexte 17"/>
            <p:cNvSpPr txBox="1"/>
            <p:nvPr/>
          </p:nvSpPr>
          <p:spPr>
            <a:xfrm>
              <a:off x="5762623" y="3853534"/>
              <a:ext cx="1361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Conception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03653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409233" y="3065623"/>
            <a:ext cx="1450181" cy="1227228"/>
            <a:chOff x="4079081" y="3072561"/>
            <a:chExt cx="1450181" cy="1227228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0"/>
            <a:stretch/>
          </p:blipFill>
          <p:spPr>
            <a:xfrm>
              <a:off x="4505325" y="3237930"/>
              <a:ext cx="714375" cy="608934"/>
            </a:xfrm>
            <a:prstGeom prst="rect">
              <a:avLst/>
            </a:prstGeom>
          </p:spPr>
        </p:pic>
        <p:sp>
          <p:nvSpPr>
            <p:cNvPr id="17" name="ZoneTexte 16"/>
            <p:cNvSpPr txBox="1"/>
            <p:nvPr/>
          </p:nvSpPr>
          <p:spPr>
            <a:xfrm>
              <a:off x="4114800" y="3853534"/>
              <a:ext cx="137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Organisation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9081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10376291" y="3049131"/>
            <a:ext cx="1450181" cy="1227228"/>
            <a:chOff x="8823721" y="2996531"/>
            <a:chExt cx="1450181" cy="1227228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23"/>
            <a:stretch/>
          </p:blipFill>
          <p:spPr>
            <a:xfrm>
              <a:off x="9229725" y="3197728"/>
              <a:ext cx="638174" cy="544850"/>
            </a:xfrm>
            <a:prstGeom prst="rect">
              <a:avLst/>
            </a:prstGeom>
          </p:spPr>
        </p:pic>
        <p:sp>
          <p:nvSpPr>
            <p:cNvPr id="22" name="ZoneTexte 21"/>
            <p:cNvSpPr txBox="1"/>
            <p:nvPr/>
          </p:nvSpPr>
          <p:spPr>
            <a:xfrm>
              <a:off x="9102254" y="3846864"/>
              <a:ext cx="893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Suivi</a:t>
              </a:r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23721" y="299653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8390515" y="3049131"/>
            <a:ext cx="1450181" cy="1227228"/>
            <a:chOff x="7124421" y="3063395"/>
            <a:chExt cx="1450181" cy="1227228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35"/>
            <a:stretch/>
          </p:blipFill>
          <p:spPr>
            <a:xfrm>
              <a:off x="7477125" y="3134524"/>
              <a:ext cx="770966" cy="655054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7353161" y="3853534"/>
              <a:ext cx="10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Solution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4421" y="3063395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07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5366146" y="897895"/>
            <a:ext cx="1450181" cy="1227228"/>
            <a:chOff x="1128712" y="3072561"/>
            <a:chExt cx="1450181" cy="1227228"/>
          </a:xfrm>
        </p:grpSpPr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08"/>
            <a:stretch/>
          </p:blipFill>
          <p:spPr>
            <a:xfrm>
              <a:off x="1600200" y="3237930"/>
              <a:ext cx="538162" cy="448245"/>
            </a:xfrm>
            <a:prstGeom prst="rect">
              <a:avLst/>
            </a:prstGeom>
          </p:spPr>
        </p:pic>
        <p:sp>
          <p:nvSpPr>
            <p:cNvPr id="26" name="ZoneTexte 25"/>
            <p:cNvSpPr txBox="1"/>
            <p:nvPr/>
          </p:nvSpPr>
          <p:spPr>
            <a:xfrm>
              <a:off x="1345406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Équipe</a:t>
              </a:r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28712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2444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Hubert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831953" y="3742673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Charley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0750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Nicolas</a:t>
            </a:r>
            <a:endParaRPr lang="fr-FR" dirty="0">
              <a:solidFill>
                <a:srgbClr val="41414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48587" y="3741496"/>
            <a:ext cx="1140220" cy="642656"/>
          </a:xfrm>
          <a:prstGeom prst="rect">
            <a:avLst/>
          </a:prstGeom>
          <a:solidFill>
            <a:schemeClr val="bg1"/>
          </a:solidFill>
          <a:ln>
            <a:solidFill>
              <a:srgbClr val="414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414141"/>
                </a:solidFill>
              </a:rPr>
              <a:t>Alban</a:t>
            </a:r>
            <a:endParaRPr lang="fr-FR" dirty="0">
              <a:solidFill>
                <a:srgbClr val="41414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0"/>
          <a:stretch/>
        </p:blipFill>
        <p:spPr>
          <a:xfrm>
            <a:off x="7939036" y="3036492"/>
            <a:ext cx="759321" cy="64655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75"/>
          <a:stretch/>
        </p:blipFill>
        <p:spPr>
          <a:xfrm>
            <a:off x="5022402" y="3048546"/>
            <a:ext cx="759321" cy="58030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3"/>
          <a:stretch/>
        </p:blipFill>
        <p:spPr>
          <a:xfrm>
            <a:off x="3435194" y="3048546"/>
            <a:ext cx="758738" cy="62244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5"/>
          <a:stretch/>
        </p:blipFill>
        <p:spPr>
          <a:xfrm>
            <a:off x="6515312" y="3048546"/>
            <a:ext cx="771096" cy="6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2621756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028"/>
            <a:stretch/>
          </p:blipFill>
          <p:spPr>
            <a:xfrm>
              <a:off x="3100387" y="3247094"/>
              <a:ext cx="500063" cy="429915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2824162" y="3853534"/>
              <a:ext cx="1047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Contexte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1756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1436334" y="3217910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</a:t>
            </a:r>
            <a:r>
              <a:rPr lang="fr-FR" dirty="0" smtClean="0"/>
              <a:t>nnovation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436333" y="3683819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</a:t>
            </a:r>
            <a:r>
              <a:rPr lang="fr-FR" dirty="0" smtClean="0"/>
              <a:t>esoin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468086" y="3919349"/>
            <a:ext cx="176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Product </a:t>
            </a:r>
            <a:r>
              <a:rPr lang="fr-FR" dirty="0" err="1" smtClean="0"/>
              <a:t>Backlog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959171" y="3314487"/>
            <a:ext cx="142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Technologie</a:t>
            </a:r>
            <a:endParaRPr lang="fr-FR" dirty="0"/>
          </a:p>
        </p:txBody>
      </p:sp>
      <p:pic>
        <p:nvPicPr>
          <p:cNvPr id="1026" name="Picture 2" descr="Résultat de recherche d'images pour &quot;logo javascrip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535" y="3882203"/>
            <a:ext cx="397272" cy="39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angular 4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6" t="14007" r="24306" b="14007"/>
          <a:stretch/>
        </p:blipFill>
        <p:spPr bwMode="auto">
          <a:xfrm>
            <a:off x="9224678" y="3828800"/>
            <a:ext cx="604234" cy="49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logo spring boot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8" t="14864" r="30868" b="14864"/>
          <a:stretch/>
        </p:blipFill>
        <p:spPr bwMode="auto">
          <a:xfrm flipV="1">
            <a:off x="9796290" y="3777544"/>
            <a:ext cx="537514" cy="51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e 17"/>
          <p:cNvGrpSpPr/>
          <p:nvPr/>
        </p:nvGrpSpPr>
        <p:grpSpPr>
          <a:xfrm>
            <a:off x="4077454" y="3120293"/>
            <a:ext cx="1333372" cy="1159182"/>
            <a:chOff x="3495675" y="3648973"/>
            <a:chExt cx="1333372" cy="1159182"/>
          </a:xfrm>
        </p:grpSpPr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38"/>
            <a:stretch/>
          </p:blipFill>
          <p:spPr>
            <a:xfrm>
              <a:off x="3715302" y="3648973"/>
              <a:ext cx="894119" cy="771282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3495675" y="4438823"/>
              <a:ext cx="133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Spécificités</a:t>
              </a:r>
              <a:endParaRPr lang="fr-FR" dirty="0"/>
            </a:p>
          </p:txBody>
        </p:sp>
      </p:grpSp>
      <p:pic>
        <p:nvPicPr>
          <p:cNvPr id="1034" name="Picture 10" descr="Résultat de recherche d'images pour &quot;logo pg admin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145" y="3832196"/>
            <a:ext cx="433550" cy="4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89"/>
          <a:stretch/>
        </p:blipFill>
        <p:spPr>
          <a:xfrm>
            <a:off x="6994120" y="3314487"/>
            <a:ext cx="715802" cy="6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623"/>
            <a:ext cx="1450181" cy="1227228"/>
            <a:chOff x="4079081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60"/>
            <a:stretch/>
          </p:blipFill>
          <p:spPr>
            <a:xfrm>
              <a:off x="4505325" y="3237930"/>
              <a:ext cx="714375" cy="608934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4114800" y="3853534"/>
              <a:ext cx="1376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Organisation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79081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846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5703653" y="307256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04"/>
            <a:stretch/>
          </p:blipFill>
          <p:spPr>
            <a:xfrm>
              <a:off x="6153150" y="3237930"/>
              <a:ext cx="580745" cy="504648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5762623" y="3853534"/>
              <a:ext cx="1361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Conception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653" y="307256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564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7124421" y="3063395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35"/>
            <a:stretch/>
          </p:blipFill>
          <p:spPr>
            <a:xfrm>
              <a:off x="7477125" y="3134524"/>
              <a:ext cx="770966" cy="655054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7353161" y="3853534"/>
              <a:ext cx="101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Solution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24421" y="3063395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" name="Image 11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17604" t="7592" r="11771" b="3889"/>
          <a:stretch/>
        </p:blipFill>
        <p:spPr>
          <a:xfrm>
            <a:off x="3933669" y="2651989"/>
            <a:ext cx="4341328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5366146" y="906107"/>
            <a:ext cx="1450181" cy="1227228"/>
            <a:chOff x="8823721" y="2996531"/>
            <a:chExt cx="1450181" cy="1227228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23"/>
            <a:stretch/>
          </p:blipFill>
          <p:spPr>
            <a:xfrm>
              <a:off x="9229725" y="3197728"/>
              <a:ext cx="638174" cy="544850"/>
            </a:xfrm>
            <a:prstGeom prst="rect">
              <a:avLst/>
            </a:prstGeom>
          </p:spPr>
        </p:pic>
        <p:sp>
          <p:nvSpPr>
            <p:cNvPr id="10" name="ZoneTexte 9"/>
            <p:cNvSpPr txBox="1"/>
            <p:nvPr/>
          </p:nvSpPr>
          <p:spPr>
            <a:xfrm>
              <a:off x="9102254" y="3846864"/>
              <a:ext cx="893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Suivi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823721" y="2996531"/>
              <a:ext cx="1450181" cy="1227228"/>
            </a:xfrm>
            <a:prstGeom prst="rect">
              <a:avLst/>
            </a:prstGeom>
            <a:noFill/>
            <a:ln>
              <a:solidFill>
                <a:srgbClr val="4141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99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Résultat de recherche d'images pour &quot;DEODI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213734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43467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-52984"/>
            <a:ext cx="749433" cy="7494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433887" y="6404662"/>
            <a:ext cx="3314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© 2019-2020 AJC Ingenierie - SOPRA - Team Artinuaire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71296" y="834395"/>
            <a:ext cx="4039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/>
              <a:t>Perspectives</a:t>
            </a:r>
            <a:endParaRPr lang="fr-FR" sz="4400" dirty="0"/>
          </a:p>
        </p:txBody>
      </p:sp>
      <p:sp>
        <p:nvSpPr>
          <p:cNvPr id="8" name="ZoneTexte 7"/>
          <p:cNvSpPr txBox="1"/>
          <p:nvPr/>
        </p:nvSpPr>
        <p:spPr>
          <a:xfrm>
            <a:off x="1057408" y="2043238"/>
            <a:ext cx="7053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err="1" smtClean="0"/>
              <a:t>Gélocalisation</a:t>
            </a:r>
            <a:endParaRPr lang="fr-FR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Plateforme de paiement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/>
              <a:t>…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928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183</Words>
  <Application>Microsoft Office PowerPoint</Application>
  <PresentationFormat>Grand écran</PresentationFormat>
  <Paragraphs>55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SAMIR</dc:creator>
  <cp:lastModifiedBy>utilisateur</cp:lastModifiedBy>
  <cp:revision>17</cp:revision>
  <dcterms:created xsi:type="dcterms:W3CDTF">2020-02-14T08:25:47Z</dcterms:created>
  <dcterms:modified xsi:type="dcterms:W3CDTF">2020-02-20T13:17:30Z</dcterms:modified>
</cp:coreProperties>
</file>