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7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2965A-409E-AC41-96D8-5D15DEFAD8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B490F7-B2AC-D446-801A-A3F4F4221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250D2-3F54-5143-BAF8-0E211A8A3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43114-6D01-2F4E-AC16-F4FB790AF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CC11F-DD71-5C4D-858B-6311266E4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03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18885-BBD3-134E-8818-A2BEE474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146AE-F023-A64A-9278-38E60F03A9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377EE-A9AF-144C-9097-B97E367D8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D9A2B-0D7B-2F44-907A-2800B13D4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EAA2D4-DE89-9D4A-B94B-4B4113FE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075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6C586-495C-8645-9630-907A85907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8F938C-8138-5B4B-997E-A505ED366E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07E0-1FA4-364D-A866-600DB9474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79C96-BB0C-844F-AC40-2BC83819A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1F53F-D54D-304B-A6B4-EF01A95D6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77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866CD-BBCC-E340-AB72-D301E256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D61A6-FDCD-284B-A391-C1433F197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A0BBA-8CE1-8B44-9525-DF14EEAA6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BCFBF-BECB-3544-8346-A782CBE3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9D059-0E5B-D943-ACAC-EFF07505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13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7E293-B645-C842-B8BD-1E6754C0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5F9C3-F33F-324A-916A-8F0F3F89E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865F0-643C-BB46-B173-FA7E11D73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9889B-25A8-3C49-863E-EAA8C83CD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6FB19-A6EE-0247-B4C0-2E4D1C803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9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EE9C3-2167-CF43-9D81-39E4F03C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A7676-37BD-DD40-88F7-A47EA7B2B2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DCEE5-3A18-814F-B76E-AA822338F1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B866B-CBE6-9340-9A1B-FB8AFD47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2CA44F-0154-BF43-A758-51E451CC6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EC1166-A6EC-0A48-ADA8-3D5A039C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928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F9B6-C1C6-A242-BAF9-C62BE977E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41BF8-B3AD-BC46-BCBF-11413BC15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3E2141-5C4B-7F40-9ACB-C76E85EB7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746B3-5C92-1446-9C11-1975CE202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2A8DC-9A09-1740-B4C0-108697234E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DD1D77-86D5-2D4F-BB88-D3EA7B0A6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111760-6956-AA48-8A93-ADA0EF2B6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26353D-7D45-7B45-9690-40903B71B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12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5C701-A4DC-EE44-BAC9-9BCDF72E1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6FC3B-6DFD-E040-8C7E-09B14EA48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8A8353-EC64-7C44-B230-2EB2391D1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DC7592-C4A1-0B40-85DB-FF459C5DC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4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643785-117A-0D4F-AF52-A0B972E80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09AB5C-E928-5D4D-A577-68442D69A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276D94-7B87-AF48-9415-5A0C51880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646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01D8-B237-2442-A812-7C701DECE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13F36F-B452-DF4E-8C45-723BE20CE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B68D25-3179-E349-A423-5F9145A2BE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5B65DD-27C5-6C41-9A27-7D94A0185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5C736-B1BF-8047-BCE3-9EE87DED8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009B5-1D9B-114B-9B0F-F232095B2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60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51973-E3C5-B74E-86A2-79C513B6A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52613F-D85F-6141-B06C-2FA3B83AE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1C006-7C62-F249-AF64-49D32C013D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6CEEC5-AB74-E24F-8738-820FFAFED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4E4D11-7DD8-6241-BDF9-F23E33E3177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8B060-9BED-0440-A4F2-D98FA23F6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B5A3D-856F-8043-A062-BE6684160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6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095C8D-89A3-9441-9DAA-BEF1AE741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9C7A5-2ACD-8347-B798-9E752262A4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B28A9-E8F9-FD4C-940C-A9526317E9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E4D11-7DD8-6241-BDF9-F23E33E31776}" type="datetimeFigureOut">
              <a:rPr lang="en-US" smtClean="0"/>
              <a:t>1/10/22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70BFA-BF11-E546-86AD-406F9D6085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48C34-138F-024B-A9E6-E431D11FE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6D87C9-8420-BF4F-B223-78DA09C167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4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roup 90">
            <a:extLst>
              <a:ext uri="{FF2B5EF4-FFF2-40B4-BE49-F238E27FC236}">
                <a16:creationId xmlns:a16="http://schemas.microsoft.com/office/drawing/2014/main" id="{5C688681-16D0-FF46-8050-FD3CEB746A6D}"/>
              </a:ext>
            </a:extLst>
          </p:cNvPr>
          <p:cNvGrpSpPr/>
          <p:nvPr/>
        </p:nvGrpSpPr>
        <p:grpSpPr>
          <a:xfrm>
            <a:off x="672046" y="66088"/>
            <a:ext cx="11034709" cy="6232420"/>
            <a:chOff x="672046" y="66088"/>
            <a:chExt cx="11034709" cy="62324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5C1DF75-1A4E-BB47-8C6E-D2FCA069F7EC}"/>
                </a:ext>
              </a:extLst>
            </p:cNvPr>
            <p:cNvGrpSpPr/>
            <p:nvPr/>
          </p:nvGrpSpPr>
          <p:grpSpPr>
            <a:xfrm>
              <a:off x="2988526" y="1544445"/>
              <a:ext cx="1126273" cy="1750741"/>
              <a:chOff x="1873405" y="635620"/>
              <a:chExt cx="1126273" cy="1750741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6235BB5-D486-E744-BCDB-21DEF4325529}"/>
                  </a:ext>
                </a:extLst>
              </p:cNvPr>
              <p:cNvSpPr/>
              <p:nvPr/>
            </p:nvSpPr>
            <p:spPr>
              <a:xfrm>
                <a:off x="1873405" y="635620"/>
                <a:ext cx="1126273" cy="17507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2C030566-4913-0344-B557-23146324625C}"/>
                  </a:ext>
                </a:extLst>
              </p:cNvPr>
              <p:cNvSpPr/>
              <p:nvPr/>
            </p:nvSpPr>
            <p:spPr>
              <a:xfrm>
                <a:off x="2708366" y="722812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4066FA1-896A-6444-A691-3ACE6F398DF1}"/>
                </a:ext>
              </a:extLst>
            </p:cNvPr>
            <p:cNvGrpSpPr/>
            <p:nvPr/>
          </p:nvGrpSpPr>
          <p:grpSpPr>
            <a:xfrm rot="10800000">
              <a:off x="5287589" y="1544445"/>
              <a:ext cx="1126273" cy="1750741"/>
              <a:chOff x="1873405" y="635620"/>
              <a:chExt cx="1126273" cy="1750741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084B79E-C53B-224E-B366-F954710C35E6}"/>
                  </a:ext>
                </a:extLst>
              </p:cNvPr>
              <p:cNvSpPr/>
              <p:nvPr/>
            </p:nvSpPr>
            <p:spPr>
              <a:xfrm>
                <a:off x="1873405" y="635620"/>
                <a:ext cx="1126273" cy="17507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A89BDB9-4B2F-DB4E-A037-74A3DE122D78}"/>
                  </a:ext>
                </a:extLst>
              </p:cNvPr>
              <p:cNvSpPr/>
              <p:nvPr/>
            </p:nvSpPr>
            <p:spPr>
              <a:xfrm>
                <a:off x="2708366" y="722812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EEC3356-AC5E-904C-8626-6A4EDE2B8171}"/>
                </a:ext>
              </a:extLst>
            </p:cNvPr>
            <p:cNvGrpSpPr/>
            <p:nvPr/>
          </p:nvGrpSpPr>
          <p:grpSpPr>
            <a:xfrm flipV="1">
              <a:off x="2988526" y="4357314"/>
              <a:ext cx="1126273" cy="1750741"/>
              <a:chOff x="1873405" y="635620"/>
              <a:chExt cx="1126273" cy="1750741"/>
            </a:xfrm>
          </p:grpSpPr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C8FA0E60-7A29-DD4A-A787-533C5194E7BF}"/>
                  </a:ext>
                </a:extLst>
              </p:cNvPr>
              <p:cNvSpPr/>
              <p:nvPr/>
            </p:nvSpPr>
            <p:spPr>
              <a:xfrm>
                <a:off x="1873405" y="635620"/>
                <a:ext cx="1126273" cy="17507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AD29A8C-D2EE-AD4E-B253-CB5DC36FCD3F}"/>
                  </a:ext>
                </a:extLst>
              </p:cNvPr>
              <p:cNvSpPr/>
              <p:nvPr/>
            </p:nvSpPr>
            <p:spPr>
              <a:xfrm>
                <a:off x="2708366" y="722812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A38BAD6-7A11-224D-B1C9-6F314D625E2A}"/>
                </a:ext>
              </a:extLst>
            </p:cNvPr>
            <p:cNvGrpSpPr/>
            <p:nvPr/>
          </p:nvGrpSpPr>
          <p:grpSpPr>
            <a:xfrm flipH="1">
              <a:off x="672046" y="1544445"/>
              <a:ext cx="1126273" cy="1750741"/>
              <a:chOff x="1873405" y="635620"/>
              <a:chExt cx="1126273" cy="1750741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320943C-95F3-D341-936A-E9ECCBE048CA}"/>
                  </a:ext>
                </a:extLst>
              </p:cNvPr>
              <p:cNvSpPr/>
              <p:nvPr/>
            </p:nvSpPr>
            <p:spPr>
              <a:xfrm>
                <a:off x="1873405" y="635620"/>
                <a:ext cx="1126273" cy="175074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024A2E9-A931-D74F-8EC4-FD51CA1F8F24}"/>
                  </a:ext>
                </a:extLst>
              </p:cNvPr>
              <p:cNvSpPr/>
              <p:nvPr/>
            </p:nvSpPr>
            <p:spPr>
              <a:xfrm>
                <a:off x="2708366" y="722812"/>
                <a:ext cx="182880" cy="18288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EB17836-6BA6-CB4E-BC3B-38A4D4452CD1}"/>
                </a:ext>
              </a:extLst>
            </p:cNvPr>
            <p:cNvCxnSpPr>
              <a:cxnSpLocks/>
              <a:stCxn id="4" idx="3"/>
              <a:endCxn id="8" idx="3"/>
            </p:cNvCxnSpPr>
            <p:nvPr/>
          </p:nvCxnSpPr>
          <p:spPr>
            <a:xfrm flipV="1">
              <a:off x="4114799" y="2419815"/>
              <a:ext cx="1172790" cy="1"/>
            </a:xfrm>
            <a:prstGeom prst="straightConnector1">
              <a:avLst/>
            </a:prstGeom>
            <a:ln w="476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1878247-E370-5A4B-B116-267A82C892DD}"/>
                </a:ext>
              </a:extLst>
            </p:cNvPr>
            <p:cNvSpPr txBox="1"/>
            <p:nvPr/>
          </p:nvSpPr>
          <p:spPr>
            <a:xfrm>
              <a:off x="4546344" y="1968962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2D9ED24-0E69-3D40-85DA-EA8D3BE8F724}"/>
                </a:ext>
              </a:extLst>
            </p:cNvPr>
            <p:cNvCxnSpPr>
              <a:cxnSpLocks/>
              <a:stCxn id="4" idx="2"/>
              <a:endCxn id="11" idx="2"/>
            </p:cNvCxnSpPr>
            <p:nvPr/>
          </p:nvCxnSpPr>
          <p:spPr>
            <a:xfrm>
              <a:off x="3551663" y="3295186"/>
              <a:ext cx="0" cy="1062128"/>
            </a:xfrm>
            <a:prstGeom prst="straightConnector1">
              <a:avLst/>
            </a:prstGeom>
            <a:ln w="476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F97F9EA-6B25-5541-82EC-8878AC9B11DD}"/>
                </a:ext>
              </a:extLst>
            </p:cNvPr>
            <p:cNvSpPr txBox="1"/>
            <p:nvPr/>
          </p:nvSpPr>
          <p:spPr>
            <a:xfrm>
              <a:off x="3606990" y="3624857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17D18E8-11A8-A247-A6C6-8F27BEA4D10C}"/>
                </a:ext>
              </a:extLst>
            </p:cNvPr>
            <p:cNvCxnSpPr>
              <a:cxnSpLocks/>
              <a:stCxn id="4" idx="1"/>
              <a:endCxn id="14" idx="1"/>
            </p:cNvCxnSpPr>
            <p:nvPr/>
          </p:nvCxnSpPr>
          <p:spPr>
            <a:xfrm flipH="1">
              <a:off x="1798319" y="2419816"/>
              <a:ext cx="1190207" cy="0"/>
            </a:xfrm>
            <a:prstGeom prst="straightConnector1">
              <a:avLst/>
            </a:prstGeom>
            <a:ln w="476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260DA3D-248E-954E-AA6F-EF1A589F89AE}"/>
                </a:ext>
              </a:extLst>
            </p:cNvPr>
            <p:cNvSpPr txBox="1"/>
            <p:nvPr/>
          </p:nvSpPr>
          <p:spPr>
            <a:xfrm>
              <a:off x="2227307" y="1977982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AE4CAE1-0604-E549-A2B7-FAB1BADEC9F2}"/>
                </a:ext>
              </a:extLst>
            </p:cNvPr>
            <p:cNvCxnSpPr>
              <a:cxnSpLocks/>
            </p:cNvCxnSpPr>
            <p:nvPr/>
          </p:nvCxnSpPr>
          <p:spPr>
            <a:xfrm>
              <a:off x="1798319" y="3295186"/>
              <a:ext cx="1190207" cy="1062128"/>
            </a:xfrm>
            <a:prstGeom prst="straightConnector1">
              <a:avLst/>
            </a:prstGeom>
            <a:ln w="476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5BB0C32-9A81-794B-BE14-96F321457DCD}"/>
                </a:ext>
              </a:extLst>
            </p:cNvPr>
            <p:cNvSpPr txBox="1"/>
            <p:nvPr/>
          </p:nvSpPr>
          <p:spPr>
            <a:xfrm>
              <a:off x="1980179" y="3809523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E4B0C9AC-7476-8442-BDFA-6D47C40BD4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14799" y="3295186"/>
              <a:ext cx="1172790" cy="1062128"/>
            </a:xfrm>
            <a:prstGeom prst="straightConnector1">
              <a:avLst/>
            </a:prstGeom>
            <a:ln w="476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06FA8D5-22E5-F44D-96EA-91493AE5511F}"/>
                </a:ext>
              </a:extLst>
            </p:cNvPr>
            <p:cNvSpPr txBox="1"/>
            <p:nvPr/>
          </p:nvSpPr>
          <p:spPr>
            <a:xfrm>
              <a:off x="4844775" y="3705271"/>
              <a:ext cx="328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</a:t>
              </a:r>
            </a:p>
          </p:txBody>
        </p:sp>
        <p:cxnSp>
          <p:nvCxnSpPr>
            <p:cNvPr id="39" name="Elbow Connector 38">
              <a:extLst>
                <a:ext uri="{FF2B5EF4-FFF2-40B4-BE49-F238E27FC236}">
                  <a16:creationId xmlns:a16="http://schemas.microsoft.com/office/drawing/2014/main" id="{4DFFDBCD-AC37-C747-B098-F58B0EBF9BF0}"/>
                </a:ext>
              </a:extLst>
            </p:cNvPr>
            <p:cNvCxnSpPr>
              <a:stCxn id="14" idx="0"/>
              <a:endCxn id="8" idx="2"/>
            </p:cNvCxnSpPr>
            <p:nvPr/>
          </p:nvCxnSpPr>
          <p:spPr>
            <a:xfrm rot="5400000" flipH="1" flipV="1">
              <a:off x="3542953" y="-763326"/>
              <a:ext cx="12700" cy="4615543"/>
            </a:xfrm>
            <a:prstGeom prst="bentConnector3">
              <a:avLst>
                <a:gd name="adj1" fmla="val 4960976"/>
              </a:avLst>
            </a:prstGeom>
            <a:ln w="47625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9249AD4-BEFA-E840-AF17-457128795509}"/>
                </a:ext>
              </a:extLst>
            </p:cNvPr>
            <p:cNvSpPr txBox="1"/>
            <p:nvPr/>
          </p:nvSpPr>
          <p:spPr>
            <a:xfrm>
              <a:off x="3255184" y="521971"/>
              <a:ext cx="316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V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C7099C6-8966-1B4C-876F-85639258B534}"/>
                </a:ext>
              </a:extLst>
            </p:cNvPr>
            <p:cNvSpPr txBox="1"/>
            <p:nvPr/>
          </p:nvSpPr>
          <p:spPr>
            <a:xfrm>
              <a:off x="9945749" y="3394024"/>
              <a:ext cx="1173719" cy="1200329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   H   V   R</a:t>
              </a:r>
            </a:p>
            <a:p>
              <a:r>
                <a:rPr lang="en-US" dirty="0"/>
                <a:t>H   E   R   V</a:t>
              </a:r>
            </a:p>
            <a:p>
              <a:r>
                <a:rPr lang="en-US" dirty="0"/>
                <a:t>V   R   E   H</a:t>
              </a:r>
            </a:p>
            <a:p>
              <a:r>
                <a:rPr lang="en-US" dirty="0"/>
                <a:t>R   V   H   E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F91469E-D782-D44C-B9A1-B625AF4AC00B}"/>
                </a:ext>
              </a:extLst>
            </p:cNvPr>
            <p:cNvSpPr txBox="1"/>
            <p:nvPr/>
          </p:nvSpPr>
          <p:spPr>
            <a:xfrm>
              <a:off x="7220926" y="4809660"/>
              <a:ext cx="1181734" cy="1200329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0   1   2   3</a:t>
              </a:r>
            </a:p>
            <a:p>
              <a:r>
                <a:rPr lang="en-US" dirty="0"/>
                <a:t> 1   0   3   2</a:t>
              </a:r>
            </a:p>
            <a:p>
              <a:r>
                <a:rPr lang="en-US" dirty="0"/>
                <a:t> 2   3   0   1</a:t>
              </a:r>
            </a:p>
            <a:p>
              <a:r>
                <a:rPr lang="en-US" dirty="0"/>
                <a:t> 3   2   1   0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E54D6A5-D3E1-B34F-9F30-F045BBB5FC0E}"/>
                </a:ext>
              </a:extLst>
            </p:cNvPr>
            <p:cNvSpPr txBox="1"/>
            <p:nvPr/>
          </p:nvSpPr>
          <p:spPr>
            <a:xfrm>
              <a:off x="5857075" y="5086658"/>
              <a:ext cx="1173719" cy="646331"/>
            </a:xfrm>
            <a:prstGeom prst="rect">
              <a:avLst/>
            </a:prstGeom>
            <a:noFill/>
            <a:ln w="25400">
              <a:solidFill>
                <a:schemeClr val="accent1">
                  <a:shade val="50000"/>
                </a:schemeClr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0   1   2   3</a:t>
              </a:r>
            </a:p>
            <a:p>
              <a:r>
                <a:rPr lang="en-US" dirty="0"/>
                <a:t>E   H   V   R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D645E35-333C-8349-911D-D5FFEF7AD1E7}"/>
                </a:ext>
              </a:extLst>
            </p:cNvPr>
            <p:cNvGrpSpPr/>
            <p:nvPr/>
          </p:nvGrpSpPr>
          <p:grpSpPr>
            <a:xfrm>
              <a:off x="7106672" y="1100395"/>
              <a:ext cx="1891506" cy="2016159"/>
              <a:chOff x="8345314" y="636279"/>
              <a:chExt cx="1891506" cy="2016159"/>
            </a:xfrm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FDC084F-D520-1A46-9947-91EDDA3392A5}"/>
                  </a:ext>
                </a:extLst>
              </p:cNvPr>
              <p:cNvSpPr/>
              <p:nvPr/>
            </p:nvSpPr>
            <p:spPr>
              <a:xfrm>
                <a:off x="8345314" y="636279"/>
                <a:ext cx="1891506" cy="2016159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D13BDF1-7332-FF42-B19C-909894004C76}"/>
                  </a:ext>
                </a:extLst>
              </p:cNvPr>
              <p:cNvSpPr txBox="1"/>
              <p:nvPr/>
            </p:nvSpPr>
            <p:spPr>
              <a:xfrm>
                <a:off x="8902102" y="1377817"/>
                <a:ext cx="1173719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   H   V   R</a:t>
                </a:r>
              </a:p>
              <a:p>
                <a:r>
                  <a:rPr lang="en-US" dirty="0"/>
                  <a:t>H   E   R   V</a:t>
                </a:r>
              </a:p>
              <a:p>
                <a:r>
                  <a:rPr lang="en-US" dirty="0"/>
                  <a:t>V   R   E   H</a:t>
                </a:r>
              </a:p>
              <a:p>
                <a:r>
                  <a:rPr lang="en-US" dirty="0"/>
                  <a:t>R   V   H   E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2DE8CE4-9792-1641-97A8-2E12EECAEE81}"/>
                  </a:ext>
                </a:extLst>
              </p:cNvPr>
              <p:cNvSpPr txBox="1"/>
              <p:nvPr/>
            </p:nvSpPr>
            <p:spPr>
              <a:xfrm>
                <a:off x="8902101" y="1008485"/>
                <a:ext cx="11737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   H   V   R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CFF9E00-12BB-1947-80E2-5B628FF4CDAE}"/>
                  </a:ext>
                </a:extLst>
              </p:cNvPr>
              <p:cNvSpPr txBox="1"/>
              <p:nvPr/>
            </p:nvSpPr>
            <p:spPr>
              <a:xfrm>
                <a:off x="8513827" y="1377817"/>
                <a:ext cx="328936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  <a:p>
                <a:r>
                  <a:rPr lang="en-US" dirty="0"/>
                  <a:t>H</a:t>
                </a:r>
              </a:p>
              <a:p>
                <a:r>
                  <a:rPr lang="en-US" dirty="0"/>
                  <a:t>V</a:t>
                </a:r>
              </a:p>
              <a:p>
                <a:r>
                  <a:rPr lang="en-US" dirty="0"/>
                  <a:t>R</a:t>
                </a: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ABCD65F-BB24-8B4D-9049-2012151C7E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13827" y="1377817"/>
                <a:ext cx="1561993" cy="0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19A2E4D-97C2-AB40-8E4A-7E45738919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37189" y="1050431"/>
                <a:ext cx="11150" cy="1427356"/>
              </a:xfrm>
              <a:prstGeom prst="line">
                <a:avLst/>
              </a:prstGeom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E7BABD16-E1DF-E84E-8849-6253477155C8}"/>
                  </a:ext>
                </a:extLst>
              </p:cNvPr>
              <p:cNvSpPr txBox="1"/>
              <p:nvPr/>
            </p:nvSpPr>
            <p:spPr>
              <a:xfrm>
                <a:off x="8620706" y="663800"/>
                <a:ext cx="13374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Cayley Table</a:t>
                </a:r>
              </a:p>
            </p:txBody>
          </p:sp>
        </p:grpSp>
        <p:cxnSp>
          <p:nvCxnSpPr>
            <p:cNvPr id="84" name="Elbow Connector 83">
              <a:extLst>
                <a:ext uri="{FF2B5EF4-FFF2-40B4-BE49-F238E27FC236}">
                  <a16:creationId xmlns:a16="http://schemas.microsoft.com/office/drawing/2014/main" id="{79AC9571-E082-1949-8740-87836D2B861C}"/>
                </a:ext>
              </a:extLst>
            </p:cNvPr>
            <p:cNvCxnSpPr>
              <a:stCxn id="81" idx="3"/>
              <a:endCxn id="77" idx="0"/>
            </p:cNvCxnSpPr>
            <p:nvPr/>
          </p:nvCxnSpPr>
          <p:spPr>
            <a:xfrm>
              <a:off x="8998178" y="2108475"/>
              <a:ext cx="1534431" cy="1285549"/>
            </a:xfrm>
            <a:prstGeom prst="bentConnector2">
              <a:avLst/>
            </a:prstGeom>
            <a:ln w="25400" cap="flat">
              <a:miter lim="800000"/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>
              <a:extLst>
                <a:ext uri="{FF2B5EF4-FFF2-40B4-BE49-F238E27FC236}">
                  <a16:creationId xmlns:a16="http://schemas.microsoft.com/office/drawing/2014/main" id="{129EDF2C-603C-6947-B097-A755C6F4FE42}"/>
                </a:ext>
              </a:extLst>
            </p:cNvPr>
            <p:cNvCxnSpPr>
              <a:stCxn id="77" idx="2"/>
              <a:endCxn id="78" idx="3"/>
            </p:cNvCxnSpPr>
            <p:nvPr/>
          </p:nvCxnSpPr>
          <p:spPr>
            <a:xfrm rot="5400000">
              <a:off x="9059899" y="3937115"/>
              <a:ext cx="815472" cy="2129949"/>
            </a:xfrm>
            <a:prstGeom prst="bentConnector2">
              <a:avLst/>
            </a:prstGeom>
            <a:ln w="254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310DE4B4-AEB7-8D41-A940-6A5989B95499}"/>
                </a:ext>
              </a:extLst>
            </p:cNvPr>
            <p:cNvSpPr txBox="1"/>
            <p:nvPr/>
          </p:nvSpPr>
          <p:spPr>
            <a:xfrm>
              <a:off x="5204748" y="66088"/>
              <a:ext cx="247837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Klein-4 Group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98615AB-063B-AB40-A543-23D05162C0B1}"/>
                </a:ext>
              </a:extLst>
            </p:cNvPr>
            <p:cNvSpPr txBox="1"/>
            <p:nvPr/>
          </p:nvSpPr>
          <p:spPr>
            <a:xfrm>
              <a:off x="9554965" y="1261042"/>
              <a:ext cx="215179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Row &amp; column headers are redundant to first row and first column.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B454B218-E434-6F4A-9F53-14A745D28BB9}"/>
                </a:ext>
              </a:extLst>
            </p:cNvPr>
            <p:cNvSpPr txBox="1"/>
            <p:nvPr/>
          </p:nvSpPr>
          <p:spPr>
            <a:xfrm>
              <a:off x="8592791" y="5467511"/>
              <a:ext cx="3015629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Use positions of elements in element list.  Now the element names are “syntactic sugar”.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DF38DD3-B75C-9844-916E-BA3971FA9F68}"/>
                </a:ext>
              </a:extLst>
            </p:cNvPr>
            <p:cNvSpPr txBox="1"/>
            <p:nvPr/>
          </p:nvSpPr>
          <p:spPr>
            <a:xfrm>
              <a:off x="5873658" y="5732989"/>
              <a:ext cx="115796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/>
                <a:t>element list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272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5B4C-28FF-8644-8CDC-2C90D917D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118" y="409950"/>
            <a:ext cx="3733800" cy="558240"/>
          </a:xfrm>
        </p:spPr>
        <p:txBody>
          <a:bodyPr>
            <a:normAutofit fontScale="90000"/>
          </a:bodyPr>
          <a:lstStyle/>
          <a:p>
            <a:r>
              <a:rPr lang="en-US" dirty="0"/>
              <a:t>Class Hierarchy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AE069F1-633F-6C43-9C79-82921B711E80}"/>
              </a:ext>
            </a:extLst>
          </p:cNvPr>
          <p:cNvGrpSpPr/>
          <p:nvPr/>
        </p:nvGrpSpPr>
        <p:grpSpPr>
          <a:xfrm>
            <a:off x="4467165" y="1113300"/>
            <a:ext cx="6405699" cy="4888032"/>
            <a:chOff x="4467165" y="1113300"/>
            <a:chExt cx="6405699" cy="4888032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BB360A3-5B14-6440-93B0-F56070BC6DD9}"/>
                </a:ext>
              </a:extLst>
            </p:cNvPr>
            <p:cNvSpPr txBox="1"/>
            <p:nvPr/>
          </p:nvSpPr>
          <p:spPr>
            <a:xfrm>
              <a:off x="6912907" y="1113300"/>
              <a:ext cx="1555378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FiniteAlgebra</a:t>
              </a:r>
            </a:p>
          </p:txBody>
        </p:sp>
        <p:cxnSp>
          <p:nvCxnSpPr>
            <p:cNvPr id="24" name="Elbow Connector 23">
              <a:extLst>
                <a:ext uri="{FF2B5EF4-FFF2-40B4-BE49-F238E27FC236}">
                  <a16:creationId xmlns:a16="http://schemas.microsoft.com/office/drawing/2014/main" id="{3583CB7D-A0A9-3E46-A73B-3E6765763ABA}"/>
                </a:ext>
              </a:extLst>
            </p:cNvPr>
            <p:cNvCxnSpPr>
              <a:cxnSpLocks/>
              <a:stCxn id="12" idx="0"/>
              <a:endCxn id="13" idx="1"/>
            </p:cNvCxnSpPr>
            <p:nvPr/>
          </p:nvCxnSpPr>
          <p:spPr>
            <a:xfrm rot="5400000" flipH="1" flipV="1">
              <a:off x="6103087" y="1107452"/>
              <a:ext cx="619305" cy="1000335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729E3818-2A79-AB46-98A7-01920AE85D4D}"/>
                </a:ext>
              </a:extLst>
            </p:cNvPr>
            <p:cNvCxnSpPr>
              <a:cxnSpLocks/>
              <a:stCxn id="11" idx="0"/>
              <a:endCxn id="13" idx="3"/>
            </p:cNvCxnSpPr>
            <p:nvPr/>
          </p:nvCxnSpPr>
          <p:spPr>
            <a:xfrm rot="16200000" flipV="1">
              <a:off x="8712574" y="1053678"/>
              <a:ext cx="619305" cy="1107881"/>
            </a:xfrm>
            <a:prstGeom prst="bentConnector2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611AD06-6C37-7F4A-977A-0DDCA27B154A}"/>
                </a:ext>
              </a:extLst>
            </p:cNvPr>
            <p:cNvSpPr txBox="1"/>
            <p:nvPr/>
          </p:nvSpPr>
          <p:spPr>
            <a:xfrm>
              <a:off x="9113825" y="2536140"/>
              <a:ext cx="9502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Magma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25F538C-D18F-B748-8430-6DB1D566CED8}"/>
                </a:ext>
              </a:extLst>
            </p:cNvPr>
            <p:cNvSpPr txBox="1"/>
            <p:nvPr/>
          </p:nvSpPr>
          <p:spPr>
            <a:xfrm>
              <a:off x="8961425" y="3155009"/>
              <a:ext cx="12550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Semigroup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ADF05FE-A045-6745-8C04-859A35075CF2}"/>
                </a:ext>
              </a:extLst>
            </p:cNvPr>
            <p:cNvSpPr txBox="1"/>
            <p:nvPr/>
          </p:nvSpPr>
          <p:spPr>
            <a:xfrm>
              <a:off x="9113825" y="3773878"/>
              <a:ext cx="9502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Monoid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6C970E0-AD34-7143-957E-260670E9C130}"/>
                </a:ext>
              </a:extLst>
            </p:cNvPr>
            <p:cNvSpPr txBox="1"/>
            <p:nvPr/>
          </p:nvSpPr>
          <p:spPr>
            <a:xfrm>
              <a:off x="9113826" y="4394263"/>
              <a:ext cx="9502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Group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361C39-41AF-5349-A1FD-A0CF4DC9E80C}"/>
                </a:ext>
              </a:extLst>
            </p:cNvPr>
            <p:cNvSpPr txBox="1"/>
            <p:nvPr/>
          </p:nvSpPr>
          <p:spPr>
            <a:xfrm>
              <a:off x="9212438" y="5013132"/>
              <a:ext cx="75303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Ring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19115DF-D4EF-C74C-80A0-6F8E6B23EBBF}"/>
                </a:ext>
              </a:extLst>
            </p:cNvPr>
            <p:cNvSpPr txBox="1"/>
            <p:nvPr/>
          </p:nvSpPr>
          <p:spPr>
            <a:xfrm>
              <a:off x="9212438" y="5632000"/>
              <a:ext cx="75303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Field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D16A718-6130-AD41-A15A-7C75C84ED431}"/>
                </a:ext>
              </a:extLst>
            </p:cNvPr>
            <p:cNvSpPr txBox="1"/>
            <p:nvPr/>
          </p:nvSpPr>
          <p:spPr>
            <a:xfrm>
              <a:off x="8279467" y="1917271"/>
              <a:ext cx="259339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SingleElementSetAlgebra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31E1E9C-6DA2-454B-B8BE-4F668ACB682E}"/>
                </a:ext>
              </a:extLst>
            </p:cNvPr>
            <p:cNvCxnSpPr/>
            <p:nvPr/>
          </p:nvCxnSpPr>
          <p:spPr>
            <a:xfrm flipV="1">
              <a:off x="9582231" y="2904736"/>
              <a:ext cx="0" cy="2502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C3E105D-9706-1540-8683-BF62B1F3164D}"/>
                </a:ext>
              </a:extLst>
            </p:cNvPr>
            <p:cNvCxnSpPr/>
            <p:nvPr/>
          </p:nvCxnSpPr>
          <p:spPr>
            <a:xfrm flipV="1">
              <a:off x="9582231" y="2285867"/>
              <a:ext cx="0" cy="2502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BC6307A-9345-6340-A679-C30B2B11F6DA}"/>
                </a:ext>
              </a:extLst>
            </p:cNvPr>
            <p:cNvCxnSpPr/>
            <p:nvPr/>
          </p:nvCxnSpPr>
          <p:spPr>
            <a:xfrm flipV="1">
              <a:off x="9582231" y="3523605"/>
              <a:ext cx="0" cy="2502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F07E47C-BE41-EC4E-A857-45958E82C647}"/>
                </a:ext>
              </a:extLst>
            </p:cNvPr>
            <p:cNvCxnSpPr/>
            <p:nvPr/>
          </p:nvCxnSpPr>
          <p:spPr>
            <a:xfrm flipV="1">
              <a:off x="9582231" y="4143210"/>
              <a:ext cx="0" cy="2502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75623BA-FD7E-FA49-A8C8-84FFAB19A5BC}"/>
                </a:ext>
              </a:extLst>
            </p:cNvPr>
            <p:cNvCxnSpPr/>
            <p:nvPr/>
          </p:nvCxnSpPr>
          <p:spPr>
            <a:xfrm flipV="1">
              <a:off x="9582232" y="4762859"/>
              <a:ext cx="0" cy="2502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C26E0E3-0909-AE4C-8827-4159EABF2992}"/>
                </a:ext>
              </a:extLst>
            </p:cNvPr>
            <p:cNvCxnSpPr/>
            <p:nvPr/>
          </p:nvCxnSpPr>
          <p:spPr>
            <a:xfrm flipV="1">
              <a:off x="9582232" y="5382464"/>
              <a:ext cx="0" cy="2502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1AD1DAA-B8CC-4741-B579-50D339A84149}"/>
                </a:ext>
              </a:extLst>
            </p:cNvPr>
            <p:cNvSpPr txBox="1"/>
            <p:nvPr/>
          </p:nvSpPr>
          <p:spPr>
            <a:xfrm>
              <a:off x="5168501" y="3155009"/>
              <a:ext cx="148814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VectorSpace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F2ED9AD-ACB8-2343-B41E-FCA9A39C59CD}"/>
                </a:ext>
              </a:extLst>
            </p:cNvPr>
            <p:cNvSpPr txBox="1"/>
            <p:nvPr/>
          </p:nvSpPr>
          <p:spPr>
            <a:xfrm>
              <a:off x="5419513" y="2536876"/>
              <a:ext cx="98611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Module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6729132-0692-EC44-8603-F45E2513B144}"/>
                </a:ext>
              </a:extLst>
            </p:cNvPr>
            <p:cNvSpPr txBox="1"/>
            <p:nvPr/>
          </p:nvSpPr>
          <p:spPr>
            <a:xfrm>
              <a:off x="4467165" y="1917271"/>
              <a:ext cx="289081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2">
                      <a:lumMod val="50000"/>
                    </a:schemeClr>
                  </a:solidFill>
                </a:rPr>
                <a:t>MultipleElementSetAlgebra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B8A980A-C926-5241-ABC6-5306A7D5948F}"/>
                </a:ext>
              </a:extLst>
            </p:cNvPr>
            <p:cNvCxnSpPr>
              <a:cxnSpLocks/>
              <a:stCxn id="4" idx="0"/>
              <a:endCxn id="12" idx="2"/>
            </p:cNvCxnSpPr>
            <p:nvPr/>
          </p:nvCxnSpPr>
          <p:spPr>
            <a:xfrm flipH="1" flipV="1">
              <a:off x="5912572" y="2286603"/>
              <a:ext cx="1" cy="2502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BC6DA3B-9B3F-3A4A-9910-25CE75BCDD9B}"/>
                </a:ext>
              </a:extLst>
            </p:cNvPr>
            <p:cNvCxnSpPr/>
            <p:nvPr/>
          </p:nvCxnSpPr>
          <p:spPr>
            <a:xfrm flipV="1">
              <a:off x="5912573" y="2904736"/>
              <a:ext cx="0" cy="25027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43B775C-CC26-EE42-8156-10BF008443E9}"/>
                </a:ext>
              </a:extLst>
            </p:cNvPr>
            <p:cNvGrpSpPr/>
            <p:nvPr/>
          </p:nvGrpSpPr>
          <p:grpSpPr>
            <a:xfrm>
              <a:off x="5514940" y="4340384"/>
              <a:ext cx="1612247" cy="1219649"/>
              <a:chOff x="6037454" y="4392246"/>
              <a:chExt cx="1612247" cy="1219649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830EC3F-1DEC-2E47-9FAD-BCD6F49E5611}"/>
                  </a:ext>
                </a:extLst>
              </p:cNvPr>
              <p:cNvSpPr txBox="1"/>
              <p:nvPr/>
            </p:nvSpPr>
            <p:spPr>
              <a:xfrm>
                <a:off x="6096000" y="4736255"/>
                <a:ext cx="1553701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>
                    <a:solidFill>
                      <a:schemeClr val="bg2">
                        <a:lumMod val="50000"/>
                      </a:schemeClr>
                    </a:solidFill>
                  </a:rPr>
                  <a:t>class not instantiated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3A2CABF-ADE3-7D49-A3A2-C78758C2F669}"/>
                  </a:ext>
                </a:extLst>
              </p:cNvPr>
              <p:cNvSpPr txBox="1"/>
              <p:nvPr/>
            </p:nvSpPr>
            <p:spPr>
              <a:xfrm>
                <a:off x="6096000" y="5334896"/>
                <a:ext cx="1553691" cy="27699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class is instantiated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F30B336-11BC-254E-8114-4108EE792325}"/>
                  </a:ext>
                </a:extLst>
              </p:cNvPr>
              <p:cNvCxnSpPr>
                <a:cxnSpLocks/>
                <a:stCxn id="50" idx="0"/>
                <a:endCxn id="49" idx="2"/>
              </p:cNvCxnSpPr>
              <p:nvPr/>
            </p:nvCxnSpPr>
            <p:spPr>
              <a:xfrm flipV="1">
                <a:off x="6872846" y="5013254"/>
                <a:ext cx="5" cy="321642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C7E3290-745C-1B42-A5B7-82CD2F84297B}"/>
                  </a:ext>
                </a:extLst>
              </p:cNvPr>
              <p:cNvSpPr txBox="1"/>
              <p:nvPr/>
            </p:nvSpPr>
            <p:spPr>
              <a:xfrm>
                <a:off x="6872845" y="5035575"/>
                <a:ext cx="43227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is a</a:t>
                </a: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5286946-3B15-524F-8A4C-6E60AC80C62D}"/>
                  </a:ext>
                </a:extLst>
              </p:cNvPr>
              <p:cNvSpPr txBox="1"/>
              <p:nvPr/>
            </p:nvSpPr>
            <p:spPr>
              <a:xfrm>
                <a:off x="6037454" y="4392246"/>
                <a:ext cx="8353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LEGEND: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90074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86">
            <a:extLst>
              <a:ext uri="{FF2B5EF4-FFF2-40B4-BE49-F238E27FC236}">
                <a16:creationId xmlns:a16="http://schemas.microsoft.com/office/drawing/2014/main" id="{310DE4B4-AEB7-8D41-A940-6A5989B95499}"/>
              </a:ext>
            </a:extLst>
          </p:cNvPr>
          <p:cNvSpPr txBox="1"/>
          <p:nvPr/>
        </p:nvSpPr>
        <p:spPr>
          <a:xfrm>
            <a:off x="5204748" y="66088"/>
            <a:ext cx="22342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Cayley Table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CAF621F-8A51-1048-89AD-0BE1D30D4233}"/>
              </a:ext>
            </a:extLst>
          </p:cNvPr>
          <p:cNvGrpSpPr/>
          <p:nvPr/>
        </p:nvGrpSpPr>
        <p:grpSpPr>
          <a:xfrm>
            <a:off x="3409158" y="2294607"/>
            <a:ext cx="4912394" cy="2144009"/>
            <a:chOff x="3409158" y="2294607"/>
            <a:chExt cx="4912394" cy="2144009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F91469E-D782-D44C-B9A1-B625AF4AC00B}"/>
                </a:ext>
              </a:extLst>
            </p:cNvPr>
            <p:cNvSpPr txBox="1"/>
            <p:nvPr/>
          </p:nvSpPr>
          <p:spPr>
            <a:xfrm>
              <a:off x="7131803" y="3238287"/>
              <a:ext cx="1181734" cy="1200329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0   1   2   3</a:t>
              </a:r>
            </a:p>
            <a:p>
              <a:r>
                <a:rPr lang="en-US" dirty="0"/>
                <a:t> 1   0   3   2</a:t>
              </a:r>
            </a:p>
            <a:p>
              <a:r>
                <a:rPr lang="en-US" dirty="0"/>
                <a:t> 2   3   0   1</a:t>
              </a:r>
            </a:p>
            <a:p>
              <a:r>
                <a:rPr lang="en-US" dirty="0"/>
                <a:t> 3   2   1   0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E54D6A5-D3E1-B34F-9F30-F045BBB5FC0E}"/>
                </a:ext>
              </a:extLst>
            </p:cNvPr>
            <p:cNvSpPr txBox="1"/>
            <p:nvPr/>
          </p:nvSpPr>
          <p:spPr>
            <a:xfrm>
              <a:off x="7139818" y="2651943"/>
              <a:ext cx="1173719" cy="369332"/>
            </a:xfrm>
            <a:prstGeom prst="rect">
              <a:avLst/>
            </a:prstGeom>
            <a:noFill/>
            <a:ln w="9525">
              <a:solidFill>
                <a:schemeClr val="accent1">
                  <a:shade val="50000"/>
                </a:schemeClr>
              </a:solidFill>
              <a:prstDash val="solid"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E   H   V   R</a:t>
              </a:r>
            </a:p>
          </p:txBody>
        </p: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1D645E35-333C-8349-911D-D5FFEF7AD1E7}"/>
                </a:ext>
              </a:extLst>
            </p:cNvPr>
            <p:cNvGrpSpPr/>
            <p:nvPr/>
          </p:nvGrpSpPr>
          <p:grpSpPr>
            <a:xfrm>
              <a:off x="3409158" y="2702008"/>
              <a:ext cx="1891506" cy="1736608"/>
              <a:chOff x="8345314" y="915830"/>
              <a:chExt cx="1891506" cy="1736608"/>
            </a:xfrm>
            <a:noFill/>
          </p:grpSpPr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AFDC084F-D520-1A46-9947-91EDDA3392A5}"/>
                  </a:ext>
                </a:extLst>
              </p:cNvPr>
              <p:cNvSpPr/>
              <p:nvPr/>
            </p:nvSpPr>
            <p:spPr>
              <a:xfrm>
                <a:off x="8345314" y="915830"/>
                <a:ext cx="1891506" cy="1736608"/>
              </a:xfrm>
              <a:prstGeom prst="rect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7D13BDF1-7332-FF42-B19C-909894004C76}"/>
                  </a:ext>
                </a:extLst>
              </p:cNvPr>
              <p:cNvSpPr txBox="1"/>
              <p:nvPr/>
            </p:nvSpPr>
            <p:spPr>
              <a:xfrm>
                <a:off x="8902102" y="1377817"/>
                <a:ext cx="1173719" cy="120032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   H   V   R</a:t>
                </a:r>
              </a:p>
              <a:p>
                <a:r>
                  <a:rPr lang="en-US" dirty="0"/>
                  <a:t>H   E   R   V</a:t>
                </a:r>
              </a:p>
              <a:p>
                <a:r>
                  <a:rPr lang="en-US" dirty="0"/>
                  <a:t>V   R   E   H</a:t>
                </a:r>
              </a:p>
              <a:p>
                <a:r>
                  <a:rPr lang="en-US" dirty="0"/>
                  <a:t>R   V   H   E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E2DE8CE4-9792-1641-97A8-2E12EECAEE81}"/>
                  </a:ext>
                </a:extLst>
              </p:cNvPr>
              <p:cNvSpPr txBox="1"/>
              <p:nvPr/>
            </p:nvSpPr>
            <p:spPr>
              <a:xfrm>
                <a:off x="8902101" y="1008485"/>
                <a:ext cx="1173719" cy="369332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   H   V   R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CFF9E00-12BB-1947-80E2-5B628FF4CDAE}"/>
                  </a:ext>
                </a:extLst>
              </p:cNvPr>
              <p:cNvSpPr txBox="1"/>
              <p:nvPr/>
            </p:nvSpPr>
            <p:spPr>
              <a:xfrm>
                <a:off x="8513827" y="1377817"/>
                <a:ext cx="328936" cy="1200329"/>
              </a:xfrm>
              <a:prstGeom prst="rect">
                <a:avLst/>
              </a:prstGeom>
              <a:grp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</a:t>
                </a:r>
              </a:p>
              <a:p>
                <a:r>
                  <a:rPr lang="en-US" dirty="0"/>
                  <a:t>H</a:t>
                </a:r>
              </a:p>
              <a:p>
                <a:r>
                  <a:rPr lang="en-US" dirty="0"/>
                  <a:t>V</a:t>
                </a:r>
              </a:p>
              <a:p>
                <a:r>
                  <a:rPr lang="en-US" dirty="0"/>
                  <a:t>R</a:t>
                </a:r>
              </a:p>
            </p:txBody>
          </p: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5ABCD65F-BB24-8B4D-9049-2012151C7E7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513827" y="1377817"/>
                <a:ext cx="1561993" cy="0"/>
              </a:xfrm>
              <a:prstGeom prst="line">
                <a:avLst/>
              </a:prstGeom>
              <a:grpFill/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D19A2E4D-97C2-AB40-8E4A-7E45738919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8837189" y="1050431"/>
                <a:ext cx="11150" cy="1427356"/>
              </a:xfrm>
              <a:prstGeom prst="line">
                <a:avLst/>
              </a:prstGeom>
              <a:grpFill/>
              <a:ln w="254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510F3F5-D785-E74D-A595-7174A770A2D7}"/>
                </a:ext>
              </a:extLst>
            </p:cNvPr>
            <p:cNvSpPr txBox="1"/>
            <p:nvPr/>
          </p:nvSpPr>
          <p:spPr>
            <a:xfrm>
              <a:off x="7139818" y="2294607"/>
              <a:ext cx="1181734" cy="369332"/>
            </a:xfrm>
            <a:prstGeom prst="rect">
              <a:avLst/>
            </a:prstGeom>
            <a:noFill/>
            <a:ln w="25400">
              <a:noFill/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solidFill>
                    <a:schemeClr val="bg1">
                      <a:lumMod val="50000"/>
                    </a:schemeClr>
                  </a:solidFill>
                </a:rPr>
                <a:t>0   1    2   3</a:t>
              </a:r>
            </a:p>
          </p:txBody>
        </p:sp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2FD1FB08-32C6-234E-AE37-E00D30A774C7}"/>
                </a:ext>
              </a:extLst>
            </p:cNvPr>
            <p:cNvSpPr/>
            <p:nvPr/>
          </p:nvSpPr>
          <p:spPr>
            <a:xfrm>
              <a:off x="5624027" y="3429000"/>
              <a:ext cx="1071064" cy="335159"/>
            </a:xfrm>
            <a:prstGeom prst="rightArrow">
              <a:avLst>
                <a:gd name="adj1" fmla="val 43728"/>
                <a:gd name="adj2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1820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952</TotalTime>
  <Words>185</Words>
  <Application>Microsoft Macintosh PowerPoint</Application>
  <PresentationFormat>Widescreen</PresentationFormat>
  <Paragraphs>62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Class Hierarchy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Alfred Reich</dc:creator>
  <cp:lastModifiedBy>Alfred Reich</cp:lastModifiedBy>
  <cp:revision>18</cp:revision>
  <dcterms:created xsi:type="dcterms:W3CDTF">2021-06-26T01:45:59Z</dcterms:created>
  <dcterms:modified xsi:type="dcterms:W3CDTF">2022-01-10T17:38:19Z</dcterms:modified>
</cp:coreProperties>
</file>