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65A-409E-AC41-96D8-5D15DEFAD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490F7-B2AC-D446-801A-A3F4F422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50D2-3F54-5143-BAF8-0E211A8A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3114-6D01-2F4E-AC16-F4FB790A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C11F-DD71-5C4D-858B-6311266E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885-BBD3-134E-8818-A2BEE47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146AE-F023-A64A-9278-38E60F03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77EE-A9AF-144C-9097-B97E367D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9A2B-0D7B-2F44-907A-2800B13D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A2D4-DE89-9D4A-B94B-4B4113F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6C586-495C-8645-9630-907A8590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F938C-8138-5B4B-997E-A505ED36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07E0-1FA4-364D-A866-600DB947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9C96-BB0C-844F-AC40-2BC83819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F53F-D54D-304B-A6B4-EF01A95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6CD-BBCC-E340-AB72-D301E256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61A6-FDCD-284B-A391-C1433F19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BBA-8CE1-8B44-9525-DF14EEAA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CFBF-BECB-3544-8346-A782CBE3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D059-0E5B-D943-ACAC-EFF07505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93-B645-C842-B8BD-1E6754C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5F9C3-F33F-324A-916A-8F0F3F89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65F0-643C-BB46-B173-FA7E11D7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889B-25A8-3C49-863E-EAA8C83C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FB19-A6EE-0247-B4C0-2E4D1C8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E9C3-2167-CF43-9D81-39E4F03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7676-37BD-DD40-88F7-A47EA7B2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DCEE5-3A18-814F-B76E-AA82233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B866B-CBE6-9340-9A1B-FB8AFD47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A44F-0154-BF43-A758-51E451CC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1166-A6EC-0A48-ADA8-3D5A039C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F9B6-C1C6-A242-BAF9-C62BE977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1BF8-B3AD-BC46-BCBF-11413BC1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E2141-5C4B-7F40-9ACB-C76E85EB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746B3-5C92-1446-9C11-1975CE202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2A8DC-9A09-1740-B4C0-108697234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D1D77-86D5-2D4F-BB88-D3EA7B0A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11760-6956-AA48-8A93-ADA0EF2B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6353D-7D45-7B45-9690-40903B7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C701-A4DC-EE44-BAC9-9BCDF72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6FC3B-6DFD-E040-8C7E-09B14EA4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8353-EC64-7C44-B230-2EB2391D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7592-C4A1-0B40-85DB-FF459C5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43785-117A-0D4F-AF52-A0B972E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9AB5C-E928-5D4D-A577-68442D69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76D94-7B87-AF48-9415-5A0C5188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1D8-B237-2442-A812-7C701DEC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F36F-B452-DF4E-8C45-723BE20C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68D25-3179-E349-A423-5F9145A2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65DD-27C5-6C41-9A27-7D94A018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C736-B1BF-8047-BCE3-9EE87DE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009B5-1D9B-114B-9B0F-F232095B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1973-E3C5-B74E-86A2-79C513B6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2613F-D85F-6141-B06C-2FA3B83AE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1C006-7C62-F249-AF64-49D32C013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EEC5-AB74-E24F-8738-820FFAFE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B060-9BED-0440-A4F2-D98FA23F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5A3D-856F-8043-A062-BE668416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95C8D-89A3-9441-9DAA-BEF1AE7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C7A5-2ACD-8347-B798-9E752262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28A9-E8F9-FD4C-940C-A9526317E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4D11-7DD8-6241-BDF9-F23E33E31776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0BFA-BF11-E546-86AD-406F9D608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8C34-138F-024B-A9E6-E431D11F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5C688681-16D0-FF46-8050-FD3CEB746A6D}"/>
              </a:ext>
            </a:extLst>
          </p:cNvPr>
          <p:cNvGrpSpPr/>
          <p:nvPr/>
        </p:nvGrpSpPr>
        <p:grpSpPr>
          <a:xfrm>
            <a:off x="672046" y="66088"/>
            <a:ext cx="11034709" cy="6232420"/>
            <a:chOff x="672046" y="66088"/>
            <a:chExt cx="11034709" cy="62324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C1DF75-1A4E-BB47-8C6E-D2FCA069F7EC}"/>
                </a:ext>
              </a:extLst>
            </p:cNvPr>
            <p:cNvGrpSpPr/>
            <p:nvPr/>
          </p:nvGrpSpPr>
          <p:grpSpPr>
            <a:xfrm>
              <a:off x="2988526" y="1544445"/>
              <a:ext cx="1126273" cy="1750741"/>
              <a:chOff x="1873405" y="635620"/>
              <a:chExt cx="1126273" cy="17507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235BB5-D486-E744-BCDB-21DEF4325529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030566-4913-0344-B557-23146324625C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066FA1-896A-6444-A691-3ACE6F398DF1}"/>
                </a:ext>
              </a:extLst>
            </p:cNvPr>
            <p:cNvGrpSpPr/>
            <p:nvPr/>
          </p:nvGrpSpPr>
          <p:grpSpPr>
            <a:xfrm rot="10800000">
              <a:off x="5287589" y="1544445"/>
              <a:ext cx="1126273" cy="1750741"/>
              <a:chOff x="1873405" y="635620"/>
              <a:chExt cx="1126273" cy="175074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84B79E-C53B-224E-B366-F954710C35E6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89BDB9-4B2F-DB4E-A037-74A3DE122D78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C3356-AC5E-904C-8626-6A4EDE2B8171}"/>
                </a:ext>
              </a:extLst>
            </p:cNvPr>
            <p:cNvGrpSpPr/>
            <p:nvPr/>
          </p:nvGrpSpPr>
          <p:grpSpPr>
            <a:xfrm flipV="1">
              <a:off x="2988526" y="4357314"/>
              <a:ext cx="1126273" cy="1750741"/>
              <a:chOff x="1873405" y="635620"/>
              <a:chExt cx="1126273" cy="175074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FA0E60-7A29-DD4A-A787-533C5194E7BF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D29A8C-D2EE-AD4E-B253-CB5DC36FCD3F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38BAD6-7A11-224D-B1C9-6F314D625E2A}"/>
                </a:ext>
              </a:extLst>
            </p:cNvPr>
            <p:cNvGrpSpPr/>
            <p:nvPr/>
          </p:nvGrpSpPr>
          <p:grpSpPr>
            <a:xfrm flipH="1">
              <a:off x="672046" y="1544445"/>
              <a:ext cx="1126273" cy="1750741"/>
              <a:chOff x="1873405" y="635620"/>
              <a:chExt cx="1126273" cy="175074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20943C-95F3-D341-936A-E9ECCBE048CA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024A2E9-A931-D74F-8EC4-FD51CA1F8F24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B17836-6BA6-CB4E-BC3B-38A4D4452CD1}"/>
                </a:ext>
              </a:extLst>
            </p:cNvPr>
            <p:cNvCxnSpPr>
              <a:cxnSpLocks/>
              <a:stCxn id="4" idx="3"/>
              <a:endCxn id="8" idx="3"/>
            </p:cNvCxnSpPr>
            <p:nvPr/>
          </p:nvCxnSpPr>
          <p:spPr>
            <a:xfrm flipV="1">
              <a:off x="4114799" y="2419815"/>
              <a:ext cx="1172790" cy="1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878247-E370-5A4B-B116-267A82C892DD}"/>
                </a:ext>
              </a:extLst>
            </p:cNvPr>
            <p:cNvSpPr txBox="1"/>
            <p:nvPr/>
          </p:nvSpPr>
          <p:spPr>
            <a:xfrm>
              <a:off x="4546344" y="196896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D9ED24-0E69-3D40-85DA-EA8D3BE8F724}"/>
                </a:ext>
              </a:extLst>
            </p:cNvPr>
            <p:cNvCxnSpPr>
              <a:cxnSpLocks/>
              <a:stCxn id="4" idx="2"/>
              <a:endCxn id="11" idx="2"/>
            </p:cNvCxnSpPr>
            <p:nvPr/>
          </p:nvCxnSpPr>
          <p:spPr>
            <a:xfrm>
              <a:off x="3551663" y="3295186"/>
              <a:ext cx="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97F9EA-6B25-5541-82EC-8878AC9B11DD}"/>
                </a:ext>
              </a:extLst>
            </p:cNvPr>
            <p:cNvSpPr txBox="1"/>
            <p:nvPr/>
          </p:nvSpPr>
          <p:spPr>
            <a:xfrm>
              <a:off x="3606990" y="362485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7D18E8-11A8-A247-A6C6-8F27BEA4D10C}"/>
                </a:ext>
              </a:extLst>
            </p:cNvPr>
            <p:cNvCxnSpPr>
              <a:cxnSpLocks/>
              <a:stCxn id="4" idx="1"/>
              <a:endCxn id="14" idx="1"/>
            </p:cNvCxnSpPr>
            <p:nvPr/>
          </p:nvCxnSpPr>
          <p:spPr>
            <a:xfrm flipH="1">
              <a:off x="1798319" y="2419816"/>
              <a:ext cx="1190207" cy="0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0DA3D-248E-954E-AA6F-EF1A589F89AE}"/>
                </a:ext>
              </a:extLst>
            </p:cNvPr>
            <p:cNvSpPr txBox="1"/>
            <p:nvPr/>
          </p:nvSpPr>
          <p:spPr>
            <a:xfrm>
              <a:off x="2227307" y="197798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AE4CAE1-0604-E549-A2B7-FAB1BADEC9F2}"/>
                </a:ext>
              </a:extLst>
            </p:cNvPr>
            <p:cNvCxnSpPr>
              <a:cxnSpLocks/>
            </p:cNvCxnSpPr>
            <p:nvPr/>
          </p:nvCxnSpPr>
          <p:spPr>
            <a:xfrm>
              <a:off x="1798319" y="3295186"/>
              <a:ext cx="1190207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BB0C32-9A81-794B-BE14-96F321457DCD}"/>
                </a:ext>
              </a:extLst>
            </p:cNvPr>
            <p:cNvSpPr txBox="1"/>
            <p:nvPr/>
          </p:nvSpPr>
          <p:spPr>
            <a:xfrm>
              <a:off x="1980179" y="38095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B0C9AC-7476-8442-BDFA-6D47C40BD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799" y="3295186"/>
              <a:ext cx="117279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6FA8D5-22E5-F44D-96EA-91493AE5511F}"/>
                </a:ext>
              </a:extLst>
            </p:cNvPr>
            <p:cNvSpPr txBox="1"/>
            <p:nvPr/>
          </p:nvSpPr>
          <p:spPr>
            <a:xfrm>
              <a:off x="4844775" y="370527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4DFFDBCD-AC37-C747-B098-F58B0EBF9BF0}"/>
                </a:ext>
              </a:extLst>
            </p:cNvPr>
            <p:cNvCxnSpPr>
              <a:stCxn id="14" idx="0"/>
              <a:endCxn id="8" idx="2"/>
            </p:cNvCxnSpPr>
            <p:nvPr/>
          </p:nvCxnSpPr>
          <p:spPr>
            <a:xfrm rot="5400000" flipH="1" flipV="1">
              <a:off x="3542953" y="-763326"/>
              <a:ext cx="12700" cy="4615543"/>
            </a:xfrm>
            <a:prstGeom prst="bentConnector3">
              <a:avLst>
                <a:gd name="adj1" fmla="val 4960976"/>
              </a:avLst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249AD4-BEFA-E840-AF17-457128795509}"/>
                </a:ext>
              </a:extLst>
            </p:cNvPr>
            <p:cNvSpPr txBox="1"/>
            <p:nvPr/>
          </p:nvSpPr>
          <p:spPr>
            <a:xfrm>
              <a:off x="3255184" y="52197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7099C6-8966-1B4C-876F-85639258B534}"/>
                </a:ext>
              </a:extLst>
            </p:cNvPr>
            <p:cNvSpPr txBox="1"/>
            <p:nvPr/>
          </p:nvSpPr>
          <p:spPr>
            <a:xfrm>
              <a:off x="9945749" y="3394024"/>
              <a:ext cx="1173719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   H   V   R</a:t>
              </a:r>
            </a:p>
            <a:p>
              <a:r>
                <a:rPr lang="en-US" dirty="0"/>
                <a:t>H   E   R   V</a:t>
              </a:r>
            </a:p>
            <a:p>
              <a:r>
                <a:rPr lang="en-US" dirty="0"/>
                <a:t>V   R   E   H</a:t>
              </a:r>
            </a:p>
            <a:p>
              <a:r>
                <a:rPr lang="en-US" dirty="0"/>
                <a:t>R   V   H   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91469E-D782-D44C-B9A1-B625AF4AC00B}"/>
                </a:ext>
              </a:extLst>
            </p:cNvPr>
            <p:cNvSpPr txBox="1"/>
            <p:nvPr/>
          </p:nvSpPr>
          <p:spPr>
            <a:xfrm>
              <a:off x="7220926" y="4809660"/>
              <a:ext cx="1181734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0   1   2   3</a:t>
              </a:r>
            </a:p>
            <a:p>
              <a:r>
                <a:rPr lang="en-US" dirty="0"/>
                <a:t> 1   0   3   2</a:t>
              </a:r>
            </a:p>
            <a:p>
              <a:r>
                <a:rPr lang="en-US" dirty="0"/>
                <a:t> 2   3   0   1</a:t>
              </a:r>
            </a:p>
            <a:p>
              <a:r>
                <a:rPr lang="en-US" dirty="0"/>
                <a:t> 3   2   1   0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4D6A5-D3E1-B34F-9F30-F045BBB5FC0E}"/>
                </a:ext>
              </a:extLst>
            </p:cNvPr>
            <p:cNvSpPr txBox="1"/>
            <p:nvPr/>
          </p:nvSpPr>
          <p:spPr>
            <a:xfrm>
              <a:off x="5857075" y="5086658"/>
              <a:ext cx="1173719" cy="646331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0   1   2   3</a:t>
              </a:r>
            </a:p>
            <a:p>
              <a:r>
                <a:rPr lang="en-US" dirty="0"/>
                <a:t>E   H   V   R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645E35-333C-8349-911D-D5FFEF7AD1E7}"/>
                </a:ext>
              </a:extLst>
            </p:cNvPr>
            <p:cNvGrpSpPr/>
            <p:nvPr/>
          </p:nvGrpSpPr>
          <p:grpSpPr>
            <a:xfrm>
              <a:off x="7106672" y="1100395"/>
              <a:ext cx="1891506" cy="2016159"/>
              <a:chOff x="8345314" y="636279"/>
              <a:chExt cx="1891506" cy="201615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DC084F-D520-1A46-9947-91EDDA3392A5}"/>
                  </a:ext>
                </a:extLst>
              </p:cNvPr>
              <p:cNvSpPr/>
              <p:nvPr/>
            </p:nvSpPr>
            <p:spPr>
              <a:xfrm>
                <a:off x="8345314" y="636279"/>
                <a:ext cx="1891506" cy="2016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13BDF1-7332-FF42-B19C-909894004C76}"/>
                  </a:ext>
                </a:extLst>
              </p:cNvPr>
              <p:cNvSpPr txBox="1"/>
              <p:nvPr/>
            </p:nvSpPr>
            <p:spPr>
              <a:xfrm>
                <a:off x="8902102" y="1377817"/>
                <a:ext cx="117371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  <a:p>
                <a:r>
                  <a:rPr lang="en-US" dirty="0"/>
                  <a:t>H   E   R   V</a:t>
                </a:r>
              </a:p>
              <a:p>
                <a:r>
                  <a:rPr lang="en-US" dirty="0"/>
                  <a:t>V   R   E   H</a:t>
                </a:r>
              </a:p>
              <a:p>
                <a:r>
                  <a:rPr lang="en-US" dirty="0"/>
                  <a:t>R   V   H   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E8CE4-9792-1641-97A8-2E12EECAEE81}"/>
                  </a:ext>
                </a:extLst>
              </p:cNvPr>
              <p:cNvSpPr txBox="1"/>
              <p:nvPr/>
            </p:nvSpPr>
            <p:spPr>
              <a:xfrm>
                <a:off x="8902101" y="1008485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FF9E00-12BB-1947-80E2-5B628FF4CDAE}"/>
                  </a:ext>
                </a:extLst>
              </p:cNvPr>
              <p:cNvSpPr txBox="1"/>
              <p:nvPr/>
            </p:nvSpPr>
            <p:spPr>
              <a:xfrm>
                <a:off x="8513827" y="1377817"/>
                <a:ext cx="3289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  <a:p>
                <a:r>
                  <a:rPr lang="en-US" dirty="0"/>
                  <a:t>H</a:t>
                </a:r>
              </a:p>
              <a:p>
                <a:r>
                  <a:rPr lang="en-US" dirty="0"/>
                  <a:t>V</a:t>
                </a:r>
              </a:p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BCD65F-BB24-8B4D-9049-2012151C7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3827" y="1377817"/>
                <a:ext cx="15619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A2E4D-97C2-AB40-8E4A-7E4573891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7189" y="1050431"/>
                <a:ext cx="11150" cy="14273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7BABD16-E1DF-E84E-8849-6253477155C8}"/>
                  </a:ext>
                </a:extLst>
              </p:cNvPr>
              <p:cNvSpPr txBox="1"/>
              <p:nvPr/>
            </p:nvSpPr>
            <p:spPr>
              <a:xfrm>
                <a:off x="8620706" y="663800"/>
                <a:ext cx="1337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Cayley Table</a:t>
                </a:r>
              </a:p>
            </p:txBody>
          </p:sp>
        </p:grp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79AC9571-E082-1949-8740-87836D2B861C}"/>
                </a:ext>
              </a:extLst>
            </p:cNvPr>
            <p:cNvCxnSpPr>
              <a:stCxn id="81" idx="3"/>
              <a:endCxn id="77" idx="0"/>
            </p:cNvCxnSpPr>
            <p:nvPr/>
          </p:nvCxnSpPr>
          <p:spPr>
            <a:xfrm>
              <a:off x="8998178" y="2108475"/>
              <a:ext cx="1534431" cy="1285549"/>
            </a:xfrm>
            <a:prstGeom prst="bentConnector2">
              <a:avLst/>
            </a:prstGeom>
            <a:ln w="25400" cap="flat"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129EDF2C-603C-6947-B097-A755C6F4FE42}"/>
                </a:ext>
              </a:extLst>
            </p:cNvPr>
            <p:cNvCxnSpPr>
              <a:stCxn id="77" idx="2"/>
              <a:endCxn id="78" idx="3"/>
            </p:cNvCxnSpPr>
            <p:nvPr/>
          </p:nvCxnSpPr>
          <p:spPr>
            <a:xfrm rot="5400000">
              <a:off x="9059899" y="3937115"/>
              <a:ext cx="815472" cy="2129949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10DE4B4-AEB7-8D41-A940-6A5989B95499}"/>
                </a:ext>
              </a:extLst>
            </p:cNvPr>
            <p:cNvSpPr txBox="1"/>
            <p:nvPr/>
          </p:nvSpPr>
          <p:spPr>
            <a:xfrm>
              <a:off x="5204748" y="66088"/>
              <a:ext cx="24783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Klein-4 Group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98615AB-063B-AB40-A543-23D05162C0B1}"/>
                </a:ext>
              </a:extLst>
            </p:cNvPr>
            <p:cNvSpPr txBox="1"/>
            <p:nvPr/>
          </p:nvSpPr>
          <p:spPr>
            <a:xfrm>
              <a:off x="9554965" y="1261042"/>
              <a:ext cx="21517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Row &amp; column headers are redundant to first row and first column.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54B218-E434-6F4A-9F53-14A745D28BB9}"/>
                </a:ext>
              </a:extLst>
            </p:cNvPr>
            <p:cNvSpPr txBox="1"/>
            <p:nvPr/>
          </p:nvSpPr>
          <p:spPr>
            <a:xfrm>
              <a:off x="8592791" y="5467511"/>
              <a:ext cx="3015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 positions of elements in element list.  Now the element names are “syntactic sugar”.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F38DD3-B75C-9844-916E-BA3971FA9F68}"/>
                </a:ext>
              </a:extLst>
            </p:cNvPr>
            <p:cNvSpPr txBox="1"/>
            <p:nvPr/>
          </p:nvSpPr>
          <p:spPr>
            <a:xfrm>
              <a:off x="5873658" y="5732989"/>
              <a:ext cx="1157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element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7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B4C-28FF-8644-8CDC-2C90D917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409950"/>
            <a:ext cx="3733800" cy="55824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Hierarchy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AF5680-28CE-41D5-1076-27B8ED7EAC1A}"/>
              </a:ext>
            </a:extLst>
          </p:cNvPr>
          <p:cNvGrpSpPr/>
          <p:nvPr/>
        </p:nvGrpSpPr>
        <p:grpSpPr>
          <a:xfrm>
            <a:off x="4467165" y="1113300"/>
            <a:ext cx="6405699" cy="4904594"/>
            <a:chOff x="4467165" y="1113300"/>
            <a:chExt cx="6405699" cy="49045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360A3-5B14-6440-93B0-F56070BC6DD9}"/>
                </a:ext>
              </a:extLst>
            </p:cNvPr>
            <p:cNvSpPr txBox="1"/>
            <p:nvPr/>
          </p:nvSpPr>
          <p:spPr>
            <a:xfrm>
              <a:off x="6912907" y="1113300"/>
              <a:ext cx="1555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FiniteAlgebra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3583CB7D-A0A9-3E46-A73B-3E6765763ABA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rot="5400000" flipH="1" flipV="1">
              <a:off x="6103087" y="1107452"/>
              <a:ext cx="619305" cy="100033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29E3818-2A79-AB46-98A7-01920AE85D4D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rot="16200000" flipV="1">
              <a:off x="8712574" y="1053678"/>
              <a:ext cx="619305" cy="110788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1AD06-6C37-7F4A-977A-0DDCA27B154A}"/>
                </a:ext>
              </a:extLst>
            </p:cNvPr>
            <p:cNvSpPr txBox="1"/>
            <p:nvPr/>
          </p:nvSpPr>
          <p:spPr>
            <a:xfrm>
              <a:off x="9113825" y="2536140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Magma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5F538C-D18F-B748-8430-6DB1D566CED8}"/>
                </a:ext>
              </a:extLst>
            </p:cNvPr>
            <p:cNvSpPr txBox="1"/>
            <p:nvPr/>
          </p:nvSpPr>
          <p:spPr>
            <a:xfrm>
              <a:off x="8961425" y="3155009"/>
              <a:ext cx="12550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Semigroup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DF05FE-A045-6745-8C04-859A35075CF2}"/>
                </a:ext>
              </a:extLst>
            </p:cNvPr>
            <p:cNvSpPr txBox="1"/>
            <p:nvPr/>
          </p:nvSpPr>
          <p:spPr>
            <a:xfrm>
              <a:off x="9113825" y="3773878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Monoid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C970E0-AD34-7143-957E-260670E9C130}"/>
                </a:ext>
              </a:extLst>
            </p:cNvPr>
            <p:cNvSpPr txBox="1"/>
            <p:nvPr/>
          </p:nvSpPr>
          <p:spPr>
            <a:xfrm>
              <a:off x="9113826" y="4394263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361C39-41AF-5349-A1FD-A0CF4DC9E80C}"/>
                </a:ext>
              </a:extLst>
            </p:cNvPr>
            <p:cNvSpPr txBox="1"/>
            <p:nvPr/>
          </p:nvSpPr>
          <p:spPr>
            <a:xfrm>
              <a:off x="9212438" y="5013132"/>
              <a:ext cx="7530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9115DF-D4EF-C74C-80A0-6F8E6B23EBBF}"/>
                </a:ext>
              </a:extLst>
            </p:cNvPr>
            <p:cNvSpPr txBox="1"/>
            <p:nvPr/>
          </p:nvSpPr>
          <p:spPr>
            <a:xfrm>
              <a:off x="9212438" y="5632000"/>
              <a:ext cx="7530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Field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16A718-6130-AD41-A15A-7C75C84ED431}"/>
                </a:ext>
              </a:extLst>
            </p:cNvPr>
            <p:cNvSpPr txBox="1"/>
            <p:nvPr/>
          </p:nvSpPr>
          <p:spPr>
            <a:xfrm>
              <a:off x="8279467" y="1917271"/>
              <a:ext cx="25933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SingleElementSetAlgebra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1E1E9C-6DA2-454B-B8BE-4F668ACB682E}"/>
                </a:ext>
              </a:extLst>
            </p:cNvPr>
            <p:cNvCxnSpPr/>
            <p:nvPr/>
          </p:nvCxnSpPr>
          <p:spPr>
            <a:xfrm flipV="1">
              <a:off x="9582231" y="2904736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3E105D-9706-1540-8683-BF62B1F3164D}"/>
                </a:ext>
              </a:extLst>
            </p:cNvPr>
            <p:cNvCxnSpPr/>
            <p:nvPr/>
          </p:nvCxnSpPr>
          <p:spPr>
            <a:xfrm flipV="1">
              <a:off x="9582231" y="2285867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C6307A-9345-6340-A679-C30B2B11F6DA}"/>
                </a:ext>
              </a:extLst>
            </p:cNvPr>
            <p:cNvCxnSpPr/>
            <p:nvPr/>
          </p:nvCxnSpPr>
          <p:spPr>
            <a:xfrm flipV="1">
              <a:off x="9582231" y="3523605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07E47C-BE41-EC4E-A857-45958E82C647}"/>
                </a:ext>
              </a:extLst>
            </p:cNvPr>
            <p:cNvCxnSpPr/>
            <p:nvPr/>
          </p:nvCxnSpPr>
          <p:spPr>
            <a:xfrm flipV="1">
              <a:off x="9582231" y="4143210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5623BA-FD7E-FA49-A8C8-84FFAB19A5BC}"/>
                </a:ext>
              </a:extLst>
            </p:cNvPr>
            <p:cNvCxnSpPr/>
            <p:nvPr/>
          </p:nvCxnSpPr>
          <p:spPr>
            <a:xfrm flipV="1">
              <a:off x="9582232" y="4762859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26E0E3-0909-AE4C-8827-4159EABF2992}"/>
                </a:ext>
              </a:extLst>
            </p:cNvPr>
            <p:cNvCxnSpPr/>
            <p:nvPr/>
          </p:nvCxnSpPr>
          <p:spPr>
            <a:xfrm flipV="1">
              <a:off x="9582232" y="5382464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AD1DAA-B8CC-4741-B579-50D339A84149}"/>
                </a:ext>
              </a:extLst>
            </p:cNvPr>
            <p:cNvSpPr txBox="1"/>
            <p:nvPr/>
          </p:nvSpPr>
          <p:spPr>
            <a:xfrm>
              <a:off x="5168501" y="3155009"/>
              <a:ext cx="14881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VectorSpace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2ED9AD-ACB8-2343-B41E-FCA9A39C59CD}"/>
                </a:ext>
              </a:extLst>
            </p:cNvPr>
            <p:cNvSpPr txBox="1"/>
            <p:nvPr/>
          </p:nvSpPr>
          <p:spPr>
            <a:xfrm>
              <a:off x="5419513" y="2536876"/>
              <a:ext cx="9861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729132-0692-EC44-8603-F45E2513B144}"/>
                </a:ext>
              </a:extLst>
            </p:cNvPr>
            <p:cNvSpPr txBox="1"/>
            <p:nvPr/>
          </p:nvSpPr>
          <p:spPr>
            <a:xfrm>
              <a:off x="4467165" y="1917271"/>
              <a:ext cx="28908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MultipleElementSetAlgebra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8A980A-C926-5241-ABC6-5306A7D5948F}"/>
                </a:ext>
              </a:extLst>
            </p:cNvPr>
            <p:cNvCxnSpPr>
              <a:cxnSpLocks/>
              <a:stCxn id="4" idx="0"/>
              <a:endCxn id="12" idx="2"/>
            </p:cNvCxnSpPr>
            <p:nvPr/>
          </p:nvCxnSpPr>
          <p:spPr>
            <a:xfrm flipH="1" flipV="1">
              <a:off x="5912572" y="2286603"/>
              <a:ext cx="1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C6DA3B-9B3F-3A4A-9910-25CE75BCDD9B}"/>
                </a:ext>
              </a:extLst>
            </p:cNvPr>
            <p:cNvCxnSpPr/>
            <p:nvPr/>
          </p:nvCxnSpPr>
          <p:spPr>
            <a:xfrm flipV="1">
              <a:off x="5912573" y="2904736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3B775C-CC26-EE42-8156-10BF008443E9}"/>
                </a:ext>
              </a:extLst>
            </p:cNvPr>
            <p:cNvGrpSpPr/>
            <p:nvPr/>
          </p:nvGrpSpPr>
          <p:grpSpPr>
            <a:xfrm>
              <a:off x="5168501" y="4798245"/>
              <a:ext cx="1612247" cy="1219649"/>
              <a:chOff x="6037454" y="4392246"/>
              <a:chExt cx="1612247" cy="121964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30EC3F-1DEC-2E47-9FAD-BCD6F49E5611}"/>
                  </a:ext>
                </a:extLst>
              </p:cNvPr>
              <p:cNvSpPr txBox="1"/>
              <p:nvPr/>
            </p:nvSpPr>
            <p:spPr>
              <a:xfrm>
                <a:off x="6096000" y="4736255"/>
                <a:ext cx="155370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class not instantiated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A2CABF-ADE3-7D49-A3A2-C78758C2F669}"/>
                  </a:ext>
                </a:extLst>
              </p:cNvPr>
              <p:cNvSpPr txBox="1"/>
              <p:nvPr/>
            </p:nvSpPr>
            <p:spPr>
              <a:xfrm>
                <a:off x="6096000" y="5334896"/>
                <a:ext cx="155369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class is instantiated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F30B336-11BC-254E-8114-4108EE792325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72846" y="5013254"/>
                <a:ext cx="5" cy="3216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7E3290-745C-1B42-A5B7-82CD2F84297B}"/>
                  </a:ext>
                </a:extLst>
              </p:cNvPr>
              <p:cNvSpPr txBox="1"/>
              <p:nvPr/>
            </p:nvSpPr>
            <p:spPr>
              <a:xfrm>
                <a:off x="6872845" y="5035575"/>
                <a:ext cx="432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is 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286946-3B15-524F-8A4C-6E60AC80C62D}"/>
                  </a:ext>
                </a:extLst>
              </p:cNvPr>
              <p:cNvSpPr txBox="1"/>
              <p:nvPr/>
            </p:nvSpPr>
            <p:spPr>
              <a:xfrm>
                <a:off x="6037454" y="4392246"/>
                <a:ext cx="835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LEGEND: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6FF3BE-D42D-DEA2-F778-62501BF9EDE9}"/>
                </a:ext>
              </a:extLst>
            </p:cNvPr>
            <p:cNvSpPr txBox="1"/>
            <p:nvPr/>
          </p:nvSpPr>
          <p:spPr>
            <a:xfrm>
              <a:off x="5168501" y="3775120"/>
              <a:ext cx="148814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NDimensionalVectorSpace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8356F96-BF02-E400-08B7-60E55AD95F09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5912572" y="3524341"/>
              <a:ext cx="1" cy="2507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EB264-3E3E-8CED-491C-E92DE3FE05E0}"/>
                </a:ext>
              </a:extLst>
            </p:cNvPr>
            <p:cNvSpPr txBox="1"/>
            <p:nvPr/>
          </p:nvSpPr>
          <p:spPr>
            <a:xfrm>
              <a:off x="6881613" y="3775120"/>
              <a:ext cx="148814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NDimensionalModule</a:t>
              </a:r>
              <a:endParaRPr lang="en-US" dirty="0"/>
            </a:p>
          </p:txBody>
        </p: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9AF211EA-D43E-7E28-0B73-10F112E8E23E}"/>
                </a:ext>
              </a:extLst>
            </p:cNvPr>
            <p:cNvCxnSpPr>
              <a:stCxn id="27" idx="0"/>
              <a:endCxn id="4" idx="3"/>
            </p:cNvCxnSpPr>
            <p:nvPr/>
          </p:nvCxnSpPr>
          <p:spPr>
            <a:xfrm rot="16200000" flipV="1">
              <a:off x="6488869" y="2638305"/>
              <a:ext cx="1053578" cy="122005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07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310DE4B4-AEB7-8D41-A940-6A5989B95499}"/>
              </a:ext>
            </a:extLst>
          </p:cNvPr>
          <p:cNvSpPr txBox="1"/>
          <p:nvPr/>
        </p:nvSpPr>
        <p:spPr>
          <a:xfrm>
            <a:off x="5204748" y="66088"/>
            <a:ext cx="2234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Cayley Table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AF621F-8A51-1048-89AD-0BE1D30D4233}"/>
              </a:ext>
            </a:extLst>
          </p:cNvPr>
          <p:cNvGrpSpPr/>
          <p:nvPr/>
        </p:nvGrpSpPr>
        <p:grpSpPr>
          <a:xfrm>
            <a:off x="3409158" y="2294607"/>
            <a:ext cx="4912394" cy="2144009"/>
            <a:chOff x="3409158" y="2294607"/>
            <a:chExt cx="4912394" cy="214400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91469E-D782-D44C-B9A1-B625AF4AC00B}"/>
                </a:ext>
              </a:extLst>
            </p:cNvPr>
            <p:cNvSpPr txBox="1"/>
            <p:nvPr/>
          </p:nvSpPr>
          <p:spPr>
            <a:xfrm>
              <a:off x="7131803" y="3238287"/>
              <a:ext cx="1181734" cy="1200329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0   1   2   3</a:t>
              </a:r>
            </a:p>
            <a:p>
              <a:r>
                <a:rPr lang="en-US" dirty="0"/>
                <a:t> 1   0   3   2</a:t>
              </a:r>
            </a:p>
            <a:p>
              <a:r>
                <a:rPr lang="en-US" dirty="0"/>
                <a:t> 2   3   0   1</a:t>
              </a:r>
            </a:p>
            <a:p>
              <a:r>
                <a:rPr lang="en-US" dirty="0"/>
                <a:t> 3   2   1   0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4D6A5-D3E1-B34F-9F30-F045BBB5FC0E}"/>
                </a:ext>
              </a:extLst>
            </p:cNvPr>
            <p:cNvSpPr txBox="1"/>
            <p:nvPr/>
          </p:nvSpPr>
          <p:spPr>
            <a:xfrm>
              <a:off x="7139818" y="2651943"/>
              <a:ext cx="1173719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   H   V   R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645E35-333C-8349-911D-D5FFEF7AD1E7}"/>
                </a:ext>
              </a:extLst>
            </p:cNvPr>
            <p:cNvGrpSpPr/>
            <p:nvPr/>
          </p:nvGrpSpPr>
          <p:grpSpPr>
            <a:xfrm>
              <a:off x="3409158" y="2702008"/>
              <a:ext cx="1891506" cy="1736608"/>
              <a:chOff x="8345314" y="915830"/>
              <a:chExt cx="1891506" cy="1736608"/>
            </a:xfrm>
            <a:no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DC084F-D520-1A46-9947-91EDDA3392A5}"/>
                  </a:ext>
                </a:extLst>
              </p:cNvPr>
              <p:cNvSpPr/>
              <p:nvPr/>
            </p:nvSpPr>
            <p:spPr>
              <a:xfrm>
                <a:off x="8345314" y="915830"/>
                <a:ext cx="1891506" cy="173660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13BDF1-7332-FF42-B19C-909894004C76}"/>
                  </a:ext>
                </a:extLst>
              </p:cNvPr>
              <p:cNvSpPr txBox="1"/>
              <p:nvPr/>
            </p:nvSpPr>
            <p:spPr>
              <a:xfrm>
                <a:off x="8902102" y="1377817"/>
                <a:ext cx="1173719" cy="120032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  <a:p>
                <a:r>
                  <a:rPr lang="en-US" dirty="0"/>
                  <a:t>H   E   R   V</a:t>
                </a:r>
              </a:p>
              <a:p>
                <a:r>
                  <a:rPr lang="en-US" dirty="0"/>
                  <a:t>V   R   E   H</a:t>
                </a:r>
              </a:p>
              <a:p>
                <a:r>
                  <a:rPr lang="en-US" dirty="0"/>
                  <a:t>R   V   H   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E8CE4-9792-1641-97A8-2E12EECAEE81}"/>
                  </a:ext>
                </a:extLst>
              </p:cNvPr>
              <p:cNvSpPr txBox="1"/>
              <p:nvPr/>
            </p:nvSpPr>
            <p:spPr>
              <a:xfrm>
                <a:off x="8902101" y="1008485"/>
                <a:ext cx="117371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FF9E00-12BB-1947-80E2-5B628FF4CDAE}"/>
                  </a:ext>
                </a:extLst>
              </p:cNvPr>
              <p:cNvSpPr txBox="1"/>
              <p:nvPr/>
            </p:nvSpPr>
            <p:spPr>
              <a:xfrm>
                <a:off x="8513827" y="1377817"/>
                <a:ext cx="328936" cy="120032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  <a:p>
                <a:r>
                  <a:rPr lang="en-US" dirty="0"/>
                  <a:t>H</a:t>
                </a:r>
              </a:p>
              <a:p>
                <a:r>
                  <a:rPr lang="en-US" dirty="0"/>
                  <a:t>V</a:t>
                </a:r>
              </a:p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BCD65F-BB24-8B4D-9049-2012151C7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3827" y="1377817"/>
                <a:ext cx="1561993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A2E4D-97C2-AB40-8E4A-7E4573891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7189" y="1050431"/>
                <a:ext cx="11150" cy="1427356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10F3F5-D785-E74D-A595-7174A770A2D7}"/>
                </a:ext>
              </a:extLst>
            </p:cNvPr>
            <p:cNvSpPr txBox="1"/>
            <p:nvPr/>
          </p:nvSpPr>
          <p:spPr>
            <a:xfrm>
              <a:off x="7139818" y="2294607"/>
              <a:ext cx="1181734" cy="369332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0   1    2   3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2FD1FB08-32C6-234E-AE37-E00D30A774C7}"/>
                </a:ext>
              </a:extLst>
            </p:cNvPr>
            <p:cNvSpPr/>
            <p:nvPr/>
          </p:nvSpPr>
          <p:spPr>
            <a:xfrm>
              <a:off x="5624027" y="3429000"/>
              <a:ext cx="1071064" cy="335159"/>
            </a:xfrm>
            <a:prstGeom prst="rightArrow">
              <a:avLst>
                <a:gd name="adj1" fmla="val 43728"/>
                <a:gd name="adj2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8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310DE4B4-AEB7-8D41-A940-6A5989B95499}"/>
              </a:ext>
            </a:extLst>
          </p:cNvPr>
          <p:cNvSpPr txBox="1"/>
          <p:nvPr/>
        </p:nvSpPr>
        <p:spPr>
          <a:xfrm>
            <a:off x="3901033" y="509504"/>
            <a:ext cx="488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Cayley Table for RPS Magma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5C43DB-A278-DB43-A14A-ED0007BC420F}"/>
              </a:ext>
            </a:extLst>
          </p:cNvPr>
          <p:cNvGrpSpPr/>
          <p:nvPr/>
        </p:nvGrpSpPr>
        <p:grpSpPr>
          <a:xfrm>
            <a:off x="2348754" y="2029140"/>
            <a:ext cx="7787530" cy="3143472"/>
            <a:chOff x="2348754" y="2029140"/>
            <a:chExt cx="7787530" cy="314347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FDC084F-D520-1A46-9947-91EDDA3392A5}"/>
                </a:ext>
              </a:extLst>
            </p:cNvPr>
            <p:cNvSpPr/>
            <p:nvPr/>
          </p:nvSpPr>
          <p:spPr>
            <a:xfrm>
              <a:off x="3203209" y="2833726"/>
              <a:ext cx="1456392" cy="14934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D13BDF1-7332-FF42-B19C-909894004C76}"/>
                </a:ext>
              </a:extLst>
            </p:cNvPr>
            <p:cNvSpPr txBox="1"/>
            <p:nvPr/>
          </p:nvSpPr>
          <p:spPr>
            <a:xfrm>
              <a:off x="3759997" y="3295713"/>
              <a:ext cx="8899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  p   r  </a:t>
              </a:r>
            </a:p>
            <a:p>
              <a:r>
                <a:rPr lang="en-US" dirty="0"/>
                <a:t>p  p   s  </a:t>
              </a:r>
            </a:p>
            <a:p>
              <a:r>
                <a:rPr lang="en-US" dirty="0"/>
                <a:t>r   s   s 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2DE8CE4-9792-1641-97A8-2E12EECAEE81}"/>
                </a:ext>
              </a:extLst>
            </p:cNvPr>
            <p:cNvSpPr txBox="1"/>
            <p:nvPr/>
          </p:nvSpPr>
          <p:spPr>
            <a:xfrm>
              <a:off x="3759996" y="2926381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  p   s 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CFF9E00-12BB-1947-80E2-5B628FF4CDAE}"/>
                </a:ext>
              </a:extLst>
            </p:cNvPr>
            <p:cNvSpPr txBox="1"/>
            <p:nvPr/>
          </p:nvSpPr>
          <p:spPr>
            <a:xfrm>
              <a:off x="3371722" y="3295713"/>
              <a:ext cx="3064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  <a:p>
              <a:r>
                <a:rPr lang="en-US" dirty="0"/>
                <a:t>p</a:t>
              </a:r>
            </a:p>
            <a:p>
              <a:r>
                <a:rPr lang="en-US" dirty="0"/>
                <a:t>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BCD65F-BB24-8B4D-9049-2012151C7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1722" y="3295713"/>
              <a:ext cx="1200278" cy="0"/>
            </a:xfrm>
            <a:prstGeom prst="line">
              <a:avLst/>
            </a:prstGeom>
            <a:noFill/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19A2E4D-97C2-AB40-8E4A-7E45738919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5084" y="2968327"/>
              <a:ext cx="9770" cy="1250716"/>
            </a:xfrm>
            <a:prstGeom prst="line">
              <a:avLst/>
            </a:prstGeom>
            <a:noFill/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2FD1FB08-32C6-234E-AE37-E00D30A774C7}"/>
                </a:ext>
              </a:extLst>
            </p:cNvPr>
            <p:cNvSpPr/>
            <p:nvPr/>
          </p:nvSpPr>
          <p:spPr>
            <a:xfrm>
              <a:off x="4962841" y="3429000"/>
              <a:ext cx="1071064" cy="335159"/>
            </a:xfrm>
            <a:prstGeom prst="rightArrow">
              <a:avLst>
                <a:gd name="adj1" fmla="val 43728"/>
                <a:gd name="adj2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91469E-D782-D44C-B9A1-B625AF4AC00B}"/>
                </a:ext>
              </a:extLst>
            </p:cNvPr>
            <p:cNvSpPr txBox="1"/>
            <p:nvPr/>
          </p:nvSpPr>
          <p:spPr>
            <a:xfrm>
              <a:off x="6874006" y="3403870"/>
              <a:ext cx="957305" cy="923330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0   1   0  </a:t>
              </a:r>
            </a:p>
            <a:p>
              <a:r>
                <a:rPr lang="en-US" dirty="0"/>
                <a:t>1   1   2  </a:t>
              </a:r>
            </a:p>
            <a:p>
              <a:r>
                <a:rPr lang="en-US" dirty="0"/>
                <a:t>0   2   2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605C79-8EEF-D946-A666-7E562C8D55D5}"/>
                </a:ext>
              </a:extLst>
            </p:cNvPr>
            <p:cNvSpPr txBox="1"/>
            <p:nvPr/>
          </p:nvSpPr>
          <p:spPr>
            <a:xfrm>
              <a:off x="7840928" y="3402139"/>
              <a:ext cx="16885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Table of element name indices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4D6A5-D3E1-B34F-9F30-F045BBB5FC0E}"/>
                </a:ext>
              </a:extLst>
            </p:cNvPr>
            <p:cNvSpPr txBox="1"/>
            <p:nvPr/>
          </p:nvSpPr>
          <p:spPr>
            <a:xfrm>
              <a:off x="6817483" y="2386476"/>
              <a:ext cx="1013828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    p   s 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10F3F5-D785-E74D-A595-7174A770A2D7}"/>
                </a:ext>
              </a:extLst>
            </p:cNvPr>
            <p:cNvSpPr txBox="1"/>
            <p:nvPr/>
          </p:nvSpPr>
          <p:spPr>
            <a:xfrm>
              <a:off x="6814276" y="2029140"/>
              <a:ext cx="853119" cy="369332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0   1   2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FF7951-9C7D-0944-91E6-D762D0CB2734}"/>
                </a:ext>
              </a:extLst>
            </p:cNvPr>
            <p:cNvSpPr txBox="1"/>
            <p:nvPr/>
          </p:nvSpPr>
          <p:spPr>
            <a:xfrm>
              <a:off x="7840929" y="2386476"/>
              <a:ext cx="2295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 of element names 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934D94-7AE3-8140-9FA9-14D754997767}"/>
                </a:ext>
              </a:extLst>
            </p:cNvPr>
            <p:cNvSpPr txBox="1"/>
            <p:nvPr/>
          </p:nvSpPr>
          <p:spPr>
            <a:xfrm>
              <a:off x="7840929" y="2036495"/>
              <a:ext cx="910359" cy="369332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i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US" dirty="0"/>
                <a:t>Indices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EAB188-3FEF-7E4B-B0E0-74A0066D8FE9}"/>
                </a:ext>
              </a:extLst>
            </p:cNvPr>
            <p:cNvSpPr txBox="1"/>
            <p:nvPr/>
          </p:nvSpPr>
          <p:spPr>
            <a:xfrm>
              <a:off x="6874005" y="3009344"/>
              <a:ext cx="853119" cy="369332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0   1   2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EFC7EE-E3FD-7649-808F-AC3343027B4C}"/>
                </a:ext>
              </a:extLst>
            </p:cNvPr>
            <p:cNvSpPr txBox="1"/>
            <p:nvPr/>
          </p:nvSpPr>
          <p:spPr>
            <a:xfrm>
              <a:off x="6510201" y="3396514"/>
              <a:ext cx="306495" cy="923329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0   1   2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CA3AF-63B9-ED49-B671-14C1F655C32A}"/>
                </a:ext>
              </a:extLst>
            </p:cNvPr>
            <p:cNvSpPr txBox="1"/>
            <p:nvPr/>
          </p:nvSpPr>
          <p:spPr>
            <a:xfrm>
              <a:off x="2348754" y="4526281"/>
              <a:ext cx="2814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Cayley Table for the Rock-Paper-Scissors (</a:t>
              </a:r>
              <a:r>
                <a:rPr lang="en-US" dirty="0" err="1"/>
                <a:t>rps</a:t>
              </a:r>
              <a:r>
                <a:rPr lang="en-US" dirty="0"/>
                <a:t>) Magma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54E5DB-F106-DA4D-BB60-C3CC558FBA3D}"/>
                </a:ext>
              </a:extLst>
            </p:cNvPr>
            <p:cNvSpPr txBox="1"/>
            <p:nvPr/>
          </p:nvSpPr>
          <p:spPr>
            <a:xfrm>
              <a:off x="6341156" y="4526281"/>
              <a:ext cx="259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How it’s represented here as a List and a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257</Words>
  <Application>Microsoft Macintosh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Class Hierarchy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Reich</dc:creator>
  <cp:lastModifiedBy>Alfred Reich</cp:lastModifiedBy>
  <cp:revision>26</cp:revision>
  <dcterms:created xsi:type="dcterms:W3CDTF">2021-06-26T01:45:59Z</dcterms:created>
  <dcterms:modified xsi:type="dcterms:W3CDTF">2023-06-17T02:27:26Z</dcterms:modified>
</cp:coreProperties>
</file>