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55A11"/>
    <a:srgbClr val="F4B183"/>
    <a:srgbClr val="C5E0B4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C8FD-8B0E-CE44-BA76-5AB5EA40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893B-C7D3-164B-BECD-EDB4044A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FB-9BD0-A34A-9FB6-13A9C12F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38EF-D568-6549-983A-ECCA6A3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101-9930-B14E-B52F-394B81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F5E6-5A4D-6746-9FEE-FFE069A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0F47-E7E1-004F-9C97-71D35845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ABAA-60FC-294E-AA49-5D1981E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90A4-9ECA-174D-A35D-432468CF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6390-9F17-9542-AD2D-9B2F16FB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D1291-1767-A647-BA84-30AD4BB30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4F1D-73F4-7842-B200-A65FC28F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FDD6-CDFE-1C4C-8C90-22312D35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F64-97A8-224F-9482-40DBD0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DD12-2905-1D47-B0E0-CE54266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0F9-C999-364A-8C2F-57C8ECA8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086-E720-C442-9E93-BA2BAF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2C43-26B5-7344-9E0C-481513BA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05EF-2C21-624F-8957-5FE50FC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015D-BB63-0849-9176-CFC01088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6481-97CC-F043-9F37-955D2F0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6AC9-90B8-5240-B518-5AEFEB98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5E7A-B8FF-5F4F-8BC1-40BC986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C5FA-579B-0243-ACF8-41E18D85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4DBF-A78E-0C46-9127-74FF7E8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6C1-EF51-504D-9507-9E08993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C4E1-53AC-1249-8F5F-542210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57A2-AFFE-5F43-9980-05341BD9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928B-6174-644F-ADDA-18ADD2D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8874-40FF-2243-A01F-3F45A4D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6111-38CD-A64F-81C3-BEAEF0B5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3A-C259-C94D-A5E0-03BE49D0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1366-F27B-2D48-B033-09ECCC8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08D80-1E42-B844-81D4-8FE1801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DADE-53BB-5647-A72F-E44E20DC3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EF087-2649-A940-BBA5-895AD9F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54A7-147B-6943-91CB-F916695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52E0-83D5-554F-B0E8-C84E388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565CA-423C-7146-9D7F-39A71DBF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37E-43F8-F240-8026-3823026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5265A-879C-5642-B435-AA7FD2B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C73C6-D93D-2F41-A674-712817B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3C80-80C3-3D48-AC66-A0E65799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4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66877-DC09-1240-B210-79F0645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D34F6-9E20-DE4C-8DC6-2ACC1E23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44467-C934-634E-8B69-03A77F7F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283-6710-FE4B-AE05-7031FDB2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A31E-2EE1-0746-AA96-9A1AE7BC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2E37-454A-194D-AEBC-945DC6E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D0B9-DA4A-054B-947C-2FD2AE8B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57AC-BAE4-EC4B-B081-DCA3A524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A40E7-7D55-3547-AE5E-0952131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CC95-4158-2345-99DB-34A39182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50F9B-18EC-6A44-9037-2FD667E8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6E5C-3CAC-5C4B-8EAB-0AE7799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414C3-266B-4C4D-BD5B-A0A31297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E5F0-E2E6-F245-BA6B-EC5E853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C1F-CFC2-F346-957A-1F8337C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B232F-7D51-234C-A1C2-5F109A44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F2E6-5611-3746-9016-9D8E207BF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69C3-3B17-8A4E-93A7-F0786D119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FCAF-C503-664D-A7D0-AD00AF0F31C4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39DC-CAF8-C24E-A573-D6BEF59BE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FDA-C779-AB4E-B9D2-83E72114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564-4096-DC4B-A7BE-3BD19AF33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6DA-FAF5-114E-9060-663E5C955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qualreas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29AF-9CA2-4D46-9827-2E395F636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16828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6D31A1-90F5-4E46-9074-5C7FDCD32A66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ADCEC85-0D31-B245-9172-CD846181EFC9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3968234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1983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2198FF-57CF-9E4D-AF27-B4059AADCAEE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60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1A4F-76E5-4A4D-998B-DD6F08E11602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D3306A5-636C-C945-A67F-8096FE733C3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5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0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4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13AB0E-474F-844D-A066-A31B540EFEBD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76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8FF07-2E5D-5543-9896-89DF03BC5ADD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DAA53E-CD63-5E4F-A628-4DE700C146F6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31037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DF21CC-76B5-0A44-BB2B-F709AC07368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38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62875-308F-6C46-9E04-7A026B7E0C6F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1E5788-AA71-FF4C-98FF-D0178D2CD17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331339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30504E-C87E-7041-B4C1-B99DE71E38DA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6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DD1E6A-3D67-9043-963E-4085EED0F0F1}"/>
              </a:ext>
            </a:extLst>
          </p:cNvPr>
          <p:cNvGrpSpPr/>
          <p:nvPr/>
        </p:nvGrpSpPr>
        <p:grpSpPr>
          <a:xfrm>
            <a:off x="32239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F40AE1-9E86-624A-8977-CC51D0A39CFC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78501" y="329247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94053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3575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A85483-6101-9E4E-BD73-AB289CE8022B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88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2C12-DC99-674A-9B08-4ED9182D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1" y="-33611"/>
            <a:ext cx="10515600" cy="738461"/>
          </a:xfrm>
        </p:spPr>
        <p:txBody>
          <a:bodyPr/>
          <a:lstStyle/>
          <a:p>
            <a:r>
              <a:rPr lang="en-US" dirty="0"/>
              <a:t>All 9 Singleton </a:t>
            </a:r>
            <a:r>
              <a:rPr lang="en-US" dirty="0" err="1"/>
              <a:t>Labelings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68FFD-6C78-4F40-AE17-670A637C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889" y="800750"/>
            <a:ext cx="2781300" cy="181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4886B-D7DD-3B4B-9CDB-2E127F2F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7" y="800750"/>
            <a:ext cx="2781300" cy="181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10E57-43F8-904A-9E39-7F6A5C15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65" y="800750"/>
            <a:ext cx="2781300" cy="1816100"/>
          </a:xfrm>
          <a:prstGeom prst="rect">
            <a:avLst/>
          </a:prstGeom>
        </p:spPr>
      </p:pic>
      <p:pic>
        <p:nvPicPr>
          <p:cNvPr id="17" name="Picture 1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0599407-B32A-544B-9CEA-305214A53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059" y="2742060"/>
            <a:ext cx="2781300" cy="181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7B4DB4-7BA2-3947-B2AF-E21EB2D0E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812" y="2742060"/>
            <a:ext cx="2781300" cy="1816100"/>
          </a:xfrm>
          <a:prstGeom prst="rect">
            <a:avLst/>
          </a:prstGeom>
        </p:spPr>
      </p:pic>
      <p:pic>
        <p:nvPicPr>
          <p:cNvPr id="35" name="Picture 34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75491F6-D3F6-B143-81C8-5CDF37AC7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565" y="2742060"/>
            <a:ext cx="2781300" cy="1816100"/>
          </a:xfrm>
          <a:prstGeom prst="rect">
            <a:avLst/>
          </a:prstGeom>
        </p:spPr>
      </p:pic>
      <p:pic>
        <p:nvPicPr>
          <p:cNvPr id="37" name="Picture 36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61B61028-4C9B-CC44-BC26-F8C4BDDAC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889" y="4687269"/>
            <a:ext cx="2781300" cy="1816100"/>
          </a:xfrm>
          <a:prstGeom prst="rect">
            <a:avLst/>
          </a:prstGeom>
        </p:spPr>
      </p:pic>
      <p:pic>
        <p:nvPicPr>
          <p:cNvPr id="39" name="Picture 38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B67F3715-D883-2C49-AB59-AE3FE64ACD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727" y="4687269"/>
            <a:ext cx="2781300" cy="1816100"/>
          </a:xfrm>
          <a:prstGeom prst="rect">
            <a:avLst/>
          </a:prstGeom>
        </p:spPr>
      </p:pic>
      <p:pic>
        <p:nvPicPr>
          <p:cNvPr id="41" name="Picture 40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929C4823-7C78-3F4A-8826-1FB638463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565" y="4687269"/>
            <a:ext cx="2781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Input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214C5E-2A29-2A4A-B6B6-F4B2A945B6CF}"/>
              </a:ext>
            </a:extLst>
          </p:cNvPr>
          <p:cNvGrpSpPr/>
          <p:nvPr/>
        </p:nvGrpSpPr>
        <p:grpSpPr>
          <a:xfrm>
            <a:off x="3013840" y="2037403"/>
            <a:ext cx="5733193" cy="3556127"/>
            <a:chOff x="3013840" y="2037403"/>
            <a:chExt cx="573319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138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TPP|NTPP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285653" y="4588524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1505C9B-144B-814C-B20B-8653DFE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7221" y="2467282"/>
              <a:ext cx="1194186" cy="97125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A16D8C-C614-C64B-91EE-8818F19894A5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202459" cy="962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23D45-5F03-234F-9FF2-3A0A75278CE2}"/>
                </a:ext>
              </a:extLst>
            </p:cNvPr>
            <p:cNvSpPr txBox="1"/>
            <p:nvPr/>
          </p:nvSpPr>
          <p:spPr>
            <a:xfrm>
              <a:off x="4362043" y="260581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8A5A18-AAD2-BA47-9714-4280048B97F8}"/>
                </a:ext>
              </a:extLst>
            </p:cNvPr>
            <p:cNvSpPr txBox="1"/>
            <p:nvPr/>
          </p:nvSpPr>
          <p:spPr>
            <a:xfrm>
              <a:off x="7093713" y="25842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???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6095E-84EB-B341-9B5E-215C52D249C8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C087AA-E5DD-AB49-81A7-6EDEC4B5F3B6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14A43-97C5-6448-9DEA-480DDEAFC31F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896128-9CF8-6044-94FF-DA52D2243E11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04F9C6-1F2E-F647-83B8-D601201391A9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4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 After Propagation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73C416-F149-024B-AD97-9A20459857CB}"/>
              </a:ext>
            </a:extLst>
          </p:cNvPr>
          <p:cNvGrpSpPr/>
          <p:nvPr/>
        </p:nvGrpSpPr>
        <p:grpSpPr>
          <a:xfrm>
            <a:off x="2588446" y="1545724"/>
            <a:ext cx="6834724" cy="4565262"/>
            <a:chOff x="2588446" y="1545724"/>
            <a:chExt cx="6834724" cy="456526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302654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60185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32400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</a:t>
              </a:r>
              <a:endParaRPr lang="en-US" strike="sngStrik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9976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09371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2CD6567-BC79-6143-8DB2-4215DAE9DD41}"/>
                </a:ext>
              </a:extLst>
            </p:cNvPr>
            <p:cNvSpPr/>
            <p:nvPr/>
          </p:nvSpPr>
          <p:spPr>
            <a:xfrm>
              <a:off x="8527845" y="3146478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4707690-C16C-8847-AF27-31933EA4482B}"/>
                </a:ext>
              </a:extLst>
            </p:cNvPr>
            <p:cNvSpPr/>
            <p:nvPr/>
          </p:nvSpPr>
          <p:spPr>
            <a:xfrm>
              <a:off x="6396819" y="1741235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7BD0B53-DFD3-C945-8F9D-F579AD180F0D}"/>
                </a:ext>
              </a:extLst>
            </p:cNvPr>
            <p:cNvSpPr/>
            <p:nvPr/>
          </p:nvSpPr>
          <p:spPr>
            <a:xfrm flipH="1">
              <a:off x="2921282" y="3140614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C3EA78FE-1511-F54E-9758-CFA2E8DBB017}"/>
                </a:ext>
              </a:extLst>
            </p:cNvPr>
            <p:cNvSpPr/>
            <p:nvPr/>
          </p:nvSpPr>
          <p:spPr>
            <a:xfrm flipV="1">
              <a:off x="7885489" y="5346109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25D099B-0C8F-D143-9C5B-F46378F93A9C}"/>
                </a:ext>
              </a:extLst>
            </p:cNvPr>
            <p:cNvSpPr/>
            <p:nvPr/>
          </p:nvSpPr>
          <p:spPr>
            <a:xfrm flipH="1" flipV="1">
              <a:off x="3572527" y="5364836"/>
              <a:ext cx="521888" cy="534971"/>
            </a:xfrm>
            <a:prstGeom prst="arc">
              <a:avLst>
                <a:gd name="adj1" fmla="val 10564775"/>
                <a:gd name="adj2" fmla="val 5650947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7A541C-70DA-C940-B5D4-CAF0F41BA24F}"/>
                </a:ext>
              </a:extLst>
            </p:cNvPr>
            <p:cNvSpPr txBox="1"/>
            <p:nvPr/>
          </p:nvSpPr>
          <p:spPr>
            <a:xfrm>
              <a:off x="2588446" y="2857031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3530C-0007-1D40-B76C-79CC2F7F0EC7}"/>
                </a:ext>
              </a:extLst>
            </p:cNvPr>
            <p:cNvSpPr txBox="1"/>
            <p:nvPr/>
          </p:nvSpPr>
          <p:spPr>
            <a:xfrm>
              <a:off x="6838551" y="154572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CA5745-F3D8-324D-B593-04E18409BA34}"/>
                </a:ext>
              </a:extLst>
            </p:cNvPr>
            <p:cNvSpPr txBox="1"/>
            <p:nvPr/>
          </p:nvSpPr>
          <p:spPr>
            <a:xfrm>
              <a:off x="8974393" y="2943340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E504B9-1495-264A-B9FB-A15FCB179AF1}"/>
                </a:ext>
              </a:extLst>
            </p:cNvPr>
            <p:cNvSpPr txBox="1"/>
            <p:nvPr/>
          </p:nvSpPr>
          <p:spPr>
            <a:xfrm>
              <a:off x="8297048" y="569641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8FAFE8-8DC2-CE43-8519-B20B1664A236}"/>
                </a:ext>
              </a:extLst>
            </p:cNvPr>
            <p:cNvSpPr txBox="1"/>
            <p:nvPr/>
          </p:nvSpPr>
          <p:spPr>
            <a:xfrm>
              <a:off x="3261289" y="5741654"/>
              <a:ext cx="4487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EQ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2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5BC1-81DF-FB41-BC00-BB4C864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 RCC-8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800239-B955-A341-B833-053E17F21319}"/>
              </a:ext>
            </a:extLst>
          </p:cNvPr>
          <p:cNvGrpSpPr/>
          <p:nvPr/>
        </p:nvGrpSpPr>
        <p:grpSpPr>
          <a:xfrm>
            <a:off x="1401769" y="1843088"/>
            <a:ext cx="9952031" cy="4144179"/>
            <a:chOff x="1401769" y="1843088"/>
            <a:chExt cx="9952031" cy="41441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5A1E1-758C-5F47-A41C-8135CCD40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401769" y="2268181"/>
              <a:ext cx="4257675" cy="26645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791753-5B7E-114F-8554-B0E6024E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076950" y="1843088"/>
              <a:ext cx="5276850" cy="3543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15091F-C8E0-014C-9058-82DC33C7B088}"/>
                </a:ext>
              </a:extLst>
            </p:cNvPr>
            <p:cNvSpPr txBox="1"/>
            <p:nvPr/>
          </p:nvSpPr>
          <p:spPr>
            <a:xfrm>
              <a:off x="1929430" y="5033160"/>
              <a:ext cx="32023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Input</a:t>
              </a:r>
            </a:p>
            <a:p>
              <a:pPr algn="ctr"/>
              <a:r>
                <a:rPr lang="en-US" sz="2800" dirty="0"/>
                <a:t>(before Propagation)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1AFC22-A531-8B44-83FF-ED9B1C7BB01D}"/>
                </a:ext>
              </a:extLst>
            </p:cNvPr>
            <p:cNvSpPr txBox="1"/>
            <p:nvPr/>
          </p:nvSpPr>
          <p:spPr>
            <a:xfrm>
              <a:off x="7331216" y="5249060"/>
              <a:ext cx="276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After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1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Starting Network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A2698-7DFE-D64E-8FBF-433E34C730B5}"/>
              </a:ext>
            </a:extLst>
          </p:cNvPr>
          <p:cNvGrpSpPr/>
          <p:nvPr/>
        </p:nvGrpSpPr>
        <p:grpSpPr>
          <a:xfrm>
            <a:off x="2984500" y="2037403"/>
            <a:ext cx="5762533" cy="3556127"/>
            <a:chOff x="2984500" y="2037403"/>
            <a:chExt cx="5762533" cy="355612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24D229-6D19-AD48-BE0C-2FF3078B7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7" y="3847841"/>
              <a:ext cx="2978404" cy="15257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2A615F-5239-F442-8AA1-09AA3EABAA34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5132468" y="5358819"/>
              <a:ext cx="1706083" cy="147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3D434-9237-4C47-8552-FEA99A54B4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3860148" y="3878409"/>
              <a:ext cx="636159" cy="14951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8962DC-CEB3-0D4C-A07B-40AC50BDC47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474711" y="3884587"/>
              <a:ext cx="636162" cy="1443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C395F21-FE9B-294B-8D1C-F675C64D1646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4496308" y="3658473"/>
              <a:ext cx="2978404" cy="6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A9B8247-B563-2C47-98E1-B9CAE5F8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147" y="2467282"/>
              <a:ext cx="1491260" cy="12260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7D0DEA-BA78-754D-914C-A56B3E3FEA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3508" y="2476320"/>
              <a:ext cx="1527845" cy="121192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665DD76-FB60-9949-A2BC-E3AE99E193A3}"/>
                </a:ext>
              </a:extLst>
            </p:cNvPr>
            <p:cNvSpPr/>
            <p:nvPr/>
          </p:nvSpPr>
          <p:spPr>
            <a:xfrm>
              <a:off x="5349349" y="2037403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Road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191CAD-2B0E-634D-91AC-44C037F9E1A9}"/>
                </a:ext>
              </a:extLst>
            </p:cNvPr>
            <p:cNvSpPr txBox="1"/>
            <p:nvPr/>
          </p:nvSpPr>
          <p:spPr>
            <a:xfrm>
              <a:off x="5258690" y="5024335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157556-26C9-8446-9152-BE8EED6ECA40}"/>
                </a:ext>
              </a:extLst>
            </p:cNvPr>
            <p:cNvSpPr txBox="1"/>
            <p:nvPr/>
          </p:nvSpPr>
          <p:spPr>
            <a:xfrm>
              <a:off x="2984500" y="4553403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NTPP|TPP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8B6EC-FFCF-B846-9DD8-A27CCCA2B1DA}"/>
                </a:ext>
              </a:extLst>
            </p:cNvPr>
            <p:cNvSpPr txBox="1"/>
            <p:nvPr/>
          </p:nvSpPr>
          <p:spPr>
            <a:xfrm rot="19966229">
              <a:off x="4888660" y="4570329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D38238-221A-A54A-86AA-AF0AED500DB4}"/>
                </a:ext>
              </a:extLst>
            </p:cNvPr>
            <p:cNvSpPr txBox="1"/>
            <p:nvPr/>
          </p:nvSpPr>
          <p:spPr>
            <a:xfrm>
              <a:off x="4413123" y="4500895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C797EB-7D55-6D4D-B7BC-C2A989BF3E68}"/>
                </a:ext>
              </a:extLst>
            </p:cNvPr>
            <p:cNvSpPr txBox="1"/>
            <p:nvPr/>
          </p:nvSpPr>
          <p:spPr>
            <a:xfrm>
              <a:off x="5568295" y="3292471"/>
              <a:ext cx="78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DC|EC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64633F-C130-C640-A3A6-D5CBCE809420}"/>
                </a:ext>
              </a:extLst>
            </p:cNvPr>
            <p:cNvSpPr txBox="1"/>
            <p:nvPr/>
          </p:nvSpPr>
          <p:spPr>
            <a:xfrm>
              <a:off x="7725958" y="462600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NTPP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406E95-B618-A94E-89A2-2C72C18427C3}"/>
                </a:ext>
              </a:extLst>
            </p:cNvPr>
            <p:cNvSpPr txBox="1"/>
            <p:nvPr/>
          </p:nvSpPr>
          <p:spPr>
            <a:xfrm>
              <a:off x="7136166" y="4497201"/>
              <a:ext cx="417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DA7FDF-DBE3-5A4C-9C83-ADCBCF88C818}"/>
                </a:ext>
              </a:extLst>
            </p:cNvPr>
            <p:cNvSpPr txBox="1"/>
            <p:nvPr/>
          </p:nvSpPr>
          <p:spPr>
            <a:xfrm rot="1563311">
              <a:off x="6455026" y="458852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</a:t>
              </a:r>
              <a:endParaRPr lang="en-US" strike="sngStrik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2076C1-90FF-9345-9773-416229AB1CDE}"/>
                </a:ext>
              </a:extLst>
            </p:cNvPr>
            <p:cNvSpPr txBox="1"/>
            <p:nvPr/>
          </p:nvSpPr>
          <p:spPr>
            <a:xfrm>
              <a:off x="3968234" y="2605811"/>
              <a:ext cx="7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EC|PO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F8C4A2-1436-CB41-B5EE-6BD419659278}"/>
                </a:ext>
              </a:extLst>
            </p:cNvPr>
            <p:cNvSpPr txBox="1"/>
            <p:nvPr/>
          </p:nvSpPr>
          <p:spPr>
            <a:xfrm>
              <a:off x="7135753" y="258427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PO|TPPI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5A931C-E2CC-714F-8762-83D8A187C2F8}"/>
                </a:ext>
              </a:extLst>
            </p:cNvPr>
            <p:cNvSpPr/>
            <p:nvPr/>
          </p:nvSpPr>
          <p:spPr>
            <a:xfrm>
              <a:off x="5905511" y="4531039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CC7A131-3377-5B44-8F29-319A6C7F5B5D}"/>
                </a:ext>
              </a:extLst>
            </p:cNvPr>
            <p:cNvSpPr/>
            <p:nvPr/>
          </p:nvSpPr>
          <p:spPr>
            <a:xfrm>
              <a:off x="3223987" y="3438536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E7E888-8CF5-F544-B2CC-3BF5A206EA8E}"/>
                </a:ext>
              </a:extLst>
            </p:cNvPr>
            <p:cNvSpPr/>
            <p:nvPr/>
          </p:nvSpPr>
          <p:spPr>
            <a:xfrm>
              <a:off x="7474712" y="3444714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Property2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68B9810-E043-954D-A0C3-B45BE01F852F}"/>
                </a:ext>
              </a:extLst>
            </p:cNvPr>
            <p:cNvSpPr/>
            <p:nvPr/>
          </p:nvSpPr>
          <p:spPr>
            <a:xfrm>
              <a:off x="657465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95FE1C-0F98-BC4B-9A24-2B34C78A39EA}"/>
                </a:ext>
              </a:extLst>
            </p:cNvPr>
            <p:cNvSpPr/>
            <p:nvPr/>
          </p:nvSpPr>
          <p:spPr>
            <a:xfrm>
              <a:off x="5228184" y="3586246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F8BE8F-BA22-8B41-BD6C-5A0BAA2AF665}"/>
                </a:ext>
              </a:extLst>
            </p:cNvPr>
            <p:cNvSpPr/>
            <p:nvPr/>
          </p:nvSpPr>
          <p:spPr>
            <a:xfrm>
              <a:off x="6809417" y="4063000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C9CEA4-1399-8B47-8048-49E15D3B0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6306" y="2477276"/>
              <a:ext cx="1380758" cy="28963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50BECEF-CD7C-254F-9A2A-BEFF0CEC79B7}"/>
                </a:ext>
              </a:extLst>
            </p:cNvPr>
            <p:cNvSpPr/>
            <p:nvPr/>
          </p:nvSpPr>
          <p:spPr>
            <a:xfrm>
              <a:off x="5000492" y="4068765"/>
              <a:ext cx="150828" cy="1508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A592B3-794D-6843-9750-659102B12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952" y="2471717"/>
              <a:ext cx="1380758" cy="28835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88ECC1-634F-7046-B38F-C17C28CBEB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6305" y="3857538"/>
              <a:ext cx="2978405" cy="149768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30D2CC4-9187-5F42-B2B7-F16C0BE509F8}"/>
                </a:ext>
              </a:extLst>
            </p:cNvPr>
            <p:cNvSpPr/>
            <p:nvPr/>
          </p:nvSpPr>
          <p:spPr>
            <a:xfrm>
              <a:off x="3860147" y="5153657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1205AE-DB06-2449-8129-C475EF706134}"/>
                </a:ext>
              </a:extLst>
            </p:cNvPr>
            <p:cNvSpPr/>
            <p:nvPr/>
          </p:nvSpPr>
          <p:spPr>
            <a:xfrm>
              <a:off x="6838551" y="5138882"/>
              <a:ext cx="1272321" cy="439873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House2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9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9D0C4-16BC-A541-A66A-0D75F595D5FC}"/>
              </a:ext>
            </a:extLst>
          </p:cNvPr>
          <p:cNvGrpSpPr/>
          <p:nvPr/>
        </p:nvGrpSpPr>
        <p:grpSpPr>
          <a:xfrm>
            <a:off x="980897" y="2037403"/>
            <a:ext cx="5523046" cy="3556127"/>
            <a:chOff x="3234497" y="2037403"/>
            <a:chExt cx="5523046" cy="35561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8F7E90-4761-CD43-B37B-7D62F017DED6}"/>
                </a:ext>
              </a:extLst>
            </p:cNvPr>
            <p:cNvGrpSpPr/>
            <p:nvPr/>
          </p:nvGrpSpPr>
          <p:grpSpPr>
            <a:xfrm>
              <a:off x="323449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56186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810032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09971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146263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0716FD-9D13-A84C-8B62-94BCDDC81B0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B314F-0FAC-884C-BC15-8AF21F5F28BB}"/>
              </a:ext>
            </a:extLst>
          </p:cNvPr>
          <p:cNvSpPr/>
          <p:nvPr/>
        </p:nvSpPr>
        <p:spPr>
          <a:xfrm>
            <a:off x="7388010" y="2997940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37FDA-C2C9-BB47-B003-156D429FBCBA}"/>
              </a:ext>
            </a:extLst>
          </p:cNvPr>
          <p:cNvSpPr/>
          <p:nvPr/>
        </p:nvSpPr>
        <p:spPr>
          <a:xfrm>
            <a:off x="9103423" y="2813303"/>
            <a:ext cx="1719692" cy="159770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63BE20-A6C8-C34D-B427-E0E32620EC66}"/>
              </a:ext>
            </a:extLst>
          </p:cNvPr>
          <p:cNvSpPr/>
          <p:nvPr/>
        </p:nvSpPr>
        <p:spPr>
          <a:xfrm>
            <a:off x="8184593" y="3593064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1A500A-A3F5-F844-99BE-A3396AE52DA9}"/>
              </a:ext>
            </a:extLst>
          </p:cNvPr>
          <p:cNvSpPr/>
          <p:nvPr/>
        </p:nvSpPr>
        <p:spPr>
          <a:xfrm>
            <a:off x="9532354" y="3597613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8C9CF6-B6FB-A84B-8E76-B244B23E2638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56960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AA4B19-95B4-AD46-A9F2-2AE2832F2420}"/>
              </a:ext>
            </a:extLst>
          </p:cNvPr>
          <p:cNvGrpSpPr/>
          <p:nvPr/>
        </p:nvGrpSpPr>
        <p:grpSpPr>
          <a:xfrm>
            <a:off x="1052287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5F47D7A-B529-7B40-8AE4-31C373330188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6797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46970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9340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01C8B-19A4-5A42-995D-A67FAEC636F9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#3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47DF5-166B-4C4F-B675-B33D49919597}"/>
              </a:ext>
            </a:extLst>
          </p:cNvPr>
          <p:cNvSpPr/>
          <p:nvPr/>
        </p:nvSpPr>
        <p:spPr>
          <a:xfrm>
            <a:off x="7388010" y="2682631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BCC235-08CC-9445-B3F4-DD858C1DB48D}"/>
              </a:ext>
            </a:extLst>
          </p:cNvPr>
          <p:cNvSpPr/>
          <p:nvPr/>
        </p:nvSpPr>
        <p:spPr>
          <a:xfrm>
            <a:off x="9103423" y="2813303"/>
            <a:ext cx="1719692" cy="159770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1AC8D1-FB29-1741-AE9B-D16267A5430F}"/>
              </a:ext>
            </a:extLst>
          </p:cNvPr>
          <p:cNvSpPr/>
          <p:nvPr/>
        </p:nvSpPr>
        <p:spPr>
          <a:xfrm>
            <a:off x="8184593" y="3277755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067F6-F6F0-E14C-BD78-A9E3FEC738FF}"/>
              </a:ext>
            </a:extLst>
          </p:cNvPr>
          <p:cNvSpPr/>
          <p:nvPr/>
        </p:nvSpPr>
        <p:spPr>
          <a:xfrm>
            <a:off x="9532354" y="3597613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7BBB9B-751D-F145-9EA6-2ED6D5D3232B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372973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A60B87-8433-1C43-A74F-5D23329DD972}"/>
              </a:ext>
            </a:extLst>
          </p:cNvPr>
          <p:cNvGrpSpPr/>
          <p:nvPr/>
        </p:nvGrpSpPr>
        <p:grpSpPr>
          <a:xfrm>
            <a:off x="1092610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4476A5-5E18-DB4B-A734-5B47F10C12CF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23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74607" y="4570329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25945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62522" y="260581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09323" y="258427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TPPI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648721-6106-324B-8E9C-DF03B8FFE296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#2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F637ADC-B89E-D848-A40F-8FEB2D7DB2C5}"/>
              </a:ext>
            </a:extLst>
          </p:cNvPr>
          <p:cNvSpPr/>
          <p:nvPr/>
        </p:nvSpPr>
        <p:spPr>
          <a:xfrm>
            <a:off x="7388010" y="2997940"/>
            <a:ext cx="1719692" cy="2155717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49A8E4-C9F5-AD4E-B0BE-07C7AEF070AD}"/>
              </a:ext>
            </a:extLst>
          </p:cNvPr>
          <p:cNvSpPr/>
          <p:nvPr/>
        </p:nvSpPr>
        <p:spPr>
          <a:xfrm>
            <a:off x="9103423" y="2813303"/>
            <a:ext cx="1995968" cy="2224782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6111E3-B823-B541-A920-233040312EF0}"/>
              </a:ext>
            </a:extLst>
          </p:cNvPr>
          <p:cNvSpPr/>
          <p:nvPr/>
        </p:nvSpPr>
        <p:spPr>
          <a:xfrm>
            <a:off x="8184593" y="3487964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D712B0-2C2B-1E47-BD90-35BD482B2100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DF30271-CF4E-B44E-8DE8-191BC8860815}"/>
              </a:ext>
            </a:extLst>
          </p:cNvPr>
          <p:cNvSpPr/>
          <p:nvPr/>
        </p:nvSpPr>
        <p:spPr>
          <a:xfrm>
            <a:off x="9103422" y="4438123"/>
            <a:ext cx="1701322" cy="372544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98801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A5089-35DD-B546-B3E4-9466511D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Wikipedia’s RCC-8 Example:</a:t>
            </a:r>
            <a:br>
              <a:rPr lang="en-US" dirty="0"/>
            </a:br>
            <a:r>
              <a:rPr lang="en-US" dirty="0"/>
              <a:t>Singleton Labeling #4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A3AF3D-EE93-8B4C-8E28-21CEF72E7B2E}"/>
              </a:ext>
            </a:extLst>
          </p:cNvPr>
          <p:cNvGrpSpPr/>
          <p:nvPr/>
        </p:nvGrpSpPr>
        <p:grpSpPr>
          <a:xfrm>
            <a:off x="929195" y="2037403"/>
            <a:ext cx="5523046" cy="3556127"/>
            <a:chOff x="3223987" y="2037403"/>
            <a:chExt cx="5523046" cy="35561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70366A-53BE-3149-9C56-8F514E90BBB3}"/>
                </a:ext>
              </a:extLst>
            </p:cNvPr>
            <p:cNvGrpSpPr/>
            <p:nvPr/>
          </p:nvGrpSpPr>
          <p:grpSpPr>
            <a:xfrm>
              <a:off x="3223987" y="2037403"/>
              <a:ext cx="5523046" cy="3556127"/>
              <a:chOff x="3223987" y="2037403"/>
              <a:chExt cx="5523046" cy="355612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24D229-6D19-AD48-BE0C-2FF3078B70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7" y="3847841"/>
                <a:ext cx="2978404" cy="15257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02A615F-5239-F442-8AA1-09AA3EABAA34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 flipV="1">
                <a:off x="5132468" y="5358819"/>
                <a:ext cx="1706083" cy="14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E3D434-9237-4C47-8552-FEA99A54B4AC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3860148" y="3878409"/>
                <a:ext cx="636159" cy="14951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8962DC-CEB3-0D4C-A07B-40AC50BDC47E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7474711" y="3884587"/>
                <a:ext cx="636162" cy="1443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395F21-FE9B-294B-8D1C-F675C64D1646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4496308" y="3658473"/>
                <a:ext cx="2978404" cy="61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A9B8247-B563-2C47-98E1-B9CAE5F8A5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0147" y="2467282"/>
                <a:ext cx="1491260" cy="12260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A7D0DEA-BA78-754D-914C-A56B3E3FE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508" y="2476320"/>
                <a:ext cx="1527845" cy="1211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665DD76-FB60-9949-A2BC-E3AE99E193A3}"/>
                  </a:ext>
                </a:extLst>
              </p:cNvPr>
              <p:cNvSpPr/>
              <p:nvPr/>
            </p:nvSpPr>
            <p:spPr>
              <a:xfrm>
                <a:off x="5349349" y="2037403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Road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191CAD-2B0E-634D-91AC-44C037F9E1A9}"/>
                  </a:ext>
                </a:extLst>
              </p:cNvPr>
              <p:cNvSpPr txBox="1"/>
              <p:nvPr/>
            </p:nvSpPr>
            <p:spPr>
              <a:xfrm>
                <a:off x="5258690" y="502433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157556-26C9-8446-9152-BE8EED6ECA40}"/>
                  </a:ext>
                </a:extLst>
              </p:cNvPr>
              <p:cNvSpPr txBox="1"/>
              <p:nvPr/>
            </p:nvSpPr>
            <p:spPr>
              <a:xfrm>
                <a:off x="3415419" y="4553403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TPP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48B6EC-FFCF-B846-9DD8-A27CCCA2B1DA}"/>
                  </a:ext>
                </a:extLst>
              </p:cNvPr>
              <p:cNvSpPr txBox="1"/>
              <p:nvPr/>
            </p:nvSpPr>
            <p:spPr>
              <a:xfrm rot="19966229">
                <a:off x="5058033" y="4570329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D38238-221A-A54A-86AA-AF0AED500DB4}"/>
                  </a:ext>
                </a:extLst>
              </p:cNvPr>
              <p:cNvSpPr txBox="1"/>
              <p:nvPr/>
            </p:nvSpPr>
            <p:spPr>
              <a:xfrm>
                <a:off x="4413123" y="4500895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C797EB-7D55-6D4D-B7BC-C2A989BF3E68}"/>
                  </a:ext>
                </a:extLst>
              </p:cNvPr>
              <p:cNvSpPr txBox="1"/>
              <p:nvPr/>
            </p:nvSpPr>
            <p:spPr>
              <a:xfrm>
                <a:off x="5767991" y="329247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64633F-C130-C640-A3A6-D5CBCE809420}"/>
                  </a:ext>
                </a:extLst>
              </p:cNvPr>
              <p:cNvSpPr txBox="1"/>
              <p:nvPr/>
            </p:nvSpPr>
            <p:spPr>
              <a:xfrm>
                <a:off x="7725958" y="462600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NTPP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406E95-B618-A94E-89A2-2C72C18427C3}"/>
                  </a:ext>
                </a:extLst>
              </p:cNvPr>
              <p:cNvSpPr txBox="1"/>
              <p:nvPr/>
            </p:nvSpPr>
            <p:spPr>
              <a:xfrm>
                <a:off x="7136166" y="4497201"/>
                <a:ext cx="417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DA7FDF-DBE3-5A4C-9C83-ADCBCF88C818}"/>
                  </a:ext>
                </a:extLst>
              </p:cNvPr>
              <p:cNvSpPr txBox="1"/>
              <p:nvPr/>
            </p:nvSpPr>
            <p:spPr>
              <a:xfrm rot="1563311">
                <a:off x="6455026" y="458852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DC</a:t>
                </a:r>
                <a:endParaRPr lang="en-US" strike="sngStrike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22076C1-90FF-9345-9773-416229AB1CDE}"/>
                  </a:ext>
                </a:extLst>
              </p:cNvPr>
              <p:cNvSpPr txBox="1"/>
              <p:nvPr/>
            </p:nvSpPr>
            <p:spPr>
              <a:xfrm>
                <a:off x="4252012" y="260581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8C4A2-1436-CB41-B5EE-6BD419659278}"/>
                  </a:ext>
                </a:extLst>
              </p:cNvPr>
              <p:cNvSpPr txBox="1"/>
              <p:nvPr/>
            </p:nvSpPr>
            <p:spPr>
              <a:xfrm>
                <a:off x="7272387" y="2584271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PO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5A931C-E2CC-714F-8762-83D8A187C2F8}"/>
                  </a:ext>
                </a:extLst>
              </p:cNvPr>
              <p:cNvSpPr/>
              <p:nvPr/>
            </p:nvSpPr>
            <p:spPr>
              <a:xfrm>
                <a:off x="5905511" y="4531039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C7A131-3377-5B44-8F29-319A6C7F5B5D}"/>
                  </a:ext>
                </a:extLst>
              </p:cNvPr>
              <p:cNvSpPr/>
              <p:nvPr/>
            </p:nvSpPr>
            <p:spPr>
              <a:xfrm>
                <a:off x="3223987" y="3438536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Property1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E7E888-8CF5-F544-B2CC-3BF5A206EA8E}"/>
                  </a:ext>
                </a:extLst>
              </p:cNvPr>
              <p:cNvSpPr/>
              <p:nvPr/>
            </p:nvSpPr>
            <p:spPr>
              <a:xfrm>
                <a:off x="7474712" y="3444714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Property2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8B9810-E043-954D-A0C3-B45BE01F852F}"/>
                  </a:ext>
                </a:extLst>
              </p:cNvPr>
              <p:cNvSpPr/>
              <p:nvPr/>
            </p:nvSpPr>
            <p:spPr>
              <a:xfrm>
                <a:off x="657465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895FE1C-0F98-BC4B-9A24-2B34C78A39EA}"/>
                  </a:ext>
                </a:extLst>
              </p:cNvPr>
              <p:cNvSpPr/>
              <p:nvPr/>
            </p:nvSpPr>
            <p:spPr>
              <a:xfrm>
                <a:off x="5228184" y="3586246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AF8BE8F-BA22-8B41-BD6C-5A0BAA2AF665}"/>
                  </a:ext>
                </a:extLst>
              </p:cNvPr>
              <p:cNvSpPr/>
              <p:nvPr/>
            </p:nvSpPr>
            <p:spPr>
              <a:xfrm>
                <a:off x="6809417" y="4063000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7C9CEA4-1399-8B47-8048-49E15D3B0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6306" y="2477276"/>
                <a:ext cx="1380758" cy="28963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BECEF-CD7C-254F-9A2A-BEFF0CEC79B7}"/>
                  </a:ext>
                </a:extLst>
              </p:cNvPr>
              <p:cNvSpPr/>
              <p:nvPr/>
            </p:nvSpPr>
            <p:spPr>
              <a:xfrm>
                <a:off x="5000492" y="4068765"/>
                <a:ext cx="150828" cy="1508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9A592B3-794D-6843-9750-659102B12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3952" y="2471717"/>
                <a:ext cx="1380758" cy="2883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188ECC1-634F-7046-B38F-C17C28CBE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6305" y="3857538"/>
                <a:ext cx="2978405" cy="14976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30D2CC4-9187-5F42-B2B7-F16C0BE509F8}"/>
                  </a:ext>
                </a:extLst>
              </p:cNvPr>
              <p:cNvSpPr/>
              <p:nvPr/>
            </p:nvSpPr>
            <p:spPr>
              <a:xfrm>
                <a:off x="3860147" y="5153657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21205AE-DB06-2449-8129-C475EF706134}"/>
                  </a:ext>
                </a:extLst>
              </p:cNvPr>
              <p:cNvSpPr/>
              <p:nvPr/>
            </p:nvSpPr>
            <p:spPr>
              <a:xfrm>
                <a:off x="6838551" y="5138882"/>
                <a:ext cx="1272321" cy="439873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House2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D9EF5-0D46-B34E-9A14-8567EB764971}"/>
                </a:ext>
              </a:extLst>
            </p:cNvPr>
            <p:cNvSpPr txBox="1"/>
            <p:nvPr/>
          </p:nvSpPr>
          <p:spPr>
            <a:xfrm>
              <a:off x="5692314" y="3826237"/>
              <a:ext cx="598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#4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93BF5-E4C6-DD45-988C-DD3566DEFC03}"/>
              </a:ext>
            </a:extLst>
          </p:cNvPr>
          <p:cNvSpPr/>
          <p:nvPr/>
        </p:nvSpPr>
        <p:spPr>
          <a:xfrm>
            <a:off x="7388010" y="2997940"/>
            <a:ext cx="1719692" cy="1533099"/>
          </a:xfrm>
          <a:prstGeom prst="rect">
            <a:avLst/>
          </a:prstGeom>
          <a:solidFill>
            <a:srgbClr val="C5E0B4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BD0375-8358-B744-937B-9905F90C993B}"/>
              </a:ext>
            </a:extLst>
          </p:cNvPr>
          <p:cNvSpPr/>
          <p:nvPr/>
        </p:nvSpPr>
        <p:spPr>
          <a:xfrm>
            <a:off x="9103423" y="2813303"/>
            <a:ext cx="1719692" cy="1533099"/>
          </a:xfrm>
          <a:prstGeom prst="rect">
            <a:avLst/>
          </a:prstGeom>
          <a:solidFill>
            <a:srgbClr val="F4B183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Property2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7C61AF-E940-D84B-B6F6-9ACC590BF4CE}"/>
              </a:ext>
            </a:extLst>
          </p:cNvPr>
          <p:cNvSpPr/>
          <p:nvPr/>
        </p:nvSpPr>
        <p:spPr>
          <a:xfrm>
            <a:off x="7398629" y="3450985"/>
            <a:ext cx="918829" cy="621598"/>
          </a:xfrm>
          <a:prstGeom prst="rect">
            <a:avLst/>
          </a:prstGeom>
          <a:solidFill>
            <a:srgbClr val="548235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3E5895-70D6-934D-A8DE-510B62917618}"/>
              </a:ext>
            </a:extLst>
          </p:cNvPr>
          <p:cNvSpPr/>
          <p:nvPr/>
        </p:nvSpPr>
        <p:spPr>
          <a:xfrm>
            <a:off x="9532354" y="3303327"/>
            <a:ext cx="918829" cy="621598"/>
          </a:xfrm>
          <a:prstGeom prst="rect">
            <a:avLst/>
          </a:prstGeom>
          <a:solidFill>
            <a:srgbClr val="C55A11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House2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9946F0-5F28-4742-A80F-F4550A851030}"/>
              </a:ext>
            </a:extLst>
          </p:cNvPr>
          <p:cNvSpPr/>
          <p:nvPr/>
        </p:nvSpPr>
        <p:spPr>
          <a:xfrm>
            <a:off x="6975231" y="4220240"/>
            <a:ext cx="4378569" cy="621598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/>
              <a:t>Road</a:t>
            </a:r>
          </a:p>
        </p:txBody>
      </p:sp>
    </p:spTree>
    <p:extLst>
      <p:ext uri="{BB962C8B-B14F-4D97-AF65-F5344CB8AC3E}">
        <p14:creationId xmlns:p14="http://schemas.microsoft.com/office/powerpoint/2010/main" val="341137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370</Words>
  <Application>Microsoft Macintosh PowerPoint</Application>
  <PresentationFormat>Widescreen</PresentationFormat>
  <Paragraphs>233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qualreas</vt:lpstr>
      <vt:lpstr>Wikipedia’s RCC-8 Example: Input</vt:lpstr>
      <vt:lpstr>Wikipedia’s RCC-8 Example: After Propagation</vt:lpstr>
      <vt:lpstr>Wikipedia RCC-8 Example</vt:lpstr>
      <vt:lpstr>Wikipedia’s RCC-8 Example: Singleton Labeling Starting Network</vt:lpstr>
      <vt:lpstr>Wikipedia’s RCC-8 Example: Singleton Labeling #1</vt:lpstr>
      <vt:lpstr>Wikipedia’s RCC-8 Example: Singleton Labeling #3</vt:lpstr>
      <vt:lpstr>Wikipedia’s RCC-8 Example: Singleton Labeling #2</vt:lpstr>
      <vt:lpstr>Wikipedia’s RCC-8 Example: Singleton Labeling #4</vt:lpstr>
      <vt:lpstr>Wikipedia’s RCC-8 Example: Singleton Labeling #5</vt:lpstr>
      <vt:lpstr>Wikipedia’s RCC-8 Example: Singleton Labeling #6</vt:lpstr>
      <vt:lpstr>Wikipedia’s RCC-8 Example: Singleton Labeling #7</vt:lpstr>
      <vt:lpstr>Wikipedia’s RCC-8 Example: Singleton Labeling #8</vt:lpstr>
      <vt:lpstr>Wikipedia’s RCC-8 Example: Singleton Labeling #9</vt:lpstr>
      <vt:lpstr>All 9 Singleton Labelings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qualreas</dc:title>
  <dc:creator>Alfred Reich</dc:creator>
  <cp:lastModifiedBy>Alfred Reich</cp:lastModifiedBy>
  <cp:revision>38</cp:revision>
  <dcterms:created xsi:type="dcterms:W3CDTF">2020-12-16T18:57:26Z</dcterms:created>
  <dcterms:modified xsi:type="dcterms:W3CDTF">2020-12-17T17:13:34Z</dcterms:modified>
</cp:coreProperties>
</file>